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  <p:sldMasterId id="2147483677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314" r:id="rId6"/>
    <p:sldId id="278" r:id="rId7"/>
    <p:sldId id="290" r:id="rId8"/>
    <p:sldId id="300" r:id="rId9"/>
    <p:sldId id="311" r:id="rId10"/>
    <p:sldId id="317" r:id="rId11"/>
    <p:sldId id="316" r:id="rId12"/>
    <p:sldId id="309" r:id="rId13"/>
    <p:sldId id="321" r:id="rId14"/>
    <p:sldId id="313" r:id="rId15"/>
    <p:sldId id="319" r:id="rId16"/>
  </p:sldIdLst>
  <p:sldSz cx="9144000" cy="6858000" type="screen4x3"/>
  <p:notesSz cx="6858000" cy="9144000"/>
  <p:custDataLst>
    <p:tags r:id="rId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89B"/>
    <a:srgbClr val="00FF00"/>
    <a:srgbClr val="6699FF"/>
    <a:srgbClr val="9999FF"/>
    <a:srgbClr val="CC99FF"/>
    <a:srgbClr val="CCFFFF"/>
    <a:srgbClr val="99FFCC"/>
    <a:srgbClr val="CCECFF"/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33" autoAdjust="0"/>
    <p:restoredTop sz="74532" autoAdjust="0"/>
  </p:normalViewPr>
  <p:slideViewPr>
    <p:cSldViewPr showGuides="1">
      <p:cViewPr>
        <p:scale>
          <a:sx n="100" d="100"/>
          <a:sy n="100" d="100"/>
        </p:scale>
        <p:origin x="-456" y="486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09038299227115"/>
          <c:y val="0"/>
          <c:w val="0.63737251236254544"/>
          <c:h val="0.856899864712830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ECOWAS target (2020)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Togo</c:v>
                </c:pt>
                <c:pt idx="1">
                  <c:v>Senegal</c:v>
                </c:pt>
                <c:pt idx="2">
                  <c:v>Nigeria</c:v>
                </c:pt>
                <c:pt idx="3">
                  <c:v>Guinea-Bissau</c:v>
                </c:pt>
                <c:pt idx="4">
                  <c:v>Guinea</c:v>
                </c:pt>
                <c:pt idx="5">
                  <c:v>Ghana</c:v>
                </c:pt>
                <c:pt idx="6">
                  <c:v>The Gambia</c:v>
                </c:pt>
                <c:pt idx="7">
                  <c:v>Cote d'Ivoire</c:v>
                </c:pt>
                <c:pt idx="8">
                  <c:v>Cabo Verde</c:v>
                </c:pt>
                <c:pt idx="9">
                  <c:v>Benin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Togo</c:v>
                </c:pt>
                <c:pt idx="1">
                  <c:v>Senegal</c:v>
                </c:pt>
                <c:pt idx="2">
                  <c:v>Nigeria</c:v>
                </c:pt>
                <c:pt idx="3">
                  <c:v>Guinea-Bissau</c:v>
                </c:pt>
                <c:pt idx="4">
                  <c:v>Guinea</c:v>
                </c:pt>
                <c:pt idx="5">
                  <c:v>Ghana</c:v>
                </c:pt>
                <c:pt idx="6">
                  <c:v>The Gambia</c:v>
                </c:pt>
                <c:pt idx="7">
                  <c:v>Cote d'Ivoire</c:v>
                </c:pt>
                <c:pt idx="8">
                  <c:v>Cabo Verde</c:v>
                </c:pt>
                <c:pt idx="9">
                  <c:v>Benin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43</c:v>
                </c:pt>
                <c:pt idx="1">
                  <c:v>11.7</c:v>
                </c:pt>
                <c:pt idx="2">
                  <c:v>7.3</c:v>
                </c:pt>
                <c:pt idx="3">
                  <c:v>37</c:v>
                </c:pt>
                <c:pt idx="4">
                  <c:v>40</c:v>
                </c:pt>
                <c:pt idx="5">
                  <c:v>13.6</c:v>
                </c:pt>
                <c:pt idx="6">
                  <c:v>12</c:v>
                </c:pt>
                <c:pt idx="7">
                  <c:v>13.5</c:v>
                </c:pt>
                <c:pt idx="8">
                  <c:v>16.100000000000001</c:v>
                </c:pt>
                <c:pt idx="9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56544"/>
        <c:axId val="91358336"/>
      </c:barChart>
      <c:catAx>
        <c:axId val="91356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358336"/>
        <c:crossesAt val="0"/>
        <c:auto val="1"/>
        <c:lblAlgn val="ctr"/>
        <c:lblOffset val="100"/>
        <c:noMultiLvlLbl val="0"/>
      </c:catAx>
      <c:valAx>
        <c:axId val="91358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35654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1116923990203409"/>
          <c:y val="0.16672836905551372"/>
          <c:w val="0.30790035354103457"/>
          <c:h val="0.2743718434454067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8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1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1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79FF0-6BA6-48E3-B0F6-2F06CC21D2B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79FF0-6BA6-48E3-B0F6-2F06CC21D2B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9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pitchFamily="-80" charset="-128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3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90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0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9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5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condLogo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5" name="frise0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0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764C220-C355-499E-828A-32EE1342BD3D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335BAC-B69B-4751-9E59-B9B39DDE794D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1396800"/>
            <a:ext cx="9144000" cy="399600"/>
          </a:xfrm>
        </p:spPr>
        <p:txBody>
          <a:bodyPr lIns="108000" rIns="108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2000" b="1" kern="1200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5792400"/>
            <a:ext cx="9144000" cy="728473"/>
          </a:xfrm>
        </p:spPr>
        <p:txBody>
          <a:bodyPr lIns="108000" rIns="108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2000" b="1" i="1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4709" y="1985964"/>
            <a:ext cx="8834582" cy="35743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613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9200" y="1461600"/>
            <a:ext cx="8809200" cy="5158800"/>
          </a:xfrm>
        </p:spPr>
        <p:txBody>
          <a:bodyPr/>
          <a:lstStyle>
            <a:lvl2pPr>
              <a:defRPr>
                <a:solidFill>
                  <a:srgbClr val="5F5F5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558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9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6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0EA8FE-9907-4A20-A4B6-6837D290C263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1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52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DF9D2C1-25D3-4BD8-A41B-3815B4EB93C2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BBDBB17-6DBA-4D9A-BB7C-F0B8B7C2BA7F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B3350D-0810-4323-AC23-9523863D4871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F34D72-0C3E-4530-8D18-27E28FCA5677}" type="datetime3">
              <a:rPr lang="en-GB" smtClean="0"/>
              <a:t>9 December, 2015</a:t>
            </a:fld>
            <a:endParaRPr lang="en-GB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GB" smtClean="0">
                <a:solidFill>
                  <a:schemeClr val="bg1"/>
                </a:solidFill>
              </a:rPr>
              <a:pPr/>
              <a:t>09-12-2015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2E5410C-54D8-4EB5-9D35-FCB7760316D3}" type="datetime3">
              <a:rPr lang="en-GB" smtClean="0"/>
              <a:t>9 December,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endParaRPr lang="en-GB" sz="9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FDB1A2E-1C27-415C-B501-BF369C0D9182}" type="datetime3">
              <a:rPr lang="en-GB" smtClean="0"/>
              <a:t>9 December, 2015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endParaRPr lang="en-GB" sz="9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180CD0F-FD1B-4248-823D-C7B5F5CAFE15}" type="datetime3">
              <a:rPr lang="en-GB" smtClean="0"/>
              <a:t>9 December, 2015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AFC8FE-3765-4EF3-851A-2E2F8CE9AD1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09-12-2015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349242-43B4-4855-A3DA-C6F3D4971E4A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22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mailto:emac@dtu.d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nergyefficiencycentre.org/Public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7706816" cy="1512912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Expanding Energy Access by Scaling Up Energy Efficiency in </a:t>
            </a:r>
            <a:r>
              <a:rPr lang="en-GB" dirty="0" smtClean="0"/>
              <a:t>Sub-Saharan Africa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996952"/>
            <a:ext cx="6400800" cy="3168352"/>
          </a:xfrm>
        </p:spPr>
        <p:txBody>
          <a:bodyPr/>
          <a:lstStyle/>
          <a:p>
            <a:pPr algn="ctr"/>
            <a:r>
              <a:rPr lang="en-GB" b="1" dirty="0" smtClean="0"/>
              <a:t>Emmanuel Kofi Ackom, PhD</a:t>
            </a:r>
          </a:p>
          <a:p>
            <a:pPr algn="ctr"/>
            <a:endParaRPr lang="en-GB" b="1" dirty="0" smtClean="0"/>
          </a:p>
          <a:p>
            <a:pPr algn="ctr"/>
            <a:r>
              <a:rPr lang="en-GB" dirty="0" smtClean="0"/>
              <a:t>Senior Scientist &amp; GNESD Manager</a:t>
            </a:r>
          </a:p>
          <a:p>
            <a:pPr algn="ctr"/>
            <a:r>
              <a:rPr lang="en-GB" dirty="0" smtClean="0"/>
              <a:t>UNEP DTU Partnership </a:t>
            </a:r>
          </a:p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Energy Efficient Prosperity</a:t>
            </a:r>
          </a:p>
          <a:p>
            <a:pPr algn="ctr"/>
            <a:r>
              <a:rPr lang="en-GB" dirty="0"/>
              <a:t>IEA Energy Efficiency in Emerging Economies COP21 Side Event, </a:t>
            </a:r>
            <a:r>
              <a:rPr lang="en-GB" dirty="0" smtClean="0"/>
              <a:t>Paris, France, 1</a:t>
            </a:r>
            <a:r>
              <a:rPr lang="en-GB" baseline="30000" dirty="0" smtClean="0"/>
              <a:t>st</a:t>
            </a:r>
            <a:r>
              <a:rPr lang="en-GB" dirty="0" smtClean="0"/>
              <a:t> December 2015</a:t>
            </a:r>
          </a:p>
          <a:p>
            <a:pPr algn="ctr"/>
            <a:endParaRPr lang="en-GB" dirty="0"/>
          </a:p>
        </p:txBody>
      </p:sp>
      <p:pic>
        <p:nvPicPr>
          <p:cNvPr id="5" name="Picture 1" descr="http://www.gnesd.org/images/gnes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7772400" cy="611088"/>
          </a:xfrm>
        </p:spPr>
        <p:txBody>
          <a:bodyPr/>
          <a:lstStyle/>
          <a:p>
            <a:pPr algn="ctr"/>
            <a:r>
              <a:rPr lang="en-GB" sz="2000" dirty="0" smtClean="0"/>
              <a:t>Country Example: </a:t>
            </a:r>
            <a:br>
              <a:rPr lang="en-GB" sz="2000" dirty="0" smtClean="0"/>
            </a:br>
            <a:r>
              <a:rPr lang="en-GB" sz="2000" dirty="0" smtClean="0"/>
              <a:t>Energy &amp; cost savings, Ghana</a:t>
            </a: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6" y="2614067"/>
            <a:ext cx="5001411" cy="30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2805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CLASP 2015; Agyarko, 2014</a:t>
            </a:r>
            <a:endParaRPr lang="en-GB" sz="11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56176" y="1875968"/>
            <a:ext cx="2736304" cy="42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b="1" kern="0" dirty="0" smtClean="0"/>
              <a:t>Estimated cost savings/year for Ghana</a:t>
            </a:r>
          </a:p>
          <a:p>
            <a:pPr marL="0" indent="0">
              <a:buNone/>
            </a:pPr>
            <a:endParaRPr lang="en-GB" kern="0" dirty="0" smtClean="0"/>
          </a:p>
          <a:p>
            <a:r>
              <a:rPr lang="en-GB" kern="0" dirty="0" smtClean="0"/>
              <a:t>Room air conditioners – </a:t>
            </a:r>
            <a:r>
              <a:rPr lang="en-GB" b="1" kern="0" dirty="0" smtClean="0"/>
              <a:t>30 mill. USD </a:t>
            </a:r>
          </a:p>
          <a:p>
            <a:endParaRPr lang="en-GB" kern="0" dirty="0" smtClean="0"/>
          </a:p>
          <a:p>
            <a:r>
              <a:rPr lang="en-GB" kern="0" dirty="0" smtClean="0"/>
              <a:t>Refrigerators – </a:t>
            </a:r>
            <a:r>
              <a:rPr lang="en-GB" b="1" kern="0" dirty="0" smtClean="0"/>
              <a:t>72 mill. USD</a:t>
            </a:r>
          </a:p>
          <a:p>
            <a:endParaRPr lang="en-GB" kern="0" dirty="0" smtClean="0"/>
          </a:p>
          <a:p>
            <a:r>
              <a:rPr lang="en-GB" kern="0" dirty="0" smtClean="0"/>
              <a:t> CFLs – </a:t>
            </a:r>
            <a:r>
              <a:rPr lang="en-GB" b="1" kern="0" dirty="0" smtClean="0"/>
              <a:t>39.5 mill. USD</a:t>
            </a:r>
          </a:p>
          <a:p>
            <a:endParaRPr lang="en-GB" b="1" kern="0" dirty="0"/>
          </a:p>
          <a:p>
            <a:r>
              <a:rPr lang="en-GB" b="1" kern="0" dirty="0" smtClean="0"/>
              <a:t>Additionally, 100 Jobs (2 CFL factories)</a:t>
            </a:r>
          </a:p>
          <a:p>
            <a:endParaRPr lang="en-GB" b="1" kern="0" dirty="0"/>
          </a:p>
          <a:p>
            <a:endParaRPr lang="en-GB" b="1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875969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Ghana's room air conditioners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2828" y="5229200"/>
            <a:ext cx="3169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kern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775 mill. USD by 2020 (est.)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227680"/>
            <a:ext cx="659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 smtClean="0"/>
              <a:t>Strong</a:t>
            </a:r>
            <a:r>
              <a:rPr lang="da-DK" b="1" dirty="0" smtClean="0"/>
              <a:t> </a:t>
            </a:r>
            <a:r>
              <a:rPr lang="da-DK" b="1" dirty="0" err="1" smtClean="0"/>
              <a:t>political</a:t>
            </a:r>
            <a:r>
              <a:rPr lang="da-DK" b="1" dirty="0" smtClean="0"/>
              <a:t> </a:t>
            </a:r>
            <a:r>
              <a:rPr lang="da-DK" b="1" dirty="0" err="1" smtClean="0"/>
              <a:t>will</a:t>
            </a:r>
            <a:r>
              <a:rPr lang="da-DK" b="1" dirty="0" smtClean="0"/>
              <a:t> &amp; </a:t>
            </a:r>
            <a:r>
              <a:rPr lang="da-DK" b="1" dirty="0" err="1" smtClean="0"/>
              <a:t>target</a:t>
            </a:r>
            <a:r>
              <a:rPr lang="da-DK" b="1" dirty="0" smtClean="0"/>
              <a:t> </a:t>
            </a:r>
            <a:r>
              <a:rPr lang="da-DK" b="1" dirty="0" err="1" smtClean="0"/>
              <a:t>setting</a:t>
            </a:r>
            <a:r>
              <a:rPr lang="da-DK" b="1" dirty="0" smtClean="0"/>
              <a:t> </a:t>
            </a:r>
            <a:r>
              <a:rPr lang="da-DK" b="1" dirty="0" err="1" smtClean="0"/>
              <a:t>was</a:t>
            </a:r>
            <a:r>
              <a:rPr lang="da-DK" b="1" dirty="0" smtClean="0"/>
              <a:t> a </a:t>
            </a:r>
            <a:r>
              <a:rPr lang="da-DK" b="1" dirty="0" err="1" smtClean="0"/>
              <a:t>key</a:t>
            </a:r>
            <a:r>
              <a:rPr lang="da-DK" b="1" dirty="0" smtClean="0"/>
              <a:t> driver</a:t>
            </a:r>
            <a:endParaRPr lang="da-DK" b="1" dirty="0"/>
          </a:p>
        </p:txBody>
      </p:sp>
      <p:pic>
        <p:nvPicPr>
          <p:cNvPr id="9" name="Picture 1" descr="http://www.gnesd.org/images/gne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3583837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7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71948"/>
            <a:ext cx="7772400" cy="1143000"/>
          </a:xfrm>
        </p:spPr>
        <p:txBody>
          <a:bodyPr/>
          <a:lstStyle/>
          <a:p>
            <a:pPr algn="ctr"/>
            <a:r>
              <a:rPr lang="da-DK" dirty="0" smtClean="0"/>
              <a:t>Investment (US $ </a:t>
            </a:r>
            <a:r>
              <a:rPr lang="da-DK" dirty="0" err="1" smtClean="0"/>
              <a:t>cummulative</a:t>
            </a:r>
            <a:r>
              <a:rPr lang="da-DK" dirty="0" smtClean="0"/>
              <a:t>) 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5829"/>
              </p:ext>
            </p:extLst>
          </p:nvPr>
        </p:nvGraphicFramePr>
        <p:xfrm>
          <a:off x="683568" y="2276872"/>
          <a:ext cx="784887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9622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Global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SSA</a:t>
                      </a:r>
                      <a:endParaRPr lang="da-DK" dirty="0"/>
                    </a:p>
                  </a:txBody>
                  <a:tcPr/>
                </a:tc>
              </a:tr>
              <a:tr h="39622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Now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Year 2040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Year 2040</a:t>
                      </a:r>
                      <a:endParaRPr lang="da-DK" b="1" dirty="0"/>
                    </a:p>
                  </a:txBody>
                  <a:tcPr/>
                </a:tc>
              </a:tr>
              <a:tr h="1367790">
                <a:tc>
                  <a:txBody>
                    <a:bodyPr/>
                    <a:lstStyle/>
                    <a:p>
                      <a:r>
                        <a:rPr lang="da-DK" baseline="0" dirty="0" smtClean="0"/>
                        <a:t>Energy Supply &amp; Access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1.6 trillion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 trillion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835</a:t>
                      </a:r>
                      <a:r>
                        <a:rPr lang="da-DK" baseline="0" dirty="0" smtClean="0"/>
                        <a:t> - </a:t>
                      </a:r>
                      <a:endParaRPr lang="da-DK" sz="1200" baseline="0" dirty="0" smtClean="0"/>
                    </a:p>
                    <a:p>
                      <a:r>
                        <a:rPr lang="da-DK" sz="1800" dirty="0" smtClean="0"/>
                        <a:t>958 billion</a:t>
                      </a:r>
                    </a:p>
                    <a:p>
                      <a:endParaRPr lang="da-DK" sz="1800" dirty="0" smtClean="0"/>
                    </a:p>
                    <a:p>
                      <a:r>
                        <a:rPr lang="da-DK" sz="1400" dirty="0" smtClean="0"/>
                        <a:t>(for &gt;70%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energy</a:t>
                      </a:r>
                      <a:r>
                        <a:rPr lang="da-DK" sz="1400" baseline="0" dirty="0" smtClean="0"/>
                        <a:t> </a:t>
                      </a:r>
                      <a:r>
                        <a:rPr lang="da-DK" sz="1400" baseline="0" dirty="0" err="1" smtClean="0"/>
                        <a:t>access</a:t>
                      </a:r>
                      <a:r>
                        <a:rPr lang="da-DK" sz="1400" baseline="0" dirty="0" smtClean="0"/>
                        <a:t>)</a:t>
                      </a:r>
                      <a:endParaRPr lang="da-DK" sz="1400" dirty="0"/>
                    </a:p>
                  </a:txBody>
                  <a:tcPr/>
                </a:tc>
              </a:tr>
              <a:tr h="683895">
                <a:tc>
                  <a:txBody>
                    <a:bodyPr/>
                    <a:lstStyle/>
                    <a:p>
                      <a:r>
                        <a:rPr lang="da-DK" dirty="0" smtClean="0"/>
                        <a:t>Energy</a:t>
                      </a:r>
                      <a:r>
                        <a:rPr lang="da-DK" baseline="0" dirty="0" smtClean="0"/>
                        <a:t> Efficiency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130 – 310 billion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5-8 trillion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 – 29 billion</a:t>
                      </a:r>
                      <a:endParaRPr lang="da-DK" dirty="0"/>
                    </a:p>
                  </a:txBody>
                  <a:tcPr/>
                </a:tc>
              </a:tr>
              <a:tr h="396225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664" y="5182929"/>
            <a:ext cx="6086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/>
              <a:t>McKinsey</a:t>
            </a:r>
            <a:r>
              <a:rPr lang="da-DK" sz="1200" dirty="0" smtClean="0"/>
              <a:t> 2015; IEA WEO 2014; IEA Energy Efficiency Market Report 2014</a:t>
            </a:r>
            <a:r>
              <a:rPr lang="da-DK" sz="1000" dirty="0" smtClean="0"/>
              <a:t>; </a:t>
            </a:r>
            <a:endParaRPr lang="da-DK" sz="1000" dirty="0"/>
          </a:p>
        </p:txBody>
      </p:sp>
      <p:pic>
        <p:nvPicPr>
          <p:cNvPr id="7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7997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rgbClr val="FF0000"/>
                </a:solidFill>
              </a:rPr>
              <a:t>$40 billion in Energy Access </a:t>
            </a:r>
            <a:r>
              <a:rPr lang="da-DK" sz="1800" dirty="0" err="1" smtClean="0">
                <a:solidFill>
                  <a:srgbClr val="FF0000"/>
                </a:solidFill>
              </a:rPr>
              <a:t>capital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  <a:r>
              <a:rPr lang="da-DK" sz="1800" dirty="0" err="1" smtClean="0">
                <a:solidFill>
                  <a:srgbClr val="FF0000"/>
                </a:solidFill>
              </a:rPr>
              <a:t>savings</a:t>
            </a:r>
            <a:r>
              <a:rPr lang="da-DK" sz="1800" dirty="0" smtClean="0">
                <a:solidFill>
                  <a:srgbClr val="FF0000"/>
                </a:solidFill>
              </a:rPr>
              <a:t> from </a:t>
            </a:r>
            <a:r>
              <a:rPr lang="da-DK" sz="1800" dirty="0" err="1" smtClean="0">
                <a:solidFill>
                  <a:srgbClr val="FF0000"/>
                </a:solidFill>
              </a:rPr>
              <a:t>regionalization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a-DK" sz="1800" dirty="0" smtClean="0">
                <a:solidFill>
                  <a:srgbClr val="FF0000"/>
                </a:solidFill>
              </a:rPr>
              <a:t>    &amp; power </a:t>
            </a:r>
            <a:r>
              <a:rPr lang="da-DK" sz="1800" dirty="0" err="1" smtClean="0">
                <a:solidFill>
                  <a:srgbClr val="FF0000"/>
                </a:solidFill>
              </a:rPr>
              <a:t>pooling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  <a:r>
              <a:rPr lang="da-DK" sz="1200" dirty="0" smtClean="0">
                <a:solidFill>
                  <a:srgbClr val="FF0000"/>
                </a:solidFill>
              </a:rPr>
              <a:t>(</a:t>
            </a:r>
            <a:r>
              <a:rPr lang="da-DK" sz="1200" dirty="0" err="1" smtClean="0">
                <a:solidFill>
                  <a:srgbClr val="FF0000"/>
                </a:solidFill>
              </a:rPr>
              <a:t>McKinsey</a:t>
            </a:r>
            <a:r>
              <a:rPr lang="da-DK" sz="1200" dirty="0" smtClean="0">
                <a:solidFill>
                  <a:srgbClr val="FF0000"/>
                </a:solidFill>
              </a:rPr>
              <a:t>, 2015)</a:t>
            </a:r>
            <a:endParaRPr lang="da-DK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454222"/>
          </a:xfrm>
        </p:spPr>
        <p:txBody>
          <a:bodyPr/>
          <a:lstStyle/>
          <a:p>
            <a:pPr algn="ctr"/>
            <a:r>
              <a:rPr lang="en-GB" dirty="0" smtClean="0"/>
              <a:t>Concluding Recommendations</a:t>
            </a:r>
            <a:endParaRPr lang="en-GB" dirty="0"/>
          </a:p>
        </p:txBody>
      </p:sp>
      <p:pic>
        <p:nvPicPr>
          <p:cNvPr id="6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373216"/>
          </a:xfrm>
        </p:spPr>
        <p:txBody>
          <a:bodyPr/>
          <a:lstStyle/>
          <a:p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b="1" dirty="0" err="1" smtClean="0"/>
              <a:t>political</a:t>
            </a:r>
            <a:r>
              <a:rPr lang="da-DK" b="1" dirty="0" smtClean="0"/>
              <a:t> </a:t>
            </a:r>
            <a:r>
              <a:rPr lang="da-DK" b="1" dirty="0" err="1" smtClean="0"/>
              <a:t>will</a:t>
            </a:r>
            <a:r>
              <a:rPr lang="da-DK" b="1" dirty="0"/>
              <a:t> </a:t>
            </a:r>
            <a:r>
              <a:rPr lang="da-DK" dirty="0" smtClean="0"/>
              <a:t>and </a:t>
            </a:r>
            <a:r>
              <a:rPr lang="da-DK" b="1" dirty="0" err="1" smtClean="0"/>
              <a:t>target</a:t>
            </a:r>
            <a:r>
              <a:rPr lang="da-DK" b="1" dirty="0" smtClean="0"/>
              <a:t> </a:t>
            </a:r>
            <a:r>
              <a:rPr lang="da-DK" b="1" dirty="0" err="1" smtClean="0"/>
              <a:t>setting</a:t>
            </a:r>
            <a:r>
              <a:rPr lang="da-DK" b="1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drive Energy Access &amp; Energy Efficiency </a:t>
            </a:r>
            <a:r>
              <a:rPr lang="da-DK" dirty="0" err="1" smtClean="0"/>
              <a:t>goals</a:t>
            </a:r>
            <a:r>
              <a:rPr lang="da-DK" dirty="0" smtClean="0"/>
              <a:t>  </a:t>
            </a:r>
          </a:p>
          <a:p>
            <a:endParaRPr lang="da-DK" dirty="0" smtClean="0"/>
          </a:p>
          <a:p>
            <a:r>
              <a:rPr lang="da-DK" dirty="0" err="1" smtClean="0"/>
              <a:t>Increased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to </a:t>
            </a:r>
            <a:r>
              <a:rPr lang="da-DK" dirty="0" err="1" smtClean="0"/>
              <a:t>finance</a:t>
            </a:r>
            <a:r>
              <a:rPr lang="da-DK" dirty="0" smtClean="0"/>
              <a:t> (</a:t>
            </a:r>
            <a:r>
              <a:rPr lang="da-DK" dirty="0" err="1" smtClean="0"/>
              <a:t>domestic</a:t>
            </a:r>
            <a:r>
              <a:rPr lang="da-DK" dirty="0" smtClean="0"/>
              <a:t>, private, international) </a:t>
            </a:r>
          </a:p>
          <a:p>
            <a:endParaRPr lang="da-DK" dirty="0" smtClean="0"/>
          </a:p>
          <a:p>
            <a:r>
              <a:rPr lang="da-DK" dirty="0" err="1" smtClean="0"/>
              <a:t>Reversing</a:t>
            </a:r>
            <a:r>
              <a:rPr lang="da-DK" dirty="0" smtClean="0"/>
              <a:t> the 66% situation </a:t>
            </a:r>
          </a:p>
          <a:p>
            <a:endParaRPr lang="da-DK" dirty="0" smtClean="0"/>
          </a:p>
          <a:p>
            <a:r>
              <a:rPr lang="da-DK" dirty="0" err="1" smtClean="0"/>
              <a:t>Increased</a:t>
            </a:r>
            <a:r>
              <a:rPr lang="da-DK" dirty="0" smtClean="0"/>
              <a:t> regional </a:t>
            </a:r>
            <a:r>
              <a:rPr lang="da-DK" dirty="0"/>
              <a:t>integration and power </a:t>
            </a:r>
            <a:r>
              <a:rPr lang="da-DK" dirty="0" err="1" smtClean="0"/>
              <a:t>pooling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Identification</a:t>
            </a:r>
            <a:r>
              <a:rPr lang="da-DK" dirty="0" smtClean="0"/>
              <a:t> and </a:t>
            </a:r>
            <a:r>
              <a:rPr lang="da-DK" dirty="0" err="1" smtClean="0"/>
              <a:t>mitigation</a:t>
            </a:r>
            <a:r>
              <a:rPr lang="da-DK" dirty="0" smtClean="0"/>
              <a:t> of losses</a:t>
            </a:r>
          </a:p>
          <a:p>
            <a:endParaRPr lang="da-DK" dirty="0"/>
          </a:p>
          <a:p>
            <a:r>
              <a:rPr lang="da-DK" dirty="0" err="1"/>
              <a:t>P</a:t>
            </a:r>
            <a:r>
              <a:rPr lang="da-DK" dirty="0" err="1" smtClean="0"/>
              <a:t>roductive</a:t>
            </a:r>
            <a:r>
              <a:rPr lang="da-DK" dirty="0" smtClean="0"/>
              <a:t> </a:t>
            </a:r>
            <a:r>
              <a:rPr lang="da-DK" dirty="0" err="1" smtClean="0"/>
              <a:t>uses</a:t>
            </a:r>
            <a:r>
              <a:rPr lang="da-DK" dirty="0" smtClean="0"/>
              <a:t> and </a:t>
            </a:r>
            <a:r>
              <a:rPr lang="da-DK" dirty="0" err="1" smtClean="0"/>
              <a:t>enterprise</a:t>
            </a:r>
            <a:r>
              <a:rPr lang="da-DK" dirty="0" smtClean="0"/>
              <a:t> </a:t>
            </a:r>
            <a:r>
              <a:rPr lang="da-DK" dirty="0" err="1" smtClean="0"/>
              <a:t>development</a:t>
            </a:r>
            <a:r>
              <a:rPr lang="da-DK" dirty="0" smtClean="0"/>
              <a:t> from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, to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wealth</a:t>
            </a:r>
            <a:r>
              <a:rPr lang="da-DK" dirty="0" smtClean="0"/>
              <a:t> and </a:t>
            </a:r>
            <a:r>
              <a:rPr lang="da-DK" dirty="0" err="1" smtClean="0"/>
              <a:t>reduce</a:t>
            </a:r>
            <a:r>
              <a:rPr lang="da-DK" dirty="0" smtClean="0"/>
              <a:t> </a:t>
            </a:r>
            <a:r>
              <a:rPr lang="da-DK" dirty="0" err="1" smtClean="0"/>
              <a:t>poverty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Energy </a:t>
            </a:r>
            <a:r>
              <a:rPr lang="da-DK" dirty="0" err="1" smtClean="0"/>
              <a:t>efficiency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considered</a:t>
            </a:r>
            <a:r>
              <a:rPr lang="da-DK" dirty="0" smtClean="0"/>
              <a:t> as </a:t>
            </a:r>
            <a:r>
              <a:rPr lang="da-DK" dirty="0" err="1" smtClean="0"/>
              <a:t>important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RESOURCE and not an '</a:t>
            </a:r>
            <a:r>
              <a:rPr lang="da-DK" dirty="0" err="1" smtClean="0"/>
              <a:t>add-on</a:t>
            </a:r>
            <a:r>
              <a:rPr lang="da-DK" dirty="0" smtClean="0"/>
              <a:t>'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Energy </a:t>
            </a:r>
            <a:r>
              <a:rPr lang="da-DK" dirty="0" err="1" smtClean="0"/>
              <a:t>efficiency</a:t>
            </a:r>
            <a:r>
              <a:rPr lang="da-DK" dirty="0"/>
              <a:t> </a:t>
            </a:r>
            <a:r>
              <a:rPr lang="da-DK" dirty="0" smtClean="0"/>
              <a:t>has potential to </a:t>
            </a:r>
            <a:r>
              <a:rPr lang="da-DK" dirty="0" err="1" smtClean="0"/>
              <a:t>enhance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(i.e. </a:t>
            </a:r>
            <a:r>
              <a:rPr lang="da-DK" dirty="0" err="1" smtClean="0"/>
              <a:t>reliability</a:t>
            </a:r>
            <a:r>
              <a:rPr lang="da-DK" dirty="0"/>
              <a:t>,</a:t>
            </a:r>
            <a:r>
              <a:rPr lang="da-DK" dirty="0" smtClean="0"/>
              <a:t> </a:t>
            </a:r>
            <a:r>
              <a:rPr lang="da-DK" dirty="0" err="1" smtClean="0"/>
              <a:t>expansion</a:t>
            </a:r>
            <a:r>
              <a:rPr lang="da-DK" dirty="0" smtClean="0"/>
              <a:t>), save </a:t>
            </a:r>
            <a:r>
              <a:rPr lang="da-DK" dirty="0" err="1" smtClean="0"/>
              <a:t>money</a:t>
            </a:r>
            <a:r>
              <a:rPr lang="da-DK" dirty="0" smtClean="0"/>
              <a:t> and </a:t>
            </a:r>
            <a:r>
              <a:rPr lang="da-DK" dirty="0" err="1" smtClean="0"/>
              <a:t>create</a:t>
            </a:r>
            <a:r>
              <a:rPr lang="da-DK" dirty="0" smtClean="0"/>
              <a:t> jobs</a:t>
            </a:r>
          </a:p>
        </p:txBody>
      </p:sp>
    </p:spTree>
    <p:extLst>
      <p:ext uri="{BB962C8B-B14F-4D97-AF65-F5344CB8AC3E}">
        <p14:creationId xmlns:p14="http://schemas.microsoft.com/office/powerpoint/2010/main" val="22208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08" y="2132856"/>
            <a:ext cx="7772400" cy="1143000"/>
          </a:xfrm>
        </p:spPr>
        <p:txBody>
          <a:bodyPr/>
          <a:lstStyle/>
          <a:p>
            <a:pPr algn="ctr"/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501008"/>
            <a:ext cx="77724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da-DK" sz="1800" dirty="0" smtClean="0"/>
              <a:t>Global Network on Energy for </a:t>
            </a:r>
            <a:r>
              <a:rPr lang="da-DK" sz="1800" dirty="0" err="1" smtClean="0"/>
              <a:t>Sustainable</a:t>
            </a:r>
            <a:r>
              <a:rPr lang="da-DK" sz="1800" dirty="0" smtClean="0"/>
              <a:t> Development (GNESD)</a:t>
            </a:r>
          </a:p>
          <a:p>
            <a:pPr marL="0" indent="0" algn="ctr">
              <a:buNone/>
            </a:pPr>
            <a:r>
              <a:rPr lang="da-DK" sz="1800" dirty="0" smtClean="0"/>
              <a:t>Emmanuel Kofi Ackom</a:t>
            </a:r>
          </a:p>
          <a:p>
            <a:pPr marL="0" indent="0" algn="ctr">
              <a:buNone/>
            </a:pPr>
            <a:r>
              <a:rPr lang="da-DK" sz="1800" dirty="0" err="1" smtClean="0"/>
              <a:t>Email</a:t>
            </a:r>
            <a:r>
              <a:rPr lang="da-DK" sz="1800" dirty="0" smtClean="0"/>
              <a:t>: </a:t>
            </a:r>
            <a:r>
              <a:rPr lang="da-DK" sz="1800" dirty="0" smtClean="0">
                <a:hlinkClick r:id="rId2"/>
              </a:rPr>
              <a:t>emac@dtu.dk</a:t>
            </a:r>
            <a:endParaRPr lang="da-DK" sz="1800" dirty="0" smtClean="0"/>
          </a:p>
          <a:p>
            <a:pPr marL="0" indent="0" algn="ctr">
              <a:buNone/>
            </a:pPr>
            <a:endParaRPr lang="da-DK" sz="1800" dirty="0"/>
          </a:p>
        </p:txBody>
      </p:sp>
      <p:pic>
        <p:nvPicPr>
          <p:cNvPr id="4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1196752"/>
            <a:ext cx="78979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i="1" dirty="0"/>
              <a:t>'It always seems impossible until it’s done</a:t>
            </a:r>
            <a:r>
              <a:rPr lang="en-GB" sz="1800" b="1" i="1" dirty="0" smtClean="0"/>
              <a:t>' </a:t>
            </a:r>
          </a:p>
          <a:p>
            <a:pPr marL="0" indent="0">
              <a:buNone/>
            </a:pPr>
            <a:r>
              <a:rPr lang="en-GB" sz="1800" b="1" i="1" dirty="0" smtClean="0"/>
              <a:t>– </a:t>
            </a:r>
            <a:r>
              <a:rPr lang="en-GB" sz="1800" b="1" i="1" dirty="0"/>
              <a:t>Nelson Mandela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746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Outline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981" y="1772816"/>
            <a:ext cx="5186536" cy="4536504"/>
          </a:xfrm>
        </p:spPr>
        <p:txBody>
          <a:bodyPr/>
          <a:lstStyle/>
          <a:p>
            <a:pPr lvl="1"/>
            <a:r>
              <a:rPr lang="en-GB" sz="1800" dirty="0" smtClean="0"/>
              <a:t> Establishing the link between Energy  	Access &amp; Prosperity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 Current situation of </a:t>
            </a:r>
            <a:r>
              <a:rPr lang="en-GB" sz="1800" dirty="0"/>
              <a:t>Energy Access in </a:t>
            </a:r>
            <a:r>
              <a:rPr lang="en-GB" sz="1800" dirty="0" smtClean="0"/>
              <a:t>	SSA &amp; Outlook</a:t>
            </a:r>
            <a:endParaRPr lang="en-GB" sz="1800" dirty="0"/>
          </a:p>
          <a:p>
            <a:pPr marL="379412" lvl="1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lvl="1"/>
            <a:r>
              <a:rPr lang="en-GB" sz="1800" dirty="0" smtClean="0">
                <a:solidFill>
                  <a:srgbClr val="000000"/>
                </a:solidFill>
              </a:rPr>
              <a:t> Energy Efficiency in SSA: Activities &amp; 	outcomes 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</a:rPr>
              <a:t>C</a:t>
            </a:r>
            <a:r>
              <a:rPr lang="en-GB" sz="1800" dirty="0" smtClean="0">
                <a:solidFill>
                  <a:srgbClr val="000000"/>
                </a:solidFill>
              </a:rPr>
              <a:t>ountry case study</a:t>
            </a:r>
          </a:p>
          <a:p>
            <a:pPr marL="379412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 Required Investments: Energy Access 	&amp; Energy Efficiency</a:t>
            </a:r>
          </a:p>
          <a:p>
            <a:pPr marL="379412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 Concluding Recommendations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2" y="1988840"/>
            <a:ext cx="3660359" cy="27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106" y="4771891"/>
            <a:ext cx="355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UN City, Copenhagen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2208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28" y="764704"/>
            <a:ext cx="7772400" cy="611088"/>
          </a:xfrm>
        </p:spPr>
        <p:txBody>
          <a:bodyPr/>
          <a:lstStyle/>
          <a:p>
            <a:pPr algn="ctr"/>
            <a:r>
              <a:rPr lang="en-GB" sz="2000" dirty="0" smtClean="0"/>
              <a:t>Relationship between Energy Access &amp; Prosperity</a:t>
            </a:r>
            <a:endParaRPr lang="en-GB" sz="2000" dirty="0"/>
          </a:p>
        </p:txBody>
      </p:sp>
      <p:pic>
        <p:nvPicPr>
          <p:cNvPr id="7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583837" cy="710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3391" y="6351131"/>
            <a:ext cx="492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Electricity </a:t>
            </a:r>
            <a:r>
              <a:rPr lang="en-GB" sz="1200" dirty="0"/>
              <a:t>Access Database, </a:t>
            </a:r>
            <a:r>
              <a:rPr lang="en-GB" sz="1200" dirty="0" smtClean="0"/>
              <a:t>IEA WEO, 2013; McKinsey, 2015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0" y="1484784"/>
            <a:ext cx="81724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08304" y="1772816"/>
            <a:ext cx="1656184" cy="4176464"/>
          </a:xfrm>
          <a:prstGeom prst="ellipse">
            <a:avLst/>
          </a:prstGeom>
          <a:noFill/>
          <a:ln w="222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2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2" y="764704"/>
            <a:ext cx="7772400" cy="539080"/>
          </a:xfrm>
        </p:spPr>
        <p:txBody>
          <a:bodyPr/>
          <a:lstStyle/>
          <a:p>
            <a:pPr algn="ctr"/>
            <a:r>
              <a:rPr lang="en-US" dirty="0" smtClean="0"/>
              <a:t>Energy </a:t>
            </a:r>
            <a:r>
              <a:rPr lang="en-US" smtClean="0"/>
              <a:t>Resource Potential in SSA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39175" y="1405890"/>
            <a:ext cx="8523841" cy="4308472"/>
            <a:chOff x="239175" y="1405890"/>
            <a:chExt cx="8523841" cy="4308472"/>
          </a:xfrm>
        </p:grpSpPr>
        <p:grpSp>
          <p:nvGrpSpPr>
            <p:cNvPr id="17" name="Group 16"/>
            <p:cNvGrpSpPr/>
            <p:nvPr/>
          </p:nvGrpSpPr>
          <p:grpSpPr>
            <a:xfrm>
              <a:off x="3094151" y="1583065"/>
              <a:ext cx="2868611" cy="2639265"/>
              <a:chOff x="5220495" y="2350668"/>
              <a:chExt cx="2868611" cy="2639265"/>
            </a:xfrm>
            <a:solidFill>
              <a:schemeClr val="accent3">
                <a:lumMod val="85000"/>
              </a:schemeClr>
            </a:solidFill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5648726" y="2350668"/>
                <a:ext cx="1723675" cy="696995"/>
              </a:xfrm>
              <a:custGeom>
                <a:avLst/>
                <a:gdLst>
                  <a:gd name="T0" fmla="*/ 7049 w 7237"/>
                  <a:gd name="T1" fmla="*/ 2272 h 2925"/>
                  <a:gd name="T2" fmla="*/ 6886 w 7237"/>
                  <a:gd name="T3" fmla="*/ 1884 h 2925"/>
                  <a:gd name="T4" fmla="*/ 6616 w 7237"/>
                  <a:gd name="T5" fmla="*/ 1341 h 2925"/>
                  <a:gd name="T6" fmla="*/ 6803 w 7237"/>
                  <a:gd name="T7" fmla="*/ 1525 h 2925"/>
                  <a:gd name="T8" fmla="*/ 6804 w 7237"/>
                  <a:gd name="T9" fmla="*/ 996 h 2925"/>
                  <a:gd name="T10" fmla="*/ 6480 w 7237"/>
                  <a:gd name="T11" fmla="*/ 948 h 2925"/>
                  <a:gd name="T12" fmla="*/ 6257 w 7237"/>
                  <a:gd name="T13" fmla="*/ 976 h 2925"/>
                  <a:gd name="T14" fmla="*/ 5800 w 7237"/>
                  <a:gd name="T15" fmla="*/ 959 h 2925"/>
                  <a:gd name="T16" fmla="*/ 5492 w 7237"/>
                  <a:gd name="T17" fmla="*/ 1151 h 2925"/>
                  <a:gd name="T18" fmla="*/ 3163 w 7237"/>
                  <a:gd name="T19" fmla="*/ 48 h 2925"/>
                  <a:gd name="T20" fmla="*/ 3424 w 7237"/>
                  <a:gd name="T21" fmla="*/ 96 h 2925"/>
                  <a:gd name="T22" fmla="*/ 3495 w 7237"/>
                  <a:gd name="T23" fmla="*/ 311 h 2925"/>
                  <a:gd name="T24" fmla="*/ 3409 w 7237"/>
                  <a:gd name="T25" fmla="*/ 605 h 2925"/>
                  <a:gd name="T26" fmla="*/ 3557 w 7237"/>
                  <a:gd name="T27" fmla="*/ 778 h 2925"/>
                  <a:gd name="T28" fmla="*/ 3095 w 7237"/>
                  <a:gd name="T29" fmla="*/ 769 h 2925"/>
                  <a:gd name="T30" fmla="*/ 3089 w 7237"/>
                  <a:gd name="T31" fmla="*/ 379 h 2925"/>
                  <a:gd name="T32" fmla="*/ 3068 w 7237"/>
                  <a:gd name="T33" fmla="*/ 113 h 2925"/>
                  <a:gd name="T34" fmla="*/ 5492 w 7237"/>
                  <a:gd name="T35" fmla="*/ 1151 h 2925"/>
                  <a:gd name="T36" fmla="*/ 5323 w 7237"/>
                  <a:gd name="T37" fmla="*/ 851 h 2925"/>
                  <a:gd name="T38" fmla="*/ 5020 w 7237"/>
                  <a:gd name="T39" fmla="*/ 741 h 2925"/>
                  <a:gd name="T40" fmla="*/ 4812 w 7237"/>
                  <a:gd name="T41" fmla="*/ 1010 h 2925"/>
                  <a:gd name="T42" fmla="*/ 4231 w 7237"/>
                  <a:gd name="T43" fmla="*/ 987 h 2925"/>
                  <a:gd name="T44" fmla="*/ 3842 w 7237"/>
                  <a:gd name="T45" fmla="*/ 735 h 2925"/>
                  <a:gd name="T46" fmla="*/ 3463 w 7237"/>
                  <a:gd name="T47" fmla="*/ 854 h 2925"/>
                  <a:gd name="T48" fmla="*/ 3299 w 7237"/>
                  <a:gd name="T49" fmla="*/ 1621 h 2925"/>
                  <a:gd name="T50" fmla="*/ 3376 w 7237"/>
                  <a:gd name="T51" fmla="*/ 2026 h 2925"/>
                  <a:gd name="T52" fmla="*/ 4065 w 7237"/>
                  <a:gd name="T53" fmla="*/ 2311 h 2925"/>
                  <a:gd name="T54" fmla="*/ 3080 w 7237"/>
                  <a:gd name="T55" fmla="*/ 68 h 2925"/>
                  <a:gd name="T56" fmla="*/ 2786 w 7237"/>
                  <a:gd name="T57" fmla="*/ 76 h 2925"/>
                  <a:gd name="T58" fmla="*/ 2448 w 7237"/>
                  <a:gd name="T59" fmla="*/ 76 h 2925"/>
                  <a:gd name="T60" fmla="*/ 1923 w 7237"/>
                  <a:gd name="T61" fmla="*/ 221 h 2925"/>
                  <a:gd name="T62" fmla="*/ 1694 w 7237"/>
                  <a:gd name="T63" fmla="*/ 535 h 2925"/>
                  <a:gd name="T64" fmla="*/ 1653 w 7237"/>
                  <a:gd name="T65" fmla="*/ 880 h 2925"/>
                  <a:gd name="T66" fmla="*/ 1231 w 7237"/>
                  <a:gd name="T67" fmla="*/ 1177 h 2925"/>
                  <a:gd name="T68" fmla="*/ 810 w 7237"/>
                  <a:gd name="T69" fmla="*/ 1310 h 2925"/>
                  <a:gd name="T70" fmla="*/ 2059 w 7237"/>
                  <a:gd name="T71" fmla="*/ 2637 h 2925"/>
                  <a:gd name="T72" fmla="*/ 2353 w 7237"/>
                  <a:gd name="T73" fmla="*/ 2925 h 2925"/>
                  <a:gd name="T74" fmla="*/ 3445 w 7237"/>
                  <a:gd name="T75" fmla="*/ 2068 h 2925"/>
                  <a:gd name="T76" fmla="*/ 3276 w 7237"/>
                  <a:gd name="T77" fmla="*/ 1723 h 2925"/>
                  <a:gd name="T78" fmla="*/ 3308 w 7237"/>
                  <a:gd name="T79" fmla="*/ 1140 h 2925"/>
                  <a:gd name="T80" fmla="*/ 2979 w 7237"/>
                  <a:gd name="T81" fmla="*/ 543 h 2925"/>
                  <a:gd name="T82" fmla="*/ 3092 w 7237"/>
                  <a:gd name="T83" fmla="*/ 189 h 2925"/>
                  <a:gd name="T84" fmla="*/ 18 w 7237"/>
                  <a:gd name="T85" fmla="*/ 1550 h 2925"/>
                  <a:gd name="T86" fmla="*/ 505 w 7237"/>
                  <a:gd name="T87" fmla="*/ 1151 h 2925"/>
                  <a:gd name="T88" fmla="*/ 638 w 7237"/>
                  <a:gd name="T89" fmla="*/ 693 h 2925"/>
                  <a:gd name="T90" fmla="*/ 1086 w 7237"/>
                  <a:gd name="T91" fmla="*/ 240 h 2925"/>
                  <a:gd name="T92" fmla="*/ 1433 w 7237"/>
                  <a:gd name="T93" fmla="*/ 336 h 2925"/>
                  <a:gd name="T94" fmla="*/ 1694 w 7237"/>
                  <a:gd name="T95" fmla="*/ 535 h 2925"/>
                  <a:gd name="T96" fmla="*/ 1653 w 7237"/>
                  <a:gd name="T97" fmla="*/ 880 h 2925"/>
                  <a:gd name="T98" fmla="*/ 1231 w 7237"/>
                  <a:gd name="T99" fmla="*/ 1177 h 2925"/>
                  <a:gd name="T100" fmla="*/ 810 w 7237"/>
                  <a:gd name="T101" fmla="*/ 1310 h 2925"/>
                  <a:gd name="T102" fmla="*/ 3445 w 7237"/>
                  <a:gd name="T103" fmla="*/ 588 h 2925"/>
                  <a:gd name="T104" fmla="*/ 3492 w 7237"/>
                  <a:gd name="T105" fmla="*/ 410 h 2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7" h="2925">
                    <a:moveTo>
                      <a:pt x="7237" y="2457"/>
                    </a:moveTo>
                    <a:cubicBezTo>
                      <a:pt x="7237" y="2441"/>
                      <a:pt x="7226" y="2430"/>
                      <a:pt x="7213" y="2425"/>
                    </a:cubicBezTo>
                    <a:cubicBezTo>
                      <a:pt x="7198" y="2419"/>
                      <a:pt x="7171" y="2405"/>
                      <a:pt x="7156" y="2385"/>
                    </a:cubicBezTo>
                    <a:cubicBezTo>
                      <a:pt x="7141" y="2365"/>
                      <a:pt x="7115" y="2351"/>
                      <a:pt x="7097" y="2340"/>
                    </a:cubicBezTo>
                    <a:cubicBezTo>
                      <a:pt x="7079" y="2328"/>
                      <a:pt x="7061" y="2300"/>
                      <a:pt x="7049" y="2272"/>
                    </a:cubicBezTo>
                    <a:cubicBezTo>
                      <a:pt x="7038" y="2244"/>
                      <a:pt x="7029" y="2201"/>
                      <a:pt x="7023" y="2178"/>
                    </a:cubicBezTo>
                    <a:cubicBezTo>
                      <a:pt x="7017" y="2156"/>
                      <a:pt x="7002" y="2130"/>
                      <a:pt x="7023" y="2142"/>
                    </a:cubicBezTo>
                    <a:cubicBezTo>
                      <a:pt x="7043" y="2153"/>
                      <a:pt x="7049" y="2142"/>
                      <a:pt x="7032" y="2119"/>
                    </a:cubicBezTo>
                    <a:cubicBezTo>
                      <a:pt x="7014" y="2096"/>
                      <a:pt x="6993" y="2057"/>
                      <a:pt x="6972" y="2028"/>
                    </a:cubicBezTo>
                    <a:cubicBezTo>
                      <a:pt x="6951" y="2000"/>
                      <a:pt x="6901" y="1912"/>
                      <a:pt x="6886" y="1884"/>
                    </a:cubicBezTo>
                    <a:cubicBezTo>
                      <a:pt x="6871" y="1856"/>
                      <a:pt x="6824" y="1751"/>
                      <a:pt x="6809" y="1720"/>
                    </a:cubicBezTo>
                    <a:cubicBezTo>
                      <a:pt x="6794" y="1689"/>
                      <a:pt x="6785" y="1646"/>
                      <a:pt x="6773" y="1624"/>
                    </a:cubicBezTo>
                    <a:cubicBezTo>
                      <a:pt x="6762" y="1601"/>
                      <a:pt x="6744" y="1570"/>
                      <a:pt x="6744" y="1545"/>
                    </a:cubicBezTo>
                    <a:cubicBezTo>
                      <a:pt x="6744" y="1519"/>
                      <a:pt x="6708" y="1499"/>
                      <a:pt x="6687" y="1477"/>
                    </a:cubicBezTo>
                    <a:cubicBezTo>
                      <a:pt x="6667" y="1454"/>
                      <a:pt x="6625" y="1369"/>
                      <a:pt x="6616" y="1341"/>
                    </a:cubicBezTo>
                    <a:cubicBezTo>
                      <a:pt x="6607" y="1313"/>
                      <a:pt x="6592" y="1248"/>
                      <a:pt x="6590" y="1219"/>
                    </a:cubicBezTo>
                    <a:cubicBezTo>
                      <a:pt x="6587" y="1191"/>
                      <a:pt x="6592" y="1163"/>
                      <a:pt x="6604" y="1194"/>
                    </a:cubicBezTo>
                    <a:cubicBezTo>
                      <a:pt x="6616" y="1225"/>
                      <a:pt x="6652" y="1287"/>
                      <a:pt x="6664" y="1310"/>
                    </a:cubicBezTo>
                    <a:cubicBezTo>
                      <a:pt x="6676" y="1332"/>
                      <a:pt x="6702" y="1392"/>
                      <a:pt x="6714" y="1414"/>
                    </a:cubicBezTo>
                    <a:cubicBezTo>
                      <a:pt x="6726" y="1437"/>
                      <a:pt x="6782" y="1505"/>
                      <a:pt x="6803" y="1525"/>
                    </a:cubicBezTo>
                    <a:cubicBezTo>
                      <a:pt x="6824" y="1545"/>
                      <a:pt x="6842" y="1514"/>
                      <a:pt x="6851" y="1491"/>
                    </a:cubicBezTo>
                    <a:cubicBezTo>
                      <a:pt x="6860" y="1468"/>
                      <a:pt x="6871" y="1457"/>
                      <a:pt x="6886" y="1446"/>
                    </a:cubicBezTo>
                    <a:cubicBezTo>
                      <a:pt x="6901" y="1434"/>
                      <a:pt x="6901" y="1389"/>
                      <a:pt x="6901" y="1364"/>
                    </a:cubicBezTo>
                    <a:cubicBezTo>
                      <a:pt x="6901" y="1338"/>
                      <a:pt x="6931" y="1307"/>
                      <a:pt x="6931" y="1307"/>
                    </a:cubicBezTo>
                    <a:lnTo>
                      <a:pt x="6804" y="996"/>
                    </a:lnTo>
                    <a:cubicBezTo>
                      <a:pt x="6804" y="996"/>
                      <a:pt x="6794" y="1004"/>
                      <a:pt x="6773" y="1013"/>
                    </a:cubicBezTo>
                    <a:cubicBezTo>
                      <a:pt x="6753" y="1021"/>
                      <a:pt x="6723" y="1033"/>
                      <a:pt x="6702" y="1035"/>
                    </a:cubicBezTo>
                    <a:cubicBezTo>
                      <a:pt x="6681" y="1038"/>
                      <a:pt x="6646" y="1035"/>
                      <a:pt x="6622" y="1018"/>
                    </a:cubicBezTo>
                    <a:cubicBezTo>
                      <a:pt x="6598" y="1001"/>
                      <a:pt x="6567" y="996"/>
                      <a:pt x="6545" y="980"/>
                    </a:cubicBezTo>
                    <a:cubicBezTo>
                      <a:pt x="6523" y="965"/>
                      <a:pt x="6503" y="959"/>
                      <a:pt x="6480" y="948"/>
                    </a:cubicBezTo>
                    <a:cubicBezTo>
                      <a:pt x="6456" y="936"/>
                      <a:pt x="6403" y="931"/>
                      <a:pt x="6373" y="933"/>
                    </a:cubicBezTo>
                    <a:cubicBezTo>
                      <a:pt x="6343" y="936"/>
                      <a:pt x="6311" y="960"/>
                      <a:pt x="6355" y="950"/>
                    </a:cubicBezTo>
                    <a:cubicBezTo>
                      <a:pt x="6377" y="946"/>
                      <a:pt x="6361" y="965"/>
                      <a:pt x="6328" y="973"/>
                    </a:cubicBezTo>
                    <a:cubicBezTo>
                      <a:pt x="6310" y="978"/>
                      <a:pt x="6305" y="979"/>
                      <a:pt x="6308" y="962"/>
                    </a:cubicBezTo>
                    <a:cubicBezTo>
                      <a:pt x="6311" y="945"/>
                      <a:pt x="6284" y="962"/>
                      <a:pt x="6257" y="976"/>
                    </a:cubicBezTo>
                    <a:cubicBezTo>
                      <a:pt x="6231" y="990"/>
                      <a:pt x="6192" y="1016"/>
                      <a:pt x="6168" y="1033"/>
                    </a:cubicBezTo>
                    <a:cubicBezTo>
                      <a:pt x="6145" y="1050"/>
                      <a:pt x="6094" y="1064"/>
                      <a:pt x="6073" y="1052"/>
                    </a:cubicBezTo>
                    <a:cubicBezTo>
                      <a:pt x="6053" y="1041"/>
                      <a:pt x="6029" y="1033"/>
                      <a:pt x="6008" y="1030"/>
                    </a:cubicBezTo>
                    <a:cubicBezTo>
                      <a:pt x="5987" y="1027"/>
                      <a:pt x="5949" y="1018"/>
                      <a:pt x="5919" y="999"/>
                    </a:cubicBezTo>
                    <a:cubicBezTo>
                      <a:pt x="5889" y="979"/>
                      <a:pt x="5827" y="967"/>
                      <a:pt x="5800" y="959"/>
                    </a:cubicBezTo>
                    <a:cubicBezTo>
                      <a:pt x="5774" y="950"/>
                      <a:pt x="5708" y="936"/>
                      <a:pt x="5667" y="931"/>
                    </a:cubicBezTo>
                    <a:cubicBezTo>
                      <a:pt x="5625" y="925"/>
                      <a:pt x="5599" y="928"/>
                      <a:pt x="5578" y="936"/>
                    </a:cubicBezTo>
                    <a:cubicBezTo>
                      <a:pt x="5562" y="943"/>
                      <a:pt x="5541" y="928"/>
                      <a:pt x="5526" y="912"/>
                    </a:cubicBezTo>
                    <a:cubicBezTo>
                      <a:pt x="5493" y="938"/>
                      <a:pt x="5489" y="1004"/>
                      <a:pt x="5507" y="1033"/>
                    </a:cubicBezTo>
                    <a:cubicBezTo>
                      <a:pt x="5524" y="1061"/>
                      <a:pt x="5519" y="1109"/>
                      <a:pt x="5492" y="1151"/>
                    </a:cubicBezTo>
                    <a:cubicBezTo>
                      <a:pt x="5465" y="1194"/>
                      <a:pt x="5510" y="1298"/>
                      <a:pt x="5510" y="1298"/>
                    </a:cubicBezTo>
                    <a:lnTo>
                      <a:pt x="5510" y="2461"/>
                    </a:lnTo>
                    <a:lnTo>
                      <a:pt x="7237" y="2457"/>
                    </a:lnTo>
                    <a:close/>
                    <a:moveTo>
                      <a:pt x="3127" y="67"/>
                    </a:moveTo>
                    <a:cubicBezTo>
                      <a:pt x="3140" y="63"/>
                      <a:pt x="3153" y="56"/>
                      <a:pt x="3163" y="48"/>
                    </a:cubicBezTo>
                    <a:cubicBezTo>
                      <a:pt x="3187" y="28"/>
                      <a:pt x="3204" y="14"/>
                      <a:pt x="3228" y="17"/>
                    </a:cubicBezTo>
                    <a:cubicBezTo>
                      <a:pt x="3252" y="20"/>
                      <a:pt x="3276" y="22"/>
                      <a:pt x="3296" y="11"/>
                    </a:cubicBezTo>
                    <a:cubicBezTo>
                      <a:pt x="3317" y="0"/>
                      <a:pt x="3353" y="5"/>
                      <a:pt x="3371" y="20"/>
                    </a:cubicBezTo>
                    <a:cubicBezTo>
                      <a:pt x="3388" y="34"/>
                      <a:pt x="3400" y="59"/>
                      <a:pt x="3397" y="76"/>
                    </a:cubicBezTo>
                    <a:cubicBezTo>
                      <a:pt x="3394" y="93"/>
                      <a:pt x="3403" y="116"/>
                      <a:pt x="3424" y="96"/>
                    </a:cubicBezTo>
                    <a:cubicBezTo>
                      <a:pt x="3445" y="76"/>
                      <a:pt x="3468" y="42"/>
                      <a:pt x="3486" y="59"/>
                    </a:cubicBezTo>
                    <a:cubicBezTo>
                      <a:pt x="3504" y="76"/>
                      <a:pt x="3486" y="99"/>
                      <a:pt x="3468" y="119"/>
                    </a:cubicBezTo>
                    <a:cubicBezTo>
                      <a:pt x="3451" y="138"/>
                      <a:pt x="3430" y="172"/>
                      <a:pt x="3427" y="192"/>
                    </a:cubicBezTo>
                    <a:cubicBezTo>
                      <a:pt x="3424" y="212"/>
                      <a:pt x="3436" y="240"/>
                      <a:pt x="3457" y="254"/>
                    </a:cubicBezTo>
                    <a:cubicBezTo>
                      <a:pt x="3477" y="269"/>
                      <a:pt x="3489" y="288"/>
                      <a:pt x="3495" y="311"/>
                    </a:cubicBezTo>
                    <a:cubicBezTo>
                      <a:pt x="3501" y="334"/>
                      <a:pt x="3486" y="359"/>
                      <a:pt x="3477" y="376"/>
                    </a:cubicBezTo>
                    <a:cubicBezTo>
                      <a:pt x="3468" y="393"/>
                      <a:pt x="3424" y="427"/>
                      <a:pt x="3412" y="447"/>
                    </a:cubicBezTo>
                    <a:cubicBezTo>
                      <a:pt x="3400" y="467"/>
                      <a:pt x="3376" y="489"/>
                      <a:pt x="3353" y="503"/>
                    </a:cubicBezTo>
                    <a:cubicBezTo>
                      <a:pt x="3329" y="518"/>
                      <a:pt x="3329" y="543"/>
                      <a:pt x="3347" y="560"/>
                    </a:cubicBezTo>
                    <a:cubicBezTo>
                      <a:pt x="3365" y="577"/>
                      <a:pt x="3394" y="583"/>
                      <a:pt x="3409" y="605"/>
                    </a:cubicBezTo>
                    <a:cubicBezTo>
                      <a:pt x="3424" y="628"/>
                      <a:pt x="3439" y="642"/>
                      <a:pt x="3460" y="628"/>
                    </a:cubicBezTo>
                    <a:cubicBezTo>
                      <a:pt x="3480" y="614"/>
                      <a:pt x="3489" y="619"/>
                      <a:pt x="3501" y="656"/>
                    </a:cubicBezTo>
                    <a:cubicBezTo>
                      <a:pt x="3513" y="693"/>
                      <a:pt x="3525" y="685"/>
                      <a:pt x="3543" y="682"/>
                    </a:cubicBezTo>
                    <a:cubicBezTo>
                      <a:pt x="3548" y="681"/>
                      <a:pt x="3558" y="680"/>
                      <a:pt x="3568" y="681"/>
                    </a:cubicBezTo>
                    <a:cubicBezTo>
                      <a:pt x="3559" y="695"/>
                      <a:pt x="3554" y="741"/>
                      <a:pt x="3557" y="778"/>
                    </a:cubicBezTo>
                    <a:cubicBezTo>
                      <a:pt x="3560" y="815"/>
                      <a:pt x="3513" y="834"/>
                      <a:pt x="3463" y="854"/>
                    </a:cubicBezTo>
                    <a:cubicBezTo>
                      <a:pt x="3412" y="874"/>
                      <a:pt x="3373" y="931"/>
                      <a:pt x="3373" y="1001"/>
                    </a:cubicBezTo>
                    <a:cubicBezTo>
                      <a:pt x="3373" y="1061"/>
                      <a:pt x="3350" y="1111"/>
                      <a:pt x="3313" y="1137"/>
                    </a:cubicBezTo>
                    <a:lnTo>
                      <a:pt x="3190" y="820"/>
                    </a:lnTo>
                    <a:cubicBezTo>
                      <a:pt x="3190" y="820"/>
                      <a:pt x="3127" y="786"/>
                      <a:pt x="3095" y="769"/>
                    </a:cubicBezTo>
                    <a:cubicBezTo>
                      <a:pt x="3062" y="752"/>
                      <a:pt x="3044" y="730"/>
                      <a:pt x="3047" y="701"/>
                    </a:cubicBezTo>
                    <a:cubicBezTo>
                      <a:pt x="3050" y="673"/>
                      <a:pt x="3053" y="659"/>
                      <a:pt x="3017" y="639"/>
                    </a:cubicBezTo>
                    <a:cubicBezTo>
                      <a:pt x="2982" y="619"/>
                      <a:pt x="2979" y="571"/>
                      <a:pt x="2979" y="543"/>
                    </a:cubicBezTo>
                    <a:cubicBezTo>
                      <a:pt x="2979" y="515"/>
                      <a:pt x="2976" y="481"/>
                      <a:pt x="3023" y="458"/>
                    </a:cubicBezTo>
                    <a:cubicBezTo>
                      <a:pt x="3071" y="436"/>
                      <a:pt x="3089" y="410"/>
                      <a:pt x="3089" y="379"/>
                    </a:cubicBezTo>
                    <a:cubicBezTo>
                      <a:pt x="3089" y="348"/>
                      <a:pt x="3080" y="331"/>
                      <a:pt x="3095" y="311"/>
                    </a:cubicBezTo>
                    <a:cubicBezTo>
                      <a:pt x="3109" y="291"/>
                      <a:pt x="3095" y="257"/>
                      <a:pt x="3092" y="243"/>
                    </a:cubicBezTo>
                    <a:cubicBezTo>
                      <a:pt x="3089" y="229"/>
                      <a:pt x="3077" y="212"/>
                      <a:pt x="3092" y="189"/>
                    </a:cubicBezTo>
                    <a:cubicBezTo>
                      <a:pt x="3106" y="167"/>
                      <a:pt x="3095" y="150"/>
                      <a:pt x="3071" y="150"/>
                    </a:cubicBezTo>
                    <a:cubicBezTo>
                      <a:pt x="3047" y="150"/>
                      <a:pt x="3038" y="119"/>
                      <a:pt x="3068" y="113"/>
                    </a:cubicBezTo>
                    <a:cubicBezTo>
                      <a:pt x="3098" y="107"/>
                      <a:pt x="3115" y="87"/>
                      <a:pt x="3127" y="67"/>
                    </a:cubicBezTo>
                    <a:close/>
                    <a:moveTo>
                      <a:pt x="5353" y="2747"/>
                    </a:moveTo>
                    <a:lnTo>
                      <a:pt x="5510" y="2747"/>
                    </a:lnTo>
                    <a:lnTo>
                      <a:pt x="5510" y="1299"/>
                    </a:lnTo>
                    <a:cubicBezTo>
                      <a:pt x="5510" y="1299"/>
                      <a:pt x="5465" y="1194"/>
                      <a:pt x="5492" y="1151"/>
                    </a:cubicBezTo>
                    <a:cubicBezTo>
                      <a:pt x="5519" y="1109"/>
                      <a:pt x="5524" y="1061"/>
                      <a:pt x="5507" y="1033"/>
                    </a:cubicBezTo>
                    <a:cubicBezTo>
                      <a:pt x="5489" y="1004"/>
                      <a:pt x="5498" y="938"/>
                      <a:pt x="5530" y="912"/>
                    </a:cubicBezTo>
                    <a:cubicBezTo>
                      <a:pt x="5525" y="907"/>
                      <a:pt x="5516" y="902"/>
                      <a:pt x="5513" y="897"/>
                    </a:cubicBezTo>
                    <a:cubicBezTo>
                      <a:pt x="5498" y="877"/>
                      <a:pt x="5459" y="877"/>
                      <a:pt x="5424" y="874"/>
                    </a:cubicBezTo>
                    <a:cubicBezTo>
                      <a:pt x="5388" y="871"/>
                      <a:pt x="5346" y="860"/>
                      <a:pt x="5323" y="851"/>
                    </a:cubicBezTo>
                    <a:cubicBezTo>
                      <a:pt x="5299" y="843"/>
                      <a:pt x="5281" y="834"/>
                      <a:pt x="5257" y="840"/>
                    </a:cubicBezTo>
                    <a:cubicBezTo>
                      <a:pt x="5234" y="846"/>
                      <a:pt x="5222" y="826"/>
                      <a:pt x="5225" y="798"/>
                    </a:cubicBezTo>
                    <a:cubicBezTo>
                      <a:pt x="5228" y="769"/>
                      <a:pt x="5201" y="761"/>
                      <a:pt x="5177" y="764"/>
                    </a:cubicBezTo>
                    <a:cubicBezTo>
                      <a:pt x="5154" y="767"/>
                      <a:pt x="5130" y="758"/>
                      <a:pt x="5100" y="744"/>
                    </a:cubicBezTo>
                    <a:cubicBezTo>
                      <a:pt x="5071" y="730"/>
                      <a:pt x="5047" y="733"/>
                      <a:pt x="5020" y="741"/>
                    </a:cubicBezTo>
                    <a:cubicBezTo>
                      <a:pt x="4993" y="750"/>
                      <a:pt x="4976" y="750"/>
                      <a:pt x="4946" y="744"/>
                    </a:cubicBezTo>
                    <a:cubicBezTo>
                      <a:pt x="4916" y="738"/>
                      <a:pt x="4869" y="781"/>
                      <a:pt x="4860" y="795"/>
                    </a:cubicBezTo>
                    <a:cubicBezTo>
                      <a:pt x="4851" y="809"/>
                      <a:pt x="4830" y="826"/>
                      <a:pt x="4806" y="840"/>
                    </a:cubicBezTo>
                    <a:cubicBezTo>
                      <a:pt x="4783" y="854"/>
                      <a:pt x="4771" y="891"/>
                      <a:pt x="4783" y="922"/>
                    </a:cubicBezTo>
                    <a:cubicBezTo>
                      <a:pt x="4795" y="953"/>
                      <a:pt x="4812" y="984"/>
                      <a:pt x="4812" y="1010"/>
                    </a:cubicBezTo>
                    <a:cubicBezTo>
                      <a:pt x="4812" y="1035"/>
                      <a:pt x="4768" y="1086"/>
                      <a:pt x="4750" y="1103"/>
                    </a:cubicBezTo>
                    <a:cubicBezTo>
                      <a:pt x="4732" y="1120"/>
                      <a:pt x="4682" y="1151"/>
                      <a:pt x="4643" y="1140"/>
                    </a:cubicBezTo>
                    <a:cubicBezTo>
                      <a:pt x="4605" y="1129"/>
                      <a:pt x="4560" y="1103"/>
                      <a:pt x="4522" y="1081"/>
                    </a:cubicBezTo>
                    <a:cubicBezTo>
                      <a:pt x="4483" y="1058"/>
                      <a:pt x="4418" y="1038"/>
                      <a:pt x="4382" y="1024"/>
                    </a:cubicBezTo>
                    <a:cubicBezTo>
                      <a:pt x="4347" y="1010"/>
                      <a:pt x="4272" y="996"/>
                      <a:pt x="4231" y="987"/>
                    </a:cubicBezTo>
                    <a:cubicBezTo>
                      <a:pt x="4189" y="979"/>
                      <a:pt x="4166" y="953"/>
                      <a:pt x="4157" y="934"/>
                    </a:cubicBezTo>
                    <a:cubicBezTo>
                      <a:pt x="4148" y="914"/>
                      <a:pt x="4127" y="885"/>
                      <a:pt x="4109" y="843"/>
                    </a:cubicBezTo>
                    <a:cubicBezTo>
                      <a:pt x="4091" y="801"/>
                      <a:pt x="4065" y="789"/>
                      <a:pt x="4026" y="772"/>
                    </a:cubicBezTo>
                    <a:cubicBezTo>
                      <a:pt x="3988" y="755"/>
                      <a:pt x="3937" y="750"/>
                      <a:pt x="3922" y="752"/>
                    </a:cubicBezTo>
                    <a:cubicBezTo>
                      <a:pt x="3908" y="755"/>
                      <a:pt x="3875" y="747"/>
                      <a:pt x="3842" y="735"/>
                    </a:cubicBezTo>
                    <a:cubicBezTo>
                      <a:pt x="3810" y="724"/>
                      <a:pt x="3774" y="727"/>
                      <a:pt x="3747" y="738"/>
                    </a:cubicBezTo>
                    <a:cubicBezTo>
                      <a:pt x="3721" y="750"/>
                      <a:pt x="3673" y="730"/>
                      <a:pt x="3641" y="704"/>
                    </a:cubicBezTo>
                    <a:cubicBezTo>
                      <a:pt x="3618" y="687"/>
                      <a:pt x="3590" y="681"/>
                      <a:pt x="3568" y="681"/>
                    </a:cubicBezTo>
                    <a:cubicBezTo>
                      <a:pt x="3559" y="695"/>
                      <a:pt x="3554" y="741"/>
                      <a:pt x="3557" y="778"/>
                    </a:cubicBezTo>
                    <a:cubicBezTo>
                      <a:pt x="3560" y="815"/>
                      <a:pt x="3513" y="834"/>
                      <a:pt x="3463" y="854"/>
                    </a:cubicBezTo>
                    <a:cubicBezTo>
                      <a:pt x="3412" y="874"/>
                      <a:pt x="3373" y="931"/>
                      <a:pt x="3373" y="1001"/>
                    </a:cubicBezTo>
                    <a:cubicBezTo>
                      <a:pt x="3373" y="1072"/>
                      <a:pt x="3341" y="1129"/>
                      <a:pt x="3290" y="1149"/>
                    </a:cubicBezTo>
                    <a:cubicBezTo>
                      <a:pt x="3240" y="1168"/>
                      <a:pt x="3282" y="1239"/>
                      <a:pt x="3299" y="1293"/>
                    </a:cubicBezTo>
                    <a:cubicBezTo>
                      <a:pt x="3317" y="1347"/>
                      <a:pt x="3314" y="1434"/>
                      <a:pt x="3299" y="1477"/>
                    </a:cubicBezTo>
                    <a:cubicBezTo>
                      <a:pt x="3284" y="1519"/>
                      <a:pt x="3284" y="1590"/>
                      <a:pt x="3299" y="1621"/>
                    </a:cubicBezTo>
                    <a:cubicBezTo>
                      <a:pt x="3314" y="1652"/>
                      <a:pt x="3305" y="1703"/>
                      <a:pt x="3276" y="1723"/>
                    </a:cubicBezTo>
                    <a:cubicBezTo>
                      <a:pt x="3246" y="1743"/>
                      <a:pt x="3240" y="1805"/>
                      <a:pt x="3267" y="1819"/>
                    </a:cubicBezTo>
                    <a:cubicBezTo>
                      <a:pt x="3293" y="1833"/>
                      <a:pt x="3308" y="1864"/>
                      <a:pt x="3311" y="1887"/>
                    </a:cubicBezTo>
                    <a:cubicBezTo>
                      <a:pt x="3314" y="1910"/>
                      <a:pt x="3329" y="1935"/>
                      <a:pt x="3350" y="1944"/>
                    </a:cubicBezTo>
                    <a:cubicBezTo>
                      <a:pt x="3371" y="1952"/>
                      <a:pt x="3373" y="1992"/>
                      <a:pt x="3376" y="2026"/>
                    </a:cubicBezTo>
                    <a:cubicBezTo>
                      <a:pt x="3379" y="2060"/>
                      <a:pt x="3418" y="2077"/>
                      <a:pt x="3445" y="2068"/>
                    </a:cubicBezTo>
                    <a:cubicBezTo>
                      <a:pt x="3471" y="2060"/>
                      <a:pt x="3522" y="2068"/>
                      <a:pt x="3540" y="2094"/>
                    </a:cubicBezTo>
                    <a:cubicBezTo>
                      <a:pt x="3557" y="2119"/>
                      <a:pt x="3614" y="2215"/>
                      <a:pt x="3614" y="2215"/>
                    </a:cubicBezTo>
                    <a:lnTo>
                      <a:pt x="3979" y="2252"/>
                    </a:lnTo>
                    <a:lnTo>
                      <a:pt x="4065" y="2311"/>
                    </a:lnTo>
                    <a:lnTo>
                      <a:pt x="4198" y="2221"/>
                    </a:lnTo>
                    <a:lnTo>
                      <a:pt x="5355" y="2846"/>
                    </a:lnTo>
                    <a:lnTo>
                      <a:pt x="5353" y="2747"/>
                    </a:lnTo>
                    <a:close/>
                    <a:moveTo>
                      <a:pt x="3127" y="67"/>
                    </a:moveTo>
                    <a:cubicBezTo>
                      <a:pt x="3109" y="72"/>
                      <a:pt x="3092" y="73"/>
                      <a:pt x="3080" y="68"/>
                    </a:cubicBezTo>
                    <a:cubicBezTo>
                      <a:pt x="3059" y="59"/>
                      <a:pt x="3032" y="59"/>
                      <a:pt x="3009" y="71"/>
                    </a:cubicBezTo>
                    <a:cubicBezTo>
                      <a:pt x="2985" y="82"/>
                      <a:pt x="2967" y="62"/>
                      <a:pt x="2952" y="51"/>
                    </a:cubicBezTo>
                    <a:cubicBezTo>
                      <a:pt x="2937" y="39"/>
                      <a:pt x="2917" y="42"/>
                      <a:pt x="2914" y="59"/>
                    </a:cubicBezTo>
                    <a:cubicBezTo>
                      <a:pt x="2911" y="76"/>
                      <a:pt x="2884" y="76"/>
                      <a:pt x="2854" y="62"/>
                    </a:cubicBezTo>
                    <a:cubicBezTo>
                      <a:pt x="2825" y="48"/>
                      <a:pt x="2795" y="51"/>
                      <a:pt x="2786" y="76"/>
                    </a:cubicBezTo>
                    <a:cubicBezTo>
                      <a:pt x="2777" y="102"/>
                      <a:pt x="2721" y="105"/>
                      <a:pt x="2694" y="105"/>
                    </a:cubicBezTo>
                    <a:cubicBezTo>
                      <a:pt x="2667" y="105"/>
                      <a:pt x="2632" y="105"/>
                      <a:pt x="2620" y="85"/>
                    </a:cubicBezTo>
                    <a:cubicBezTo>
                      <a:pt x="2608" y="65"/>
                      <a:pt x="2587" y="54"/>
                      <a:pt x="2572" y="62"/>
                    </a:cubicBezTo>
                    <a:cubicBezTo>
                      <a:pt x="2558" y="71"/>
                      <a:pt x="2540" y="68"/>
                      <a:pt x="2522" y="62"/>
                    </a:cubicBezTo>
                    <a:cubicBezTo>
                      <a:pt x="2504" y="56"/>
                      <a:pt x="2486" y="59"/>
                      <a:pt x="2448" y="76"/>
                    </a:cubicBezTo>
                    <a:cubicBezTo>
                      <a:pt x="2409" y="93"/>
                      <a:pt x="2391" y="88"/>
                      <a:pt x="2362" y="85"/>
                    </a:cubicBezTo>
                    <a:cubicBezTo>
                      <a:pt x="2332" y="82"/>
                      <a:pt x="2299" y="105"/>
                      <a:pt x="2264" y="116"/>
                    </a:cubicBezTo>
                    <a:cubicBezTo>
                      <a:pt x="2228" y="127"/>
                      <a:pt x="2190" y="127"/>
                      <a:pt x="2151" y="124"/>
                    </a:cubicBezTo>
                    <a:cubicBezTo>
                      <a:pt x="2113" y="121"/>
                      <a:pt x="2062" y="147"/>
                      <a:pt x="2038" y="158"/>
                    </a:cubicBezTo>
                    <a:cubicBezTo>
                      <a:pt x="2015" y="170"/>
                      <a:pt x="1949" y="206"/>
                      <a:pt x="1923" y="221"/>
                    </a:cubicBezTo>
                    <a:cubicBezTo>
                      <a:pt x="1896" y="235"/>
                      <a:pt x="1834" y="263"/>
                      <a:pt x="1798" y="269"/>
                    </a:cubicBezTo>
                    <a:cubicBezTo>
                      <a:pt x="1762" y="274"/>
                      <a:pt x="1751" y="294"/>
                      <a:pt x="1730" y="317"/>
                    </a:cubicBezTo>
                    <a:cubicBezTo>
                      <a:pt x="1714" y="334"/>
                      <a:pt x="1667" y="348"/>
                      <a:pt x="1631" y="356"/>
                    </a:cubicBezTo>
                    <a:cubicBezTo>
                      <a:pt x="1637" y="379"/>
                      <a:pt x="1662" y="413"/>
                      <a:pt x="1688" y="433"/>
                    </a:cubicBezTo>
                    <a:cubicBezTo>
                      <a:pt x="1715" y="452"/>
                      <a:pt x="1712" y="501"/>
                      <a:pt x="1694" y="535"/>
                    </a:cubicBezTo>
                    <a:cubicBezTo>
                      <a:pt x="1676" y="569"/>
                      <a:pt x="1688" y="600"/>
                      <a:pt x="1685" y="639"/>
                    </a:cubicBezTo>
                    <a:cubicBezTo>
                      <a:pt x="1682" y="679"/>
                      <a:pt x="1718" y="735"/>
                      <a:pt x="1718" y="735"/>
                    </a:cubicBezTo>
                    <a:cubicBezTo>
                      <a:pt x="1748" y="741"/>
                      <a:pt x="1771" y="772"/>
                      <a:pt x="1748" y="786"/>
                    </a:cubicBezTo>
                    <a:cubicBezTo>
                      <a:pt x="1724" y="801"/>
                      <a:pt x="1727" y="823"/>
                      <a:pt x="1721" y="846"/>
                    </a:cubicBezTo>
                    <a:cubicBezTo>
                      <a:pt x="1715" y="868"/>
                      <a:pt x="1688" y="885"/>
                      <a:pt x="1653" y="880"/>
                    </a:cubicBezTo>
                    <a:cubicBezTo>
                      <a:pt x="1617" y="874"/>
                      <a:pt x="1599" y="880"/>
                      <a:pt x="1561" y="905"/>
                    </a:cubicBezTo>
                    <a:cubicBezTo>
                      <a:pt x="1522" y="931"/>
                      <a:pt x="1519" y="939"/>
                      <a:pt x="1478" y="939"/>
                    </a:cubicBezTo>
                    <a:cubicBezTo>
                      <a:pt x="1436" y="939"/>
                      <a:pt x="1415" y="962"/>
                      <a:pt x="1404" y="1010"/>
                    </a:cubicBezTo>
                    <a:cubicBezTo>
                      <a:pt x="1392" y="1058"/>
                      <a:pt x="1356" y="1092"/>
                      <a:pt x="1323" y="1098"/>
                    </a:cubicBezTo>
                    <a:cubicBezTo>
                      <a:pt x="1291" y="1103"/>
                      <a:pt x="1252" y="1143"/>
                      <a:pt x="1231" y="1177"/>
                    </a:cubicBezTo>
                    <a:cubicBezTo>
                      <a:pt x="1211" y="1211"/>
                      <a:pt x="1142" y="1225"/>
                      <a:pt x="1116" y="1228"/>
                    </a:cubicBezTo>
                    <a:cubicBezTo>
                      <a:pt x="1089" y="1231"/>
                      <a:pt x="1056" y="1248"/>
                      <a:pt x="1030" y="1262"/>
                    </a:cubicBezTo>
                    <a:cubicBezTo>
                      <a:pt x="1003" y="1276"/>
                      <a:pt x="976" y="1280"/>
                      <a:pt x="944" y="1270"/>
                    </a:cubicBezTo>
                    <a:cubicBezTo>
                      <a:pt x="911" y="1260"/>
                      <a:pt x="871" y="1270"/>
                      <a:pt x="862" y="1284"/>
                    </a:cubicBezTo>
                    <a:cubicBezTo>
                      <a:pt x="853" y="1299"/>
                      <a:pt x="834" y="1314"/>
                      <a:pt x="810" y="1310"/>
                    </a:cubicBezTo>
                    <a:cubicBezTo>
                      <a:pt x="786" y="1306"/>
                      <a:pt x="764" y="1325"/>
                      <a:pt x="764" y="1325"/>
                    </a:cubicBezTo>
                    <a:lnTo>
                      <a:pt x="641" y="1443"/>
                    </a:lnTo>
                    <a:lnTo>
                      <a:pt x="641" y="1581"/>
                    </a:lnTo>
                    <a:lnTo>
                      <a:pt x="1994" y="2575"/>
                    </a:lnTo>
                    <a:cubicBezTo>
                      <a:pt x="1994" y="2575"/>
                      <a:pt x="2047" y="2609"/>
                      <a:pt x="2059" y="2637"/>
                    </a:cubicBezTo>
                    <a:cubicBezTo>
                      <a:pt x="2071" y="2665"/>
                      <a:pt x="2130" y="2699"/>
                      <a:pt x="2166" y="2705"/>
                    </a:cubicBezTo>
                    <a:cubicBezTo>
                      <a:pt x="2202" y="2710"/>
                      <a:pt x="2261" y="2739"/>
                      <a:pt x="2282" y="2753"/>
                    </a:cubicBezTo>
                    <a:cubicBezTo>
                      <a:pt x="2302" y="2767"/>
                      <a:pt x="2344" y="2787"/>
                      <a:pt x="2347" y="2818"/>
                    </a:cubicBezTo>
                    <a:cubicBezTo>
                      <a:pt x="2350" y="2849"/>
                      <a:pt x="2308" y="2886"/>
                      <a:pt x="2308" y="2886"/>
                    </a:cubicBezTo>
                    <a:lnTo>
                      <a:pt x="2353" y="2925"/>
                    </a:lnTo>
                    <a:lnTo>
                      <a:pt x="2745" y="2824"/>
                    </a:lnTo>
                    <a:lnTo>
                      <a:pt x="3056" y="2549"/>
                    </a:lnTo>
                    <a:lnTo>
                      <a:pt x="3608" y="2215"/>
                    </a:lnTo>
                    <a:cubicBezTo>
                      <a:pt x="3608" y="2215"/>
                      <a:pt x="3557" y="2119"/>
                      <a:pt x="3540" y="2094"/>
                    </a:cubicBezTo>
                    <a:cubicBezTo>
                      <a:pt x="3522" y="2068"/>
                      <a:pt x="3471" y="2060"/>
                      <a:pt x="3445" y="2068"/>
                    </a:cubicBezTo>
                    <a:cubicBezTo>
                      <a:pt x="3418" y="2077"/>
                      <a:pt x="3379" y="2060"/>
                      <a:pt x="3376" y="2026"/>
                    </a:cubicBezTo>
                    <a:cubicBezTo>
                      <a:pt x="3373" y="1992"/>
                      <a:pt x="3371" y="1952"/>
                      <a:pt x="3350" y="1944"/>
                    </a:cubicBezTo>
                    <a:cubicBezTo>
                      <a:pt x="3329" y="1935"/>
                      <a:pt x="3314" y="1910"/>
                      <a:pt x="3311" y="1887"/>
                    </a:cubicBezTo>
                    <a:cubicBezTo>
                      <a:pt x="3308" y="1864"/>
                      <a:pt x="3293" y="1833"/>
                      <a:pt x="3267" y="1819"/>
                    </a:cubicBezTo>
                    <a:cubicBezTo>
                      <a:pt x="3240" y="1805"/>
                      <a:pt x="3246" y="1743"/>
                      <a:pt x="3276" y="1723"/>
                    </a:cubicBezTo>
                    <a:cubicBezTo>
                      <a:pt x="3305" y="1703"/>
                      <a:pt x="3314" y="1652"/>
                      <a:pt x="3299" y="1621"/>
                    </a:cubicBezTo>
                    <a:cubicBezTo>
                      <a:pt x="3284" y="1590"/>
                      <a:pt x="3284" y="1519"/>
                      <a:pt x="3299" y="1477"/>
                    </a:cubicBezTo>
                    <a:cubicBezTo>
                      <a:pt x="3314" y="1434"/>
                      <a:pt x="3317" y="1347"/>
                      <a:pt x="3299" y="1293"/>
                    </a:cubicBezTo>
                    <a:cubicBezTo>
                      <a:pt x="3282" y="1239"/>
                      <a:pt x="3240" y="1168"/>
                      <a:pt x="3290" y="1149"/>
                    </a:cubicBezTo>
                    <a:cubicBezTo>
                      <a:pt x="3298" y="1145"/>
                      <a:pt x="3301" y="1145"/>
                      <a:pt x="3308" y="1140"/>
                    </a:cubicBezTo>
                    <a:lnTo>
                      <a:pt x="3190" y="820"/>
                    </a:lnTo>
                    <a:cubicBezTo>
                      <a:pt x="3190" y="820"/>
                      <a:pt x="3127" y="786"/>
                      <a:pt x="3095" y="769"/>
                    </a:cubicBezTo>
                    <a:cubicBezTo>
                      <a:pt x="3062" y="752"/>
                      <a:pt x="3044" y="730"/>
                      <a:pt x="3047" y="701"/>
                    </a:cubicBezTo>
                    <a:cubicBezTo>
                      <a:pt x="3050" y="673"/>
                      <a:pt x="3053" y="659"/>
                      <a:pt x="3017" y="639"/>
                    </a:cubicBezTo>
                    <a:cubicBezTo>
                      <a:pt x="2982" y="619"/>
                      <a:pt x="2979" y="571"/>
                      <a:pt x="2979" y="543"/>
                    </a:cubicBezTo>
                    <a:cubicBezTo>
                      <a:pt x="2979" y="515"/>
                      <a:pt x="2976" y="481"/>
                      <a:pt x="3023" y="458"/>
                    </a:cubicBezTo>
                    <a:cubicBezTo>
                      <a:pt x="3071" y="436"/>
                      <a:pt x="3089" y="410"/>
                      <a:pt x="3089" y="379"/>
                    </a:cubicBezTo>
                    <a:cubicBezTo>
                      <a:pt x="3089" y="348"/>
                      <a:pt x="3080" y="331"/>
                      <a:pt x="3095" y="311"/>
                    </a:cubicBezTo>
                    <a:cubicBezTo>
                      <a:pt x="3109" y="291"/>
                      <a:pt x="3095" y="257"/>
                      <a:pt x="3092" y="243"/>
                    </a:cubicBezTo>
                    <a:cubicBezTo>
                      <a:pt x="3089" y="229"/>
                      <a:pt x="3077" y="212"/>
                      <a:pt x="3092" y="189"/>
                    </a:cubicBezTo>
                    <a:cubicBezTo>
                      <a:pt x="3106" y="167"/>
                      <a:pt x="3095" y="150"/>
                      <a:pt x="3071" y="150"/>
                    </a:cubicBezTo>
                    <a:cubicBezTo>
                      <a:pt x="3047" y="150"/>
                      <a:pt x="3038" y="119"/>
                      <a:pt x="3068" y="113"/>
                    </a:cubicBezTo>
                    <a:cubicBezTo>
                      <a:pt x="3098" y="107"/>
                      <a:pt x="3115" y="87"/>
                      <a:pt x="3127" y="67"/>
                    </a:cubicBezTo>
                    <a:close/>
                    <a:moveTo>
                      <a:pt x="0" y="1581"/>
                    </a:moveTo>
                    <a:cubicBezTo>
                      <a:pt x="7" y="1568"/>
                      <a:pt x="13" y="1557"/>
                      <a:pt x="18" y="1550"/>
                    </a:cubicBezTo>
                    <a:cubicBezTo>
                      <a:pt x="33" y="1530"/>
                      <a:pt x="60" y="1508"/>
                      <a:pt x="101" y="1511"/>
                    </a:cubicBezTo>
                    <a:cubicBezTo>
                      <a:pt x="143" y="1514"/>
                      <a:pt x="232" y="1488"/>
                      <a:pt x="246" y="1465"/>
                    </a:cubicBezTo>
                    <a:cubicBezTo>
                      <a:pt x="261" y="1443"/>
                      <a:pt x="318" y="1409"/>
                      <a:pt x="341" y="1395"/>
                    </a:cubicBezTo>
                    <a:cubicBezTo>
                      <a:pt x="365" y="1381"/>
                      <a:pt x="433" y="1301"/>
                      <a:pt x="448" y="1279"/>
                    </a:cubicBezTo>
                    <a:cubicBezTo>
                      <a:pt x="463" y="1256"/>
                      <a:pt x="499" y="1188"/>
                      <a:pt x="505" y="1151"/>
                    </a:cubicBezTo>
                    <a:cubicBezTo>
                      <a:pt x="511" y="1115"/>
                      <a:pt x="496" y="1081"/>
                      <a:pt x="490" y="1052"/>
                    </a:cubicBezTo>
                    <a:cubicBezTo>
                      <a:pt x="484" y="1024"/>
                      <a:pt x="481" y="956"/>
                      <a:pt x="502" y="928"/>
                    </a:cubicBezTo>
                    <a:cubicBezTo>
                      <a:pt x="522" y="900"/>
                      <a:pt x="555" y="860"/>
                      <a:pt x="549" y="829"/>
                    </a:cubicBezTo>
                    <a:cubicBezTo>
                      <a:pt x="543" y="798"/>
                      <a:pt x="552" y="781"/>
                      <a:pt x="573" y="767"/>
                    </a:cubicBezTo>
                    <a:cubicBezTo>
                      <a:pt x="594" y="752"/>
                      <a:pt x="623" y="716"/>
                      <a:pt x="638" y="693"/>
                    </a:cubicBezTo>
                    <a:cubicBezTo>
                      <a:pt x="653" y="670"/>
                      <a:pt x="683" y="636"/>
                      <a:pt x="733" y="622"/>
                    </a:cubicBezTo>
                    <a:cubicBezTo>
                      <a:pt x="783" y="608"/>
                      <a:pt x="849" y="583"/>
                      <a:pt x="878" y="560"/>
                    </a:cubicBezTo>
                    <a:cubicBezTo>
                      <a:pt x="908" y="537"/>
                      <a:pt x="956" y="472"/>
                      <a:pt x="973" y="438"/>
                    </a:cubicBezTo>
                    <a:cubicBezTo>
                      <a:pt x="991" y="404"/>
                      <a:pt x="1021" y="342"/>
                      <a:pt x="1033" y="305"/>
                    </a:cubicBezTo>
                    <a:cubicBezTo>
                      <a:pt x="1045" y="269"/>
                      <a:pt x="1062" y="252"/>
                      <a:pt x="1086" y="240"/>
                    </a:cubicBezTo>
                    <a:cubicBezTo>
                      <a:pt x="1110" y="229"/>
                      <a:pt x="1128" y="226"/>
                      <a:pt x="1142" y="249"/>
                    </a:cubicBezTo>
                    <a:cubicBezTo>
                      <a:pt x="1157" y="271"/>
                      <a:pt x="1184" y="300"/>
                      <a:pt x="1205" y="314"/>
                    </a:cubicBezTo>
                    <a:cubicBezTo>
                      <a:pt x="1226" y="328"/>
                      <a:pt x="1255" y="342"/>
                      <a:pt x="1279" y="334"/>
                    </a:cubicBezTo>
                    <a:cubicBezTo>
                      <a:pt x="1303" y="325"/>
                      <a:pt x="1338" y="322"/>
                      <a:pt x="1362" y="334"/>
                    </a:cubicBezTo>
                    <a:cubicBezTo>
                      <a:pt x="1386" y="345"/>
                      <a:pt x="1415" y="345"/>
                      <a:pt x="1433" y="336"/>
                    </a:cubicBezTo>
                    <a:cubicBezTo>
                      <a:pt x="1451" y="328"/>
                      <a:pt x="1478" y="336"/>
                      <a:pt x="1507" y="348"/>
                    </a:cubicBezTo>
                    <a:cubicBezTo>
                      <a:pt x="1537" y="359"/>
                      <a:pt x="1570" y="368"/>
                      <a:pt x="1602" y="362"/>
                    </a:cubicBezTo>
                    <a:cubicBezTo>
                      <a:pt x="1610" y="361"/>
                      <a:pt x="1620" y="359"/>
                      <a:pt x="1631" y="356"/>
                    </a:cubicBezTo>
                    <a:cubicBezTo>
                      <a:pt x="1637" y="379"/>
                      <a:pt x="1662" y="413"/>
                      <a:pt x="1688" y="433"/>
                    </a:cubicBezTo>
                    <a:cubicBezTo>
                      <a:pt x="1715" y="452"/>
                      <a:pt x="1712" y="501"/>
                      <a:pt x="1694" y="535"/>
                    </a:cubicBezTo>
                    <a:cubicBezTo>
                      <a:pt x="1676" y="569"/>
                      <a:pt x="1688" y="600"/>
                      <a:pt x="1685" y="639"/>
                    </a:cubicBezTo>
                    <a:cubicBezTo>
                      <a:pt x="1682" y="679"/>
                      <a:pt x="1718" y="735"/>
                      <a:pt x="1718" y="735"/>
                    </a:cubicBezTo>
                    <a:cubicBezTo>
                      <a:pt x="1748" y="741"/>
                      <a:pt x="1771" y="772"/>
                      <a:pt x="1748" y="786"/>
                    </a:cubicBezTo>
                    <a:cubicBezTo>
                      <a:pt x="1724" y="801"/>
                      <a:pt x="1727" y="823"/>
                      <a:pt x="1721" y="846"/>
                    </a:cubicBezTo>
                    <a:cubicBezTo>
                      <a:pt x="1715" y="868"/>
                      <a:pt x="1688" y="885"/>
                      <a:pt x="1653" y="880"/>
                    </a:cubicBezTo>
                    <a:cubicBezTo>
                      <a:pt x="1617" y="874"/>
                      <a:pt x="1599" y="880"/>
                      <a:pt x="1561" y="905"/>
                    </a:cubicBezTo>
                    <a:cubicBezTo>
                      <a:pt x="1522" y="931"/>
                      <a:pt x="1519" y="939"/>
                      <a:pt x="1478" y="939"/>
                    </a:cubicBezTo>
                    <a:cubicBezTo>
                      <a:pt x="1436" y="939"/>
                      <a:pt x="1415" y="962"/>
                      <a:pt x="1404" y="1010"/>
                    </a:cubicBezTo>
                    <a:cubicBezTo>
                      <a:pt x="1392" y="1058"/>
                      <a:pt x="1356" y="1092"/>
                      <a:pt x="1323" y="1098"/>
                    </a:cubicBezTo>
                    <a:cubicBezTo>
                      <a:pt x="1291" y="1103"/>
                      <a:pt x="1252" y="1143"/>
                      <a:pt x="1231" y="1177"/>
                    </a:cubicBezTo>
                    <a:cubicBezTo>
                      <a:pt x="1211" y="1211"/>
                      <a:pt x="1142" y="1225"/>
                      <a:pt x="1116" y="1228"/>
                    </a:cubicBezTo>
                    <a:cubicBezTo>
                      <a:pt x="1089" y="1231"/>
                      <a:pt x="1056" y="1248"/>
                      <a:pt x="1030" y="1262"/>
                    </a:cubicBezTo>
                    <a:cubicBezTo>
                      <a:pt x="1003" y="1276"/>
                      <a:pt x="976" y="1280"/>
                      <a:pt x="944" y="1270"/>
                    </a:cubicBezTo>
                    <a:cubicBezTo>
                      <a:pt x="911" y="1260"/>
                      <a:pt x="871" y="1270"/>
                      <a:pt x="862" y="1284"/>
                    </a:cubicBezTo>
                    <a:cubicBezTo>
                      <a:pt x="853" y="1298"/>
                      <a:pt x="834" y="1314"/>
                      <a:pt x="810" y="1310"/>
                    </a:cubicBezTo>
                    <a:cubicBezTo>
                      <a:pt x="786" y="1306"/>
                      <a:pt x="764" y="1325"/>
                      <a:pt x="764" y="1325"/>
                    </a:cubicBezTo>
                    <a:lnTo>
                      <a:pt x="641" y="1443"/>
                    </a:lnTo>
                    <a:lnTo>
                      <a:pt x="641" y="1581"/>
                    </a:lnTo>
                    <a:lnTo>
                      <a:pt x="0" y="1581"/>
                    </a:lnTo>
                    <a:close/>
                    <a:moveTo>
                      <a:pt x="3445" y="588"/>
                    </a:moveTo>
                    <a:cubicBezTo>
                      <a:pt x="3457" y="611"/>
                      <a:pt x="3501" y="611"/>
                      <a:pt x="3489" y="585"/>
                    </a:cubicBezTo>
                    <a:cubicBezTo>
                      <a:pt x="3477" y="560"/>
                      <a:pt x="3433" y="566"/>
                      <a:pt x="3445" y="588"/>
                    </a:cubicBezTo>
                    <a:close/>
                    <a:moveTo>
                      <a:pt x="3492" y="410"/>
                    </a:moveTo>
                    <a:cubicBezTo>
                      <a:pt x="3464" y="435"/>
                      <a:pt x="3477" y="452"/>
                      <a:pt x="3507" y="427"/>
                    </a:cubicBezTo>
                    <a:cubicBezTo>
                      <a:pt x="3529" y="408"/>
                      <a:pt x="3510" y="394"/>
                      <a:pt x="3492" y="410"/>
                    </a:cubicBezTo>
                    <a:close/>
                  </a:path>
                </a:pathLst>
              </a:custGeom>
              <a:grpFill/>
              <a:ln w="7938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6498917" y="3741075"/>
                <a:ext cx="1590189" cy="1248858"/>
              </a:xfrm>
              <a:custGeom>
                <a:avLst/>
                <a:gdLst>
                  <a:gd name="T0" fmla="*/ 5533 w 6673"/>
                  <a:gd name="T1" fmla="*/ 1901 h 5245"/>
                  <a:gd name="T2" fmla="*/ 5397 w 6673"/>
                  <a:gd name="T3" fmla="*/ 2747 h 5245"/>
                  <a:gd name="T4" fmla="*/ 4863 w 6673"/>
                  <a:gd name="T5" fmla="*/ 3737 h 5245"/>
                  <a:gd name="T6" fmla="*/ 4617 w 6673"/>
                  <a:gd name="T7" fmla="*/ 3087 h 5245"/>
                  <a:gd name="T8" fmla="*/ 4709 w 6673"/>
                  <a:gd name="T9" fmla="*/ 2402 h 5245"/>
                  <a:gd name="T10" fmla="*/ 5115 w 6673"/>
                  <a:gd name="T11" fmla="*/ 2161 h 5245"/>
                  <a:gd name="T12" fmla="*/ 6584 w 6673"/>
                  <a:gd name="T13" fmla="*/ 2990 h 5245"/>
                  <a:gd name="T14" fmla="*/ 4735 w 6673"/>
                  <a:gd name="T15" fmla="*/ 1734 h 5245"/>
                  <a:gd name="T16" fmla="*/ 4815 w 6673"/>
                  <a:gd name="T17" fmla="*/ 1768 h 5245"/>
                  <a:gd name="T18" fmla="*/ 232 w 6673"/>
                  <a:gd name="T19" fmla="*/ 1185 h 5245"/>
                  <a:gd name="T20" fmla="*/ 69 w 6673"/>
                  <a:gd name="T21" fmla="*/ 2091 h 5245"/>
                  <a:gd name="T22" fmla="*/ 1015 w 6673"/>
                  <a:gd name="T23" fmla="*/ 2529 h 5245"/>
                  <a:gd name="T24" fmla="*/ 1783 w 6673"/>
                  <a:gd name="T25" fmla="*/ 1666 h 5245"/>
                  <a:gd name="T26" fmla="*/ 1475 w 6673"/>
                  <a:gd name="T27" fmla="*/ 1021 h 5245"/>
                  <a:gd name="T28" fmla="*/ 748 w 6673"/>
                  <a:gd name="T29" fmla="*/ 885 h 5245"/>
                  <a:gd name="T30" fmla="*/ 3101 w 6673"/>
                  <a:gd name="T31" fmla="*/ 1313 h 5245"/>
                  <a:gd name="T32" fmla="*/ 3216 w 6673"/>
                  <a:gd name="T33" fmla="*/ 2026 h 5245"/>
                  <a:gd name="T34" fmla="*/ 3483 w 6673"/>
                  <a:gd name="T35" fmla="*/ 2009 h 5245"/>
                  <a:gd name="T36" fmla="*/ 3074 w 6673"/>
                  <a:gd name="T37" fmla="*/ 1887 h 5245"/>
                  <a:gd name="T38" fmla="*/ 2190 w 6673"/>
                  <a:gd name="T39" fmla="*/ 2560 h 5245"/>
                  <a:gd name="T40" fmla="*/ 1496 w 6673"/>
                  <a:gd name="T41" fmla="*/ 1836 h 5245"/>
                  <a:gd name="T42" fmla="*/ 2222 w 6673"/>
                  <a:gd name="T43" fmla="*/ 1655 h 5245"/>
                  <a:gd name="T44" fmla="*/ 2466 w 6673"/>
                  <a:gd name="T45" fmla="*/ 1313 h 5245"/>
                  <a:gd name="T46" fmla="*/ 2949 w 6673"/>
                  <a:gd name="T47" fmla="*/ 1270 h 5245"/>
                  <a:gd name="T48" fmla="*/ 2712 w 6673"/>
                  <a:gd name="T49" fmla="*/ 263 h 5245"/>
                  <a:gd name="T50" fmla="*/ 3937 w 6673"/>
                  <a:gd name="T51" fmla="*/ 735 h 5245"/>
                  <a:gd name="T52" fmla="*/ 4167 w 6673"/>
                  <a:gd name="T53" fmla="*/ 1473 h 5245"/>
                  <a:gd name="T54" fmla="*/ 3274 w 6673"/>
                  <a:gd name="T55" fmla="*/ 1418 h 5245"/>
                  <a:gd name="T56" fmla="*/ 3059 w 6673"/>
                  <a:gd name="T57" fmla="*/ 2857 h 5245"/>
                  <a:gd name="T58" fmla="*/ 3083 w 6673"/>
                  <a:gd name="T59" fmla="*/ 1955 h 5245"/>
                  <a:gd name="T60" fmla="*/ 3495 w 6673"/>
                  <a:gd name="T61" fmla="*/ 2226 h 5245"/>
                  <a:gd name="T62" fmla="*/ 3777 w 6673"/>
                  <a:gd name="T63" fmla="*/ 1578 h 5245"/>
                  <a:gd name="T64" fmla="*/ 4183 w 6673"/>
                  <a:gd name="T65" fmla="*/ 1912 h 5245"/>
                  <a:gd name="T66" fmla="*/ 3694 w 6673"/>
                  <a:gd name="T67" fmla="*/ 2543 h 5245"/>
                  <a:gd name="T68" fmla="*/ 3427 w 6673"/>
                  <a:gd name="T69" fmla="*/ 3171 h 5245"/>
                  <a:gd name="T70" fmla="*/ 3216 w 6673"/>
                  <a:gd name="T71" fmla="*/ 3658 h 5245"/>
                  <a:gd name="T72" fmla="*/ 2917 w 6673"/>
                  <a:gd name="T73" fmla="*/ 3817 h 5245"/>
                  <a:gd name="T74" fmla="*/ 3062 w 6673"/>
                  <a:gd name="T75" fmla="*/ 2685 h 5245"/>
                  <a:gd name="T76" fmla="*/ 2504 w 6673"/>
                  <a:gd name="T77" fmla="*/ 2243 h 5245"/>
                  <a:gd name="T78" fmla="*/ 2276 w 6673"/>
                  <a:gd name="T79" fmla="*/ 2914 h 5245"/>
                  <a:gd name="T80" fmla="*/ 801 w 6673"/>
                  <a:gd name="T81" fmla="*/ 4207 h 5245"/>
                  <a:gd name="T82" fmla="*/ 433 w 6673"/>
                  <a:gd name="T83" fmla="*/ 3672 h 5245"/>
                  <a:gd name="T84" fmla="*/ 175 w 6673"/>
                  <a:gd name="T85" fmla="*/ 2849 h 5245"/>
                  <a:gd name="T86" fmla="*/ 953 w 6673"/>
                  <a:gd name="T87" fmla="*/ 2456 h 5245"/>
                  <a:gd name="T88" fmla="*/ 1709 w 6673"/>
                  <a:gd name="T89" fmla="*/ 2651 h 5245"/>
                  <a:gd name="T90" fmla="*/ 2024 w 6673"/>
                  <a:gd name="T91" fmla="*/ 2676 h 5245"/>
                  <a:gd name="T92" fmla="*/ 1303 w 6673"/>
                  <a:gd name="T93" fmla="*/ 3870 h 5245"/>
                  <a:gd name="T94" fmla="*/ 2234 w 6673"/>
                  <a:gd name="T95" fmla="*/ 3412 h 5245"/>
                  <a:gd name="T96" fmla="*/ 1611 w 6673"/>
                  <a:gd name="T97" fmla="*/ 3833 h 5245"/>
                  <a:gd name="T98" fmla="*/ 2608 w 6673"/>
                  <a:gd name="T99" fmla="*/ 3214 h 5245"/>
                  <a:gd name="T100" fmla="*/ 2789 w 6673"/>
                  <a:gd name="T101" fmla="*/ 3978 h 5245"/>
                  <a:gd name="T102" fmla="*/ 2721 w 6673"/>
                  <a:gd name="T103" fmla="*/ 4530 h 5245"/>
                  <a:gd name="T104" fmla="*/ 2047 w 6673"/>
                  <a:gd name="T105" fmla="*/ 5084 h 5245"/>
                  <a:gd name="T106" fmla="*/ 1220 w 6673"/>
                  <a:gd name="T107" fmla="*/ 5240 h 5245"/>
                  <a:gd name="T108" fmla="*/ 884 w 6673"/>
                  <a:gd name="T109" fmla="*/ 4894 h 5245"/>
                  <a:gd name="T110" fmla="*/ 849 w 6673"/>
                  <a:gd name="T111" fmla="*/ 4232 h 5245"/>
                  <a:gd name="T112" fmla="*/ 2531 w 6673"/>
                  <a:gd name="T113" fmla="*/ 4292 h 5245"/>
                  <a:gd name="T114" fmla="*/ 2881 w 6673"/>
                  <a:gd name="T115" fmla="*/ 3800 h 5245"/>
                  <a:gd name="T116" fmla="*/ 2243 w 6673"/>
                  <a:gd name="T117" fmla="*/ 4450 h 5245"/>
                  <a:gd name="T118" fmla="*/ 3994 w 6673"/>
                  <a:gd name="T119" fmla="*/ 752 h 5245"/>
                  <a:gd name="T120" fmla="*/ 6359 w 6673"/>
                  <a:gd name="T121" fmla="*/ 500 h 5245"/>
                  <a:gd name="T122" fmla="*/ 137 w 6673"/>
                  <a:gd name="T123" fmla="*/ 693 h 5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73" h="5245">
                    <a:moveTo>
                      <a:pt x="5272" y="1904"/>
                    </a:moveTo>
                    <a:cubicBezTo>
                      <a:pt x="5281" y="1926"/>
                      <a:pt x="5302" y="1929"/>
                      <a:pt x="5302" y="1912"/>
                    </a:cubicBezTo>
                    <a:cubicBezTo>
                      <a:pt x="5302" y="1895"/>
                      <a:pt x="5314" y="1876"/>
                      <a:pt x="5341" y="1867"/>
                    </a:cubicBezTo>
                    <a:cubicBezTo>
                      <a:pt x="5367" y="1859"/>
                      <a:pt x="5382" y="1842"/>
                      <a:pt x="5376" y="1810"/>
                    </a:cubicBezTo>
                    <a:cubicBezTo>
                      <a:pt x="5370" y="1779"/>
                      <a:pt x="5352" y="1711"/>
                      <a:pt x="5385" y="1711"/>
                    </a:cubicBezTo>
                    <a:cubicBezTo>
                      <a:pt x="5418" y="1711"/>
                      <a:pt x="5433" y="1703"/>
                      <a:pt x="5424" y="1680"/>
                    </a:cubicBezTo>
                    <a:cubicBezTo>
                      <a:pt x="5415" y="1658"/>
                      <a:pt x="5418" y="1661"/>
                      <a:pt x="5430" y="1646"/>
                    </a:cubicBezTo>
                    <a:cubicBezTo>
                      <a:pt x="5441" y="1632"/>
                      <a:pt x="5462" y="1652"/>
                      <a:pt x="5453" y="1675"/>
                    </a:cubicBezTo>
                    <a:cubicBezTo>
                      <a:pt x="5444" y="1697"/>
                      <a:pt x="5459" y="1717"/>
                      <a:pt x="5468" y="1734"/>
                    </a:cubicBezTo>
                    <a:cubicBezTo>
                      <a:pt x="5477" y="1751"/>
                      <a:pt x="5513" y="1794"/>
                      <a:pt x="5510" y="1816"/>
                    </a:cubicBezTo>
                    <a:cubicBezTo>
                      <a:pt x="5507" y="1839"/>
                      <a:pt x="5522" y="1878"/>
                      <a:pt x="5533" y="1901"/>
                    </a:cubicBezTo>
                    <a:cubicBezTo>
                      <a:pt x="5545" y="1924"/>
                      <a:pt x="5575" y="1966"/>
                      <a:pt x="5566" y="1992"/>
                    </a:cubicBezTo>
                    <a:cubicBezTo>
                      <a:pt x="5557" y="2017"/>
                      <a:pt x="5569" y="2068"/>
                      <a:pt x="5584" y="2091"/>
                    </a:cubicBezTo>
                    <a:cubicBezTo>
                      <a:pt x="5599" y="2113"/>
                      <a:pt x="5611" y="2139"/>
                      <a:pt x="5611" y="2164"/>
                    </a:cubicBezTo>
                    <a:cubicBezTo>
                      <a:pt x="5611" y="2190"/>
                      <a:pt x="5596" y="2218"/>
                      <a:pt x="5581" y="2243"/>
                    </a:cubicBezTo>
                    <a:cubicBezTo>
                      <a:pt x="5566" y="2269"/>
                      <a:pt x="5545" y="2258"/>
                      <a:pt x="5536" y="2215"/>
                    </a:cubicBezTo>
                    <a:cubicBezTo>
                      <a:pt x="5527" y="2173"/>
                      <a:pt x="5513" y="2184"/>
                      <a:pt x="5504" y="2212"/>
                    </a:cubicBezTo>
                    <a:cubicBezTo>
                      <a:pt x="5495" y="2241"/>
                      <a:pt x="5498" y="2280"/>
                      <a:pt x="5507" y="2303"/>
                    </a:cubicBezTo>
                    <a:cubicBezTo>
                      <a:pt x="5516" y="2325"/>
                      <a:pt x="5516" y="2359"/>
                      <a:pt x="5495" y="2382"/>
                    </a:cubicBezTo>
                    <a:cubicBezTo>
                      <a:pt x="5474" y="2405"/>
                      <a:pt x="5453" y="2450"/>
                      <a:pt x="5453" y="2481"/>
                    </a:cubicBezTo>
                    <a:cubicBezTo>
                      <a:pt x="5453" y="2512"/>
                      <a:pt x="5459" y="2549"/>
                      <a:pt x="5447" y="2580"/>
                    </a:cubicBezTo>
                    <a:cubicBezTo>
                      <a:pt x="5435" y="2611"/>
                      <a:pt x="5412" y="2716"/>
                      <a:pt x="5397" y="2747"/>
                    </a:cubicBezTo>
                    <a:cubicBezTo>
                      <a:pt x="5382" y="2778"/>
                      <a:pt x="5352" y="2855"/>
                      <a:pt x="5344" y="2888"/>
                    </a:cubicBezTo>
                    <a:cubicBezTo>
                      <a:pt x="5335" y="2922"/>
                      <a:pt x="5311" y="3007"/>
                      <a:pt x="5302" y="3047"/>
                    </a:cubicBezTo>
                    <a:cubicBezTo>
                      <a:pt x="5293" y="3087"/>
                      <a:pt x="5272" y="3154"/>
                      <a:pt x="5272" y="3183"/>
                    </a:cubicBezTo>
                    <a:cubicBezTo>
                      <a:pt x="5272" y="3211"/>
                      <a:pt x="5263" y="3251"/>
                      <a:pt x="5255" y="3273"/>
                    </a:cubicBezTo>
                    <a:cubicBezTo>
                      <a:pt x="5246" y="3296"/>
                      <a:pt x="5237" y="3321"/>
                      <a:pt x="5243" y="3344"/>
                    </a:cubicBezTo>
                    <a:cubicBezTo>
                      <a:pt x="5249" y="3367"/>
                      <a:pt x="5243" y="3395"/>
                      <a:pt x="5234" y="3412"/>
                    </a:cubicBezTo>
                    <a:cubicBezTo>
                      <a:pt x="5225" y="3429"/>
                      <a:pt x="5216" y="3457"/>
                      <a:pt x="5213" y="3474"/>
                    </a:cubicBezTo>
                    <a:cubicBezTo>
                      <a:pt x="5210" y="3491"/>
                      <a:pt x="5186" y="3551"/>
                      <a:pt x="5168" y="3573"/>
                    </a:cubicBezTo>
                    <a:cubicBezTo>
                      <a:pt x="5151" y="3596"/>
                      <a:pt x="5145" y="3610"/>
                      <a:pt x="5130" y="3638"/>
                    </a:cubicBezTo>
                    <a:cubicBezTo>
                      <a:pt x="5115" y="3667"/>
                      <a:pt x="5059" y="3701"/>
                      <a:pt x="5020" y="3701"/>
                    </a:cubicBezTo>
                    <a:cubicBezTo>
                      <a:pt x="4982" y="3701"/>
                      <a:pt x="4893" y="3715"/>
                      <a:pt x="4863" y="3737"/>
                    </a:cubicBezTo>
                    <a:cubicBezTo>
                      <a:pt x="4833" y="3760"/>
                      <a:pt x="4798" y="3754"/>
                      <a:pt x="4777" y="3732"/>
                    </a:cubicBezTo>
                    <a:cubicBezTo>
                      <a:pt x="4756" y="3709"/>
                      <a:pt x="4738" y="3698"/>
                      <a:pt x="4715" y="3689"/>
                    </a:cubicBezTo>
                    <a:cubicBezTo>
                      <a:pt x="4691" y="3681"/>
                      <a:pt x="4661" y="3633"/>
                      <a:pt x="4649" y="3604"/>
                    </a:cubicBezTo>
                    <a:cubicBezTo>
                      <a:pt x="4637" y="3576"/>
                      <a:pt x="4626" y="3545"/>
                      <a:pt x="4628" y="3522"/>
                    </a:cubicBezTo>
                    <a:cubicBezTo>
                      <a:pt x="4631" y="3500"/>
                      <a:pt x="4637" y="3474"/>
                      <a:pt x="4626" y="3460"/>
                    </a:cubicBezTo>
                    <a:cubicBezTo>
                      <a:pt x="4614" y="3446"/>
                      <a:pt x="4602" y="3426"/>
                      <a:pt x="4620" y="3418"/>
                    </a:cubicBezTo>
                    <a:cubicBezTo>
                      <a:pt x="4637" y="3409"/>
                      <a:pt x="4623" y="3372"/>
                      <a:pt x="4596" y="3355"/>
                    </a:cubicBezTo>
                    <a:cubicBezTo>
                      <a:pt x="4569" y="3338"/>
                      <a:pt x="4551" y="3310"/>
                      <a:pt x="4557" y="3293"/>
                    </a:cubicBezTo>
                    <a:cubicBezTo>
                      <a:pt x="4563" y="3276"/>
                      <a:pt x="4557" y="3256"/>
                      <a:pt x="4554" y="3234"/>
                    </a:cubicBezTo>
                    <a:cubicBezTo>
                      <a:pt x="4551" y="3211"/>
                      <a:pt x="4563" y="3140"/>
                      <a:pt x="4578" y="3120"/>
                    </a:cubicBezTo>
                    <a:cubicBezTo>
                      <a:pt x="4593" y="3101"/>
                      <a:pt x="4599" y="3095"/>
                      <a:pt x="4617" y="3087"/>
                    </a:cubicBezTo>
                    <a:cubicBezTo>
                      <a:pt x="4634" y="3078"/>
                      <a:pt x="4643" y="3053"/>
                      <a:pt x="4646" y="3021"/>
                    </a:cubicBezTo>
                    <a:cubicBezTo>
                      <a:pt x="4649" y="2990"/>
                      <a:pt x="4646" y="2962"/>
                      <a:pt x="4673" y="2942"/>
                    </a:cubicBezTo>
                    <a:cubicBezTo>
                      <a:pt x="4700" y="2922"/>
                      <a:pt x="4718" y="2877"/>
                      <a:pt x="4718" y="2857"/>
                    </a:cubicBezTo>
                    <a:cubicBezTo>
                      <a:pt x="4718" y="2838"/>
                      <a:pt x="4706" y="2826"/>
                      <a:pt x="4726" y="2806"/>
                    </a:cubicBezTo>
                    <a:cubicBezTo>
                      <a:pt x="4747" y="2787"/>
                      <a:pt x="4738" y="2770"/>
                      <a:pt x="4723" y="2755"/>
                    </a:cubicBezTo>
                    <a:cubicBezTo>
                      <a:pt x="4709" y="2741"/>
                      <a:pt x="4697" y="2713"/>
                      <a:pt x="4703" y="2690"/>
                    </a:cubicBezTo>
                    <a:cubicBezTo>
                      <a:pt x="4709" y="2668"/>
                      <a:pt x="4720" y="2645"/>
                      <a:pt x="4697" y="2625"/>
                    </a:cubicBezTo>
                    <a:cubicBezTo>
                      <a:pt x="4673" y="2606"/>
                      <a:pt x="4658" y="2577"/>
                      <a:pt x="4664" y="2557"/>
                    </a:cubicBezTo>
                    <a:cubicBezTo>
                      <a:pt x="4670" y="2538"/>
                      <a:pt x="4685" y="2515"/>
                      <a:pt x="4661" y="2501"/>
                    </a:cubicBezTo>
                    <a:cubicBezTo>
                      <a:pt x="4637" y="2487"/>
                      <a:pt x="4637" y="2464"/>
                      <a:pt x="4661" y="2458"/>
                    </a:cubicBezTo>
                    <a:cubicBezTo>
                      <a:pt x="4685" y="2453"/>
                      <a:pt x="4709" y="2427"/>
                      <a:pt x="4709" y="2402"/>
                    </a:cubicBezTo>
                    <a:cubicBezTo>
                      <a:pt x="4709" y="2376"/>
                      <a:pt x="4715" y="2345"/>
                      <a:pt x="4732" y="2317"/>
                    </a:cubicBezTo>
                    <a:cubicBezTo>
                      <a:pt x="4750" y="2289"/>
                      <a:pt x="4774" y="2277"/>
                      <a:pt x="4786" y="2286"/>
                    </a:cubicBezTo>
                    <a:cubicBezTo>
                      <a:pt x="4798" y="2294"/>
                      <a:pt x="4818" y="2297"/>
                      <a:pt x="4830" y="2280"/>
                    </a:cubicBezTo>
                    <a:cubicBezTo>
                      <a:pt x="4842" y="2263"/>
                      <a:pt x="4845" y="2260"/>
                      <a:pt x="4860" y="2266"/>
                    </a:cubicBezTo>
                    <a:cubicBezTo>
                      <a:pt x="4875" y="2272"/>
                      <a:pt x="4884" y="2269"/>
                      <a:pt x="4893" y="2252"/>
                    </a:cubicBezTo>
                    <a:cubicBezTo>
                      <a:pt x="4901" y="2235"/>
                      <a:pt x="4946" y="2215"/>
                      <a:pt x="4955" y="2238"/>
                    </a:cubicBezTo>
                    <a:cubicBezTo>
                      <a:pt x="4964" y="2260"/>
                      <a:pt x="4982" y="2260"/>
                      <a:pt x="5002" y="2266"/>
                    </a:cubicBezTo>
                    <a:cubicBezTo>
                      <a:pt x="5023" y="2272"/>
                      <a:pt x="5035" y="2249"/>
                      <a:pt x="5014" y="2226"/>
                    </a:cubicBezTo>
                    <a:cubicBezTo>
                      <a:pt x="4993" y="2204"/>
                      <a:pt x="5020" y="2173"/>
                      <a:pt x="5050" y="2192"/>
                    </a:cubicBezTo>
                    <a:cubicBezTo>
                      <a:pt x="5079" y="2212"/>
                      <a:pt x="5094" y="2207"/>
                      <a:pt x="5106" y="2198"/>
                    </a:cubicBezTo>
                    <a:cubicBezTo>
                      <a:pt x="5118" y="2190"/>
                      <a:pt x="5133" y="2170"/>
                      <a:pt x="5115" y="2161"/>
                    </a:cubicBezTo>
                    <a:cubicBezTo>
                      <a:pt x="5097" y="2153"/>
                      <a:pt x="5124" y="2122"/>
                      <a:pt x="5145" y="2113"/>
                    </a:cubicBezTo>
                    <a:cubicBezTo>
                      <a:pt x="5166" y="2105"/>
                      <a:pt x="5204" y="2085"/>
                      <a:pt x="5198" y="2059"/>
                    </a:cubicBezTo>
                    <a:cubicBezTo>
                      <a:pt x="5192" y="2034"/>
                      <a:pt x="5195" y="1997"/>
                      <a:pt x="5222" y="2003"/>
                    </a:cubicBezTo>
                    <a:cubicBezTo>
                      <a:pt x="5249" y="2009"/>
                      <a:pt x="5257" y="1989"/>
                      <a:pt x="5240" y="1969"/>
                    </a:cubicBezTo>
                    <a:cubicBezTo>
                      <a:pt x="5222" y="1949"/>
                      <a:pt x="5213" y="1915"/>
                      <a:pt x="5225" y="1895"/>
                    </a:cubicBezTo>
                    <a:cubicBezTo>
                      <a:pt x="5237" y="1876"/>
                      <a:pt x="5263" y="1881"/>
                      <a:pt x="5272" y="1904"/>
                    </a:cubicBezTo>
                    <a:close/>
                    <a:moveTo>
                      <a:pt x="6293" y="3072"/>
                    </a:moveTo>
                    <a:cubicBezTo>
                      <a:pt x="6287" y="3101"/>
                      <a:pt x="6302" y="3115"/>
                      <a:pt x="6334" y="3118"/>
                    </a:cubicBezTo>
                    <a:cubicBezTo>
                      <a:pt x="6367" y="3121"/>
                      <a:pt x="6388" y="3092"/>
                      <a:pt x="6358" y="3061"/>
                    </a:cubicBezTo>
                    <a:cubicBezTo>
                      <a:pt x="6328" y="3030"/>
                      <a:pt x="6299" y="3044"/>
                      <a:pt x="6293" y="3072"/>
                    </a:cubicBezTo>
                    <a:close/>
                    <a:moveTo>
                      <a:pt x="6584" y="2990"/>
                    </a:moveTo>
                    <a:cubicBezTo>
                      <a:pt x="6581" y="3007"/>
                      <a:pt x="6590" y="3021"/>
                      <a:pt x="6610" y="3007"/>
                    </a:cubicBezTo>
                    <a:cubicBezTo>
                      <a:pt x="6631" y="2993"/>
                      <a:pt x="6673" y="2968"/>
                      <a:pt x="6640" y="2951"/>
                    </a:cubicBezTo>
                    <a:cubicBezTo>
                      <a:pt x="6607" y="2934"/>
                      <a:pt x="6595" y="2942"/>
                      <a:pt x="6590" y="2956"/>
                    </a:cubicBezTo>
                    <a:cubicBezTo>
                      <a:pt x="6584" y="2971"/>
                      <a:pt x="6587" y="2973"/>
                      <a:pt x="6584" y="2990"/>
                    </a:cubicBezTo>
                    <a:close/>
                    <a:moveTo>
                      <a:pt x="5489" y="2433"/>
                    </a:moveTo>
                    <a:cubicBezTo>
                      <a:pt x="5480" y="2447"/>
                      <a:pt x="5501" y="2473"/>
                      <a:pt x="5513" y="2453"/>
                    </a:cubicBezTo>
                    <a:cubicBezTo>
                      <a:pt x="5524" y="2433"/>
                      <a:pt x="5530" y="2419"/>
                      <a:pt x="5533" y="2399"/>
                    </a:cubicBezTo>
                    <a:cubicBezTo>
                      <a:pt x="5536" y="2379"/>
                      <a:pt x="5522" y="2388"/>
                      <a:pt x="5513" y="2402"/>
                    </a:cubicBezTo>
                    <a:cubicBezTo>
                      <a:pt x="5504" y="2416"/>
                      <a:pt x="5498" y="2419"/>
                      <a:pt x="5489" y="2433"/>
                    </a:cubicBezTo>
                    <a:close/>
                    <a:moveTo>
                      <a:pt x="4712" y="1720"/>
                    </a:moveTo>
                    <a:cubicBezTo>
                      <a:pt x="4700" y="1734"/>
                      <a:pt x="4723" y="1762"/>
                      <a:pt x="4735" y="1734"/>
                    </a:cubicBezTo>
                    <a:cubicBezTo>
                      <a:pt x="4747" y="1706"/>
                      <a:pt x="4723" y="1706"/>
                      <a:pt x="4712" y="1720"/>
                    </a:cubicBezTo>
                    <a:close/>
                    <a:moveTo>
                      <a:pt x="4634" y="1734"/>
                    </a:moveTo>
                    <a:cubicBezTo>
                      <a:pt x="4614" y="1731"/>
                      <a:pt x="4608" y="1754"/>
                      <a:pt x="4631" y="1760"/>
                    </a:cubicBezTo>
                    <a:cubicBezTo>
                      <a:pt x="4655" y="1765"/>
                      <a:pt x="4655" y="1737"/>
                      <a:pt x="4634" y="1734"/>
                    </a:cubicBezTo>
                    <a:close/>
                    <a:moveTo>
                      <a:pt x="4572" y="1604"/>
                    </a:moveTo>
                    <a:cubicBezTo>
                      <a:pt x="4537" y="1607"/>
                      <a:pt x="4542" y="1641"/>
                      <a:pt x="4575" y="1638"/>
                    </a:cubicBezTo>
                    <a:cubicBezTo>
                      <a:pt x="4608" y="1635"/>
                      <a:pt x="4608" y="1601"/>
                      <a:pt x="4572" y="1604"/>
                    </a:cubicBezTo>
                    <a:close/>
                    <a:moveTo>
                      <a:pt x="4827" y="1810"/>
                    </a:moveTo>
                    <a:cubicBezTo>
                      <a:pt x="4821" y="1833"/>
                      <a:pt x="4845" y="1839"/>
                      <a:pt x="4854" y="1822"/>
                    </a:cubicBezTo>
                    <a:cubicBezTo>
                      <a:pt x="4863" y="1805"/>
                      <a:pt x="4848" y="1779"/>
                      <a:pt x="4836" y="1762"/>
                    </a:cubicBezTo>
                    <a:cubicBezTo>
                      <a:pt x="4824" y="1745"/>
                      <a:pt x="4804" y="1745"/>
                      <a:pt x="4815" y="1768"/>
                    </a:cubicBezTo>
                    <a:cubicBezTo>
                      <a:pt x="4827" y="1791"/>
                      <a:pt x="4833" y="1788"/>
                      <a:pt x="4827" y="1810"/>
                    </a:cubicBezTo>
                    <a:close/>
                    <a:moveTo>
                      <a:pt x="5263" y="1847"/>
                    </a:moveTo>
                    <a:cubicBezTo>
                      <a:pt x="5263" y="1876"/>
                      <a:pt x="5305" y="1884"/>
                      <a:pt x="5299" y="1850"/>
                    </a:cubicBezTo>
                    <a:cubicBezTo>
                      <a:pt x="5293" y="1816"/>
                      <a:pt x="5263" y="1819"/>
                      <a:pt x="5263" y="1847"/>
                    </a:cubicBezTo>
                    <a:close/>
                    <a:moveTo>
                      <a:pt x="110" y="756"/>
                    </a:moveTo>
                    <a:cubicBezTo>
                      <a:pt x="112" y="763"/>
                      <a:pt x="109" y="771"/>
                      <a:pt x="104" y="786"/>
                    </a:cubicBezTo>
                    <a:cubicBezTo>
                      <a:pt x="95" y="812"/>
                      <a:pt x="116" y="829"/>
                      <a:pt x="131" y="846"/>
                    </a:cubicBezTo>
                    <a:cubicBezTo>
                      <a:pt x="146" y="863"/>
                      <a:pt x="163" y="891"/>
                      <a:pt x="178" y="914"/>
                    </a:cubicBezTo>
                    <a:cubicBezTo>
                      <a:pt x="193" y="936"/>
                      <a:pt x="208" y="990"/>
                      <a:pt x="208" y="1015"/>
                    </a:cubicBezTo>
                    <a:cubicBezTo>
                      <a:pt x="208" y="1041"/>
                      <a:pt x="217" y="1080"/>
                      <a:pt x="241" y="1106"/>
                    </a:cubicBezTo>
                    <a:cubicBezTo>
                      <a:pt x="264" y="1131"/>
                      <a:pt x="255" y="1174"/>
                      <a:pt x="232" y="1185"/>
                    </a:cubicBezTo>
                    <a:cubicBezTo>
                      <a:pt x="208" y="1197"/>
                      <a:pt x="208" y="1213"/>
                      <a:pt x="226" y="1230"/>
                    </a:cubicBezTo>
                    <a:cubicBezTo>
                      <a:pt x="244" y="1247"/>
                      <a:pt x="244" y="1287"/>
                      <a:pt x="247" y="1310"/>
                    </a:cubicBezTo>
                    <a:cubicBezTo>
                      <a:pt x="249" y="1332"/>
                      <a:pt x="282" y="1400"/>
                      <a:pt x="300" y="1431"/>
                    </a:cubicBezTo>
                    <a:cubicBezTo>
                      <a:pt x="318" y="1462"/>
                      <a:pt x="312" y="1513"/>
                      <a:pt x="309" y="1539"/>
                    </a:cubicBezTo>
                    <a:cubicBezTo>
                      <a:pt x="306" y="1564"/>
                      <a:pt x="303" y="1615"/>
                      <a:pt x="306" y="1641"/>
                    </a:cubicBezTo>
                    <a:cubicBezTo>
                      <a:pt x="309" y="1666"/>
                      <a:pt x="294" y="1714"/>
                      <a:pt x="273" y="1728"/>
                    </a:cubicBezTo>
                    <a:cubicBezTo>
                      <a:pt x="252" y="1743"/>
                      <a:pt x="238" y="1748"/>
                      <a:pt x="226" y="1765"/>
                    </a:cubicBezTo>
                    <a:cubicBezTo>
                      <a:pt x="214" y="1782"/>
                      <a:pt x="202" y="1796"/>
                      <a:pt x="175" y="1810"/>
                    </a:cubicBezTo>
                    <a:cubicBezTo>
                      <a:pt x="149" y="1825"/>
                      <a:pt x="128" y="1853"/>
                      <a:pt x="116" y="1873"/>
                    </a:cubicBezTo>
                    <a:cubicBezTo>
                      <a:pt x="104" y="1893"/>
                      <a:pt x="95" y="1949"/>
                      <a:pt x="89" y="1980"/>
                    </a:cubicBezTo>
                    <a:cubicBezTo>
                      <a:pt x="83" y="2011"/>
                      <a:pt x="80" y="2068"/>
                      <a:pt x="69" y="2091"/>
                    </a:cubicBezTo>
                    <a:cubicBezTo>
                      <a:pt x="57" y="2113"/>
                      <a:pt x="57" y="2142"/>
                      <a:pt x="54" y="2164"/>
                    </a:cubicBezTo>
                    <a:cubicBezTo>
                      <a:pt x="51" y="2187"/>
                      <a:pt x="51" y="2209"/>
                      <a:pt x="39" y="2229"/>
                    </a:cubicBezTo>
                    <a:cubicBezTo>
                      <a:pt x="27" y="2249"/>
                      <a:pt x="12" y="2291"/>
                      <a:pt x="9" y="2311"/>
                    </a:cubicBezTo>
                    <a:cubicBezTo>
                      <a:pt x="6" y="2331"/>
                      <a:pt x="0" y="2390"/>
                      <a:pt x="9" y="2416"/>
                    </a:cubicBezTo>
                    <a:cubicBezTo>
                      <a:pt x="13" y="2426"/>
                      <a:pt x="16" y="2435"/>
                      <a:pt x="18" y="2444"/>
                    </a:cubicBezTo>
                    <a:cubicBezTo>
                      <a:pt x="35" y="2433"/>
                      <a:pt x="63" y="2433"/>
                      <a:pt x="86" y="2441"/>
                    </a:cubicBezTo>
                    <a:cubicBezTo>
                      <a:pt x="110" y="2450"/>
                      <a:pt x="131" y="2447"/>
                      <a:pt x="155" y="2433"/>
                    </a:cubicBezTo>
                    <a:cubicBezTo>
                      <a:pt x="178" y="2419"/>
                      <a:pt x="211" y="2410"/>
                      <a:pt x="247" y="2436"/>
                    </a:cubicBezTo>
                    <a:cubicBezTo>
                      <a:pt x="282" y="2461"/>
                      <a:pt x="333" y="2456"/>
                      <a:pt x="333" y="2456"/>
                    </a:cubicBezTo>
                    <a:lnTo>
                      <a:pt x="953" y="2456"/>
                    </a:lnTo>
                    <a:cubicBezTo>
                      <a:pt x="953" y="2456"/>
                      <a:pt x="982" y="2509"/>
                      <a:pt x="1015" y="2529"/>
                    </a:cubicBezTo>
                    <a:cubicBezTo>
                      <a:pt x="1048" y="2549"/>
                      <a:pt x="1104" y="2563"/>
                      <a:pt x="1134" y="2555"/>
                    </a:cubicBezTo>
                    <a:cubicBezTo>
                      <a:pt x="1163" y="2546"/>
                      <a:pt x="1205" y="2546"/>
                      <a:pt x="1240" y="2560"/>
                    </a:cubicBezTo>
                    <a:cubicBezTo>
                      <a:pt x="1276" y="2574"/>
                      <a:pt x="1335" y="2574"/>
                      <a:pt x="1335" y="2574"/>
                    </a:cubicBezTo>
                    <a:lnTo>
                      <a:pt x="1641" y="2504"/>
                    </a:lnTo>
                    <a:cubicBezTo>
                      <a:pt x="1629" y="2473"/>
                      <a:pt x="1614" y="2444"/>
                      <a:pt x="1593" y="2430"/>
                    </a:cubicBezTo>
                    <a:cubicBezTo>
                      <a:pt x="1573" y="2416"/>
                      <a:pt x="1549" y="2402"/>
                      <a:pt x="1543" y="2379"/>
                    </a:cubicBezTo>
                    <a:cubicBezTo>
                      <a:pt x="1537" y="2357"/>
                      <a:pt x="1496" y="2323"/>
                      <a:pt x="1496" y="2323"/>
                    </a:cubicBezTo>
                    <a:lnTo>
                      <a:pt x="1496" y="1836"/>
                    </a:lnTo>
                    <a:lnTo>
                      <a:pt x="1786" y="1836"/>
                    </a:lnTo>
                    <a:cubicBezTo>
                      <a:pt x="1786" y="1836"/>
                      <a:pt x="1757" y="1777"/>
                      <a:pt x="1774" y="1748"/>
                    </a:cubicBezTo>
                    <a:cubicBezTo>
                      <a:pt x="1792" y="1720"/>
                      <a:pt x="1792" y="1692"/>
                      <a:pt x="1783" y="1666"/>
                    </a:cubicBezTo>
                    <a:cubicBezTo>
                      <a:pt x="1774" y="1641"/>
                      <a:pt x="1775" y="1565"/>
                      <a:pt x="1799" y="1540"/>
                    </a:cubicBezTo>
                    <a:cubicBezTo>
                      <a:pt x="1785" y="1539"/>
                      <a:pt x="1767" y="1534"/>
                      <a:pt x="1745" y="1525"/>
                    </a:cubicBezTo>
                    <a:cubicBezTo>
                      <a:pt x="1709" y="1511"/>
                      <a:pt x="1694" y="1519"/>
                      <a:pt x="1653" y="1542"/>
                    </a:cubicBezTo>
                    <a:cubicBezTo>
                      <a:pt x="1611" y="1564"/>
                      <a:pt x="1581" y="1554"/>
                      <a:pt x="1564" y="1539"/>
                    </a:cubicBezTo>
                    <a:cubicBezTo>
                      <a:pt x="1542" y="1520"/>
                      <a:pt x="1546" y="1473"/>
                      <a:pt x="1552" y="1448"/>
                    </a:cubicBezTo>
                    <a:cubicBezTo>
                      <a:pt x="1556" y="1430"/>
                      <a:pt x="1551" y="1424"/>
                      <a:pt x="1547" y="1411"/>
                    </a:cubicBezTo>
                    <a:cubicBezTo>
                      <a:pt x="1538" y="1386"/>
                      <a:pt x="1519" y="1366"/>
                      <a:pt x="1501" y="1344"/>
                    </a:cubicBezTo>
                    <a:cubicBezTo>
                      <a:pt x="1484" y="1321"/>
                      <a:pt x="1469" y="1281"/>
                      <a:pt x="1478" y="1256"/>
                    </a:cubicBezTo>
                    <a:cubicBezTo>
                      <a:pt x="1487" y="1230"/>
                      <a:pt x="1496" y="1199"/>
                      <a:pt x="1481" y="1174"/>
                    </a:cubicBezTo>
                    <a:cubicBezTo>
                      <a:pt x="1466" y="1148"/>
                      <a:pt x="1454" y="1123"/>
                      <a:pt x="1466" y="1095"/>
                    </a:cubicBezTo>
                    <a:cubicBezTo>
                      <a:pt x="1478" y="1066"/>
                      <a:pt x="1484" y="1041"/>
                      <a:pt x="1475" y="1021"/>
                    </a:cubicBezTo>
                    <a:cubicBezTo>
                      <a:pt x="1471" y="1012"/>
                      <a:pt x="1467" y="1004"/>
                      <a:pt x="1464" y="995"/>
                    </a:cubicBezTo>
                    <a:lnTo>
                      <a:pt x="1303" y="995"/>
                    </a:lnTo>
                    <a:lnTo>
                      <a:pt x="1315" y="928"/>
                    </a:lnTo>
                    <a:cubicBezTo>
                      <a:pt x="1315" y="928"/>
                      <a:pt x="1270" y="931"/>
                      <a:pt x="1243" y="942"/>
                    </a:cubicBezTo>
                    <a:cubicBezTo>
                      <a:pt x="1217" y="953"/>
                      <a:pt x="1107" y="945"/>
                      <a:pt x="1107" y="945"/>
                    </a:cubicBezTo>
                    <a:cubicBezTo>
                      <a:pt x="1107" y="945"/>
                      <a:pt x="1101" y="990"/>
                      <a:pt x="1110" y="1007"/>
                    </a:cubicBezTo>
                    <a:cubicBezTo>
                      <a:pt x="1119" y="1024"/>
                      <a:pt x="1125" y="1052"/>
                      <a:pt x="1098" y="1061"/>
                    </a:cubicBezTo>
                    <a:cubicBezTo>
                      <a:pt x="1071" y="1069"/>
                      <a:pt x="1015" y="1064"/>
                      <a:pt x="970" y="1072"/>
                    </a:cubicBezTo>
                    <a:cubicBezTo>
                      <a:pt x="926" y="1080"/>
                      <a:pt x="881" y="1095"/>
                      <a:pt x="864" y="1055"/>
                    </a:cubicBezTo>
                    <a:cubicBezTo>
                      <a:pt x="846" y="1015"/>
                      <a:pt x="837" y="993"/>
                      <a:pt x="810" y="967"/>
                    </a:cubicBezTo>
                    <a:cubicBezTo>
                      <a:pt x="783" y="942"/>
                      <a:pt x="754" y="911"/>
                      <a:pt x="748" y="885"/>
                    </a:cubicBezTo>
                    <a:cubicBezTo>
                      <a:pt x="742" y="860"/>
                      <a:pt x="709" y="789"/>
                      <a:pt x="709" y="789"/>
                    </a:cubicBezTo>
                    <a:lnTo>
                      <a:pt x="291" y="789"/>
                    </a:lnTo>
                    <a:cubicBezTo>
                      <a:pt x="291" y="789"/>
                      <a:pt x="255" y="762"/>
                      <a:pt x="244" y="733"/>
                    </a:cubicBezTo>
                    <a:cubicBezTo>
                      <a:pt x="228" y="741"/>
                      <a:pt x="208" y="745"/>
                      <a:pt x="196" y="744"/>
                    </a:cubicBezTo>
                    <a:cubicBezTo>
                      <a:pt x="175" y="741"/>
                      <a:pt x="140" y="739"/>
                      <a:pt x="110" y="756"/>
                    </a:cubicBezTo>
                    <a:close/>
                    <a:moveTo>
                      <a:pt x="3279" y="1718"/>
                    </a:moveTo>
                    <a:lnTo>
                      <a:pt x="3302" y="1583"/>
                    </a:lnTo>
                    <a:lnTo>
                      <a:pt x="3274" y="1418"/>
                    </a:lnTo>
                    <a:lnTo>
                      <a:pt x="3235" y="1349"/>
                    </a:lnTo>
                    <a:cubicBezTo>
                      <a:pt x="3211" y="1329"/>
                      <a:pt x="3160" y="1310"/>
                      <a:pt x="3121" y="1313"/>
                    </a:cubicBezTo>
                    <a:cubicBezTo>
                      <a:pt x="3113" y="1313"/>
                      <a:pt x="3109" y="1313"/>
                      <a:pt x="3101" y="1313"/>
                    </a:cubicBezTo>
                    <a:cubicBezTo>
                      <a:pt x="3098" y="1338"/>
                      <a:pt x="3107" y="1358"/>
                      <a:pt x="3127" y="1378"/>
                    </a:cubicBezTo>
                    <a:cubicBezTo>
                      <a:pt x="3148" y="1397"/>
                      <a:pt x="3166" y="1437"/>
                      <a:pt x="3169" y="1462"/>
                    </a:cubicBezTo>
                    <a:cubicBezTo>
                      <a:pt x="3172" y="1488"/>
                      <a:pt x="3163" y="1513"/>
                      <a:pt x="3145" y="1536"/>
                    </a:cubicBezTo>
                    <a:cubicBezTo>
                      <a:pt x="3127" y="1559"/>
                      <a:pt x="3107" y="1595"/>
                      <a:pt x="3121" y="1624"/>
                    </a:cubicBezTo>
                    <a:cubicBezTo>
                      <a:pt x="3136" y="1652"/>
                      <a:pt x="3133" y="1709"/>
                      <a:pt x="3109" y="1728"/>
                    </a:cubicBezTo>
                    <a:cubicBezTo>
                      <a:pt x="3086" y="1748"/>
                      <a:pt x="3092" y="1768"/>
                      <a:pt x="3112" y="1779"/>
                    </a:cubicBezTo>
                    <a:cubicBezTo>
                      <a:pt x="3133" y="1791"/>
                      <a:pt x="3127" y="1810"/>
                      <a:pt x="3104" y="1822"/>
                    </a:cubicBezTo>
                    <a:cubicBezTo>
                      <a:pt x="3080" y="1833"/>
                      <a:pt x="3109" y="1873"/>
                      <a:pt x="3074" y="1887"/>
                    </a:cubicBezTo>
                    <a:cubicBezTo>
                      <a:pt x="3038" y="1901"/>
                      <a:pt x="3062" y="1932"/>
                      <a:pt x="3083" y="1958"/>
                    </a:cubicBezTo>
                    <a:cubicBezTo>
                      <a:pt x="3104" y="1983"/>
                      <a:pt x="3124" y="1992"/>
                      <a:pt x="3139" y="2009"/>
                    </a:cubicBezTo>
                    <a:cubicBezTo>
                      <a:pt x="3154" y="2026"/>
                      <a:pt x="3193" y="2034"/>
                      <a:pt x="3216" y="2026"/>
                    </a:cubicBezTo>
                    <a:cubicBezTo>
                      <a:pt x="3240" y="2017"/>
                      <a:pt x="3258" y="2043"/>
                      <a:pt x="3279" y="2074"/>
                    </a:cubicBezTo>
                    <a:cubicBezTo>
                      <a:pt x="3299" y="2105"/>
                      <a:pt x="3296" y="2150"/>
                      <a:pt x="3285" y="2184"/>
                    </a:cubicBezTo>
                    <a:cubicBezTo>
                      <a:pt x="3273" y="2218"/>
                      <a:pt x="3255" y="2246"/>
                      <a:pt x="3279" y="2272"/>
                    </a:cubicBezTo>
                    <a:cubicBezTo>
                      <a:pt x="3302" y="2297"/>
                      <a:pt x="3323" y="2325"/>
                      <a:pt x="3329" y="2348"/>
                    </a:cubicBezTo>
                    <a:cubicBezTo>
                      <a:pt x="3335" y="2371"/>
                      <a:pt x="3344" y="2390"/>
                      <a:pt x="3359" y="2407"/>
                    </a:cubicBezTo>
                    <a:cubicBezTo>
                      <a:pt x="3374" y="2424"/>
                      <a:pt x="3415" y="2419"/>
                      <a:pt x="3415" y="2419"/>
                    </a:cubicBezTo>
                    <a:lnTo>
                      <a:pt x="3400" y="2365"/>
                    </a:lnTo>
                    <a:cubicBezTo>
                      <a:pt x="3400" y="2365"/>
                      <a:pt x="3418" y="2331"/>
                      <a:pt x="3445" y="2317"/>
                    </a:cubicBezTo>
                    <a:cubicBezTo>
                      <a:pt x="3471" y="2303"/>
                      <a:pt x="3498" y="2260"/>
                      <a:pt x="3495" y="2226"/>
                    </a:cubicBezTo>
                    <a:cubicBezTo>
                      <a:pt x="3492" y="2192"/>
                      <a:pt x="3486" y="2150"/>
                      <a:pt x="3498" y="2116"/>
                    </a:cubicBezTo>
                    <a:cubicBezTo>
                      <a:pt x="3510" y="2082"/>
                      <a:pt x="3510" y="2036"/>
                      <a:pt x="3483" y="2009"/>
                    </a:cubicBezTo>
                    <a:cubicBezTo>
                      <a:pt x="3448" y="1972"/>
                      <a:pt x="3305" y="1830"/>
                      <a:pt x="3305" y="1830"/>
                    </a:cubicBezTo>
                    <a:lnTo>
                      <a:pt x="3279" y="1718"/>
                    </a:lnTo>
                    <a:close/>
                    <a:moveTo>
                      <a:pt x="3101" y="1313"/>
                    </a:moveTo>
                    <a:cubicBezTo>
                      <a:pt x="3098" y="1338"/>
                      <a:pt x="3107" y="1358"/>
                      <a:pt x="3127" y="1378"/>
                    </a:cubicBezTo>
                    <a:cubicBezTo>
                      <a:pt x="3148" y="1397"/>
                      <a:pt x="3166" y="1437"/>
                      <a:pt x="3169" y="1462"/>
                    </a:cubicBezTo>
                    <a:cubicBezTo>
                      <a:pt x="3172" y="1488"/>
                      <a:pt x="3163" y="1513"/>
                      <a:pt x="3145" y="1536"/>
                    </a:cubicBezTo>
                    <a:cubicBezTo>
                      <a:pt x="3127" y="1559"/>
                      <a:pt x="3107" y="1595"/>
                      <a:pt x="3121" y="1624"/>
                    </a:cubicBezTo>
                    <a:cubicBezTo>
                      <a:pt x="3136" y="1652"/>
                      <a:pt x="3133" y="1709"/>
                      <a:pt x="3109" y="1728"/>
                    </a:cubicBezTo>
                    <a:cubicBezTo>
                      <a:pt x="3086" y="1748"/>
                      <a:pt x="3092" y="1768"/>
                      <a:pt x="3112" y="1779"/>
                    </a:cubicBezTo>
                    <a:cubicBezTo>
                      <a:pt x="3133" y="1791"/>
                      <a:pt x="3127" y="1810"/>
                      <a:pt x="3104" y="1822"/>
                    </a:cubicBezTo>
                    <a:cubicBezTo>
                      <a:pt x="3080" y="1833"/>
                      <a:pt x="3109" y="1873"/>
                      <a:pt x="3074" y="1887"/>
                    </a:cubicBezTo>
                    <a:cubicBezTo>
                      <a:pt x="3038" y="1901"/>
                      <a:pt x="3062" y="1932"/>
                      <a:pt x="3083" y="1958"/>
                    </a:cubicBezTo>
                    <a:lnTo>
                      <a:pt x="2688" y="2144"/>
                    </a:lnTo>
                    <a:lnTo>
                      <a:pt x="2689" y="2215"/>
                    </a:lnTo>
                    <a:cubicBezTo>
                      <a:pt x="2677" y="2217"/>
                      <a:pt x="2667" y="2221"/>
                      <a:pt x="2659" y="2226"/>
                    </a:cubicBezTo>
                    <a:cubicBezTo>
                      <a:pt x="2635" y="2243"/>
                      <a:pt x="2599" y="2241"/>
                      <a:pt x="2578" y="2232"/>
                    </a:cubicBezTo>
                    <a:cubicBezTo>
                      <a:pt x="2558" y="2224"/>
                      <a:pt x="2525" y="2232"/>
                      <a:pt x="2504" y="2243"/>
                    </a:cubicBezTo>
                    <a:cubicBezTo>
                      <a:pt x="2484" y="2255"/>
                      <a:pt x="2466" y="2280"/>
                      <a:pt x="2466" y="2317"/>
                    </a:cubicBezTo>
                    <a:cubicBezTo>
                      <a:pt x="2466" y="2354"/>
                      <a:pt x="2427" y="2382"/>
                      <a:pt x="2406" y="2388"/>
                    </a:cubicBezTo>
                    <a:cubicBezTo>
                      <a:pt x="2386" y="2393"/>
                      <a:pt x="2365" y="2407"/>
                      <a:pt x="2344" y="2430"/>
                    </a:cubicBezTo>
                    <a:cubicBezTo>
                      <a:pt x="2323" y="2453"/>
                      <a:pt x="2300" y="2473"/>
                      <a:pt x="2270" y="2492"/>
                    </a:cubicBezTo>
                    <a:cubicBezTo>
                      <a:pt x="2240" y="2512"/>
                      <a:pt x="2214" y="2535"/>
                      <a:pt x="2190" y="2560"/>
                    </a:cubicBezTo>
                    <a:cubicBezTo>
                      <a:pt x="2166" y="2586"/>
                      <a:pt x="2125" y="2589"/>
                      <a:pt x="2095" y="2572"/>
                    </a:cubicBezTo>
                    <a:cubicBezTo>
                      <a:pt x="2065" y="2555"/>
                      <a:pt x="2033" y="2555"/>
                      <a:pt x="2006" y="2557"/>
                    </a:cubicBezTo>
                    <a:cubicBezTo>
                      <a:pt x="1985" y="2560"/>
                      <a:pt x="1966" y="2553"/>
                      <a:pt x="1953" y="2540"/>
                    </a:cubicBezTo>
                    <a:cubicBezTo>
                      <a:pt x="1949" y="2537"/>
                      <a:pt x="1946" y="2533"/>
                      <a:pt x="1944" y="2529"/>
                    </a:cubicBezTo>
                    <a:cubicBezTo>
                      <a:pt x="1932" y="2509"/>
                      <a:pt x="1881" y="2492"/>
                      <a:pt x="1860" y="2490"/>
                    </a:cubicBezTo>
                    <a:cubicBezTo>
                      <a:pt x="1848" y="2488"/>
                      <a:pt x="1832" y="2483"/>
                      <a:pt x="1816" y="2471"/>
                    </a:cubicBezTo>
                    <a:lnTo>
                      <a:pt x="1649" y="2507"/>
                    </a:lnTo>
                    <a:cubicBezTo>
                      <a:pt x="1637" y="2476"/>
                      <a:pt x="1614" y="2444"/>
                      <a:pt x="1593" y="2430"/>
                    </a:cubicBezTo>
                    <a:cubicBezTo>
                      <a:pt x="1573" y="2416"/>
                      <a:pt x="1549" y="2402"/>
                      <a:pt x="1543" y="2379"/>
                    </a:cubicBezTo>
                    <a:cubicBezTo>
                      <a:pt x="1537" y="2357"/>
                      <a:pt x="1496" y="2323"/>
                      <a:pt x="1496" y="2323"/>
                    </a:cubicBezTo>
                    <a:lnTo>
                      <a:pt x="1496" y="1836"/>
                    </a:lnTo>
                    <a:lnTo>
                      <a:pt x="1786" y="1836"/>
                    </a:lnTo>
                    <a:cubicBezTo>
                      <a:pt x="1786" y="1836"/>
                      <a:pt x="1757" y="1777"/>
                      <a:pt x="1774" y="1748"/>
                    </a:cubicBezTo>
                    <a:cubicBezTo>
                      <a:pt x="1792" y="1720"/>
                      <a:pt x="1792" y="1692"/>
                      <a:pt x="1783" y="1666"/>
                    </a:cubicBezTo>
                    <a:cubicBezTo>
                      <a:pt x="1774" y="1641"/>
                      <a:pt x="1782" y="1564"/>
                      <a:pt x="1806" y="1539"/>
                    </a:cubicBezTo>
                    <a:cubicBezTo>
                      <a:pt x="1814" y="1539"/>
                      <a:pt x="1814" y="1539"/>
                      <a:pt x="1822" y="1536"/>
                    </a:cubicBezTo>
                    <a:cubicBezTo>
                      <a:pt x="1843" y="1528"/>
                      <a:pt x="1866" y="1542"/>
                      <a:pt x="1875" y="1561"/>
                    </a:cubicBezTo>
                    <a:cubicBezTo>
                      <a:pt x="1884" y="1581"/>
                      <a:pt x="1923" y="1581"/>
                      <a:pt x="1944" y="1564"/>
                    </a:cubicBezTo>
                    <a:cubicBezTo>
                      <a:pt x="1964" y="1547"/>
                      <a:pt x="1994" y="1567"/>
                      <a:pt x="2000" y="1595"/>
                    </a:cubicBezTo>
                    <a:cubicBezTo>
                      <a:pt x="2006" y="1624"/>
                      <a:pt x="2030" y="1644"/>
                      <a:pt x="2062" y="1652"/>
                    </a:cubicBezTo>
                    <a:cubicBezTo>
                      <a:pt x="2095" y="1661"/>
                      <a:pt x="2133" y="1658"/>
                      <a:pt x="2151" y="1666"/>
                    </a:cubicBezTo>
                    <a:cubicBezTo>
                      <a:pt x="2169" y="1675"/>
                      <a:pt x="2202" y="1675"/>
                      <a:pt x="2222" y="1655"/>
                    </a:cubicBezTo>
                    <a:cubicBezTo>
                      <a:pt x="2243" y="1635"/>
                      <a:pt x="2276" y="1652"/>
                      <a:pt x="2294" y="1677"/>
                    </a:cubicBezTo>
                    <a:cubicBezTo>
                      <a:pt x="2311" y="1703"/>
                      <a:pt x="2341" y="1711"/>
                      <a:pt x="2377" y="1709"/>
                    </a:cubicBezTo>
                    <a:cubicBezTo>
                      <a:pt x="2412" y="1706"/>
                      <a:pt x="2457" y="1720"/>
                      <a:pt x="2463" y="1743"/>
                    </a:cubicBezTo>
                    <a:cubicBezTo>
                      <a:pt x="2469" y="1765"/>
                      <a:pt x="2484" y="1799"/>
                      <a:pt x="2516" y="1808"/>
                    </a:cubicBezTo>
                    <a:cubicBezTo>
                      <a:pt x="2549" y="1816"/>
                      <a:pt x="2608" y="1802"/>
                      <a:pt x="2608" y="1802"/>
                    </a:cubicBezTo>
                    <a:lnTo>
                      <a:pt x="2608" y="1669"/>
                    </a:lnTo>
                    <a:cubicBezTo>
                      <a:pt x="2608" y="1669"/>
                      <a:pt x="2561" y="1669"/>
                      <a:pt x="2540" y="1683"/>
                    </a:cubicBezTo>
                    <a:cubicBezTo>
                      <a:pt x="2519" y="1697"/>
                      <a:pt x="2484" y="1686"/>
                      <a:pt x="2466" y="1661"/>
                    </a:cubicBezTo>
                    <a:cubicBezTo>
                      <a:pt x="2448" y="1635"/>
                      <a:pt x="2415" y="1593"/>
                      <a:pt x="2439" y="1553"/>
                    </a:cubicBezTo>
                    <a:cubicBezTo>
                      <a:pt x="2463" y="1513"/>
                      <a:pt x="2475" y="1465"/>
                      <a:pt x="2469" y="1429"/>
                    </a:cubicBezTo>
                    <a:cubicBezTo>
                      <a:pt x="2463" y="1392"/>
                      <a:pt x="2454" y="1346"/>
                      <a:pt x="2466" y="1313"/>
                    </a:cubicBezTo>
                    <a:cubicBezTo>
                      <a:pt x="2478" y="1279"/>
                      <a:pt x="2513" y="1185"/>
                      <a:pt x="2513" y="1185"/>
                    </a:cubicBezTo>
                    <a:lnTo>
                      <a:pt x="2754" y="1100"/>
                    </a:lnTo>
                    <a:lnTo>
                      <a:pt x="2792" y="1163"/>
                    </a:lnTo>
                    <a:cubicBezTo>
                      <a:pt x="2825" y="1171"/>
                      <a:pt x="2875" y="1216"/>
                      <a:pt x="2887" y="1236"/>
                    </a:cubicBezTo>
                    <a:cubicBezTo>
                      <a:pt x="2899" y="1256"/>
                      <a:pt x="2926" y="1273"/>
                      <a:pt x="2949" y="1270"/>
                    </a:cubicBezTo>
                    <a:cubicBezTo>
                      <a:pt x="2973" y="1267"/>
                      <a:pt x="3006" y="1279"/>
                      <a:pt x="3023" y="1290"/>
                    </a:cubicBezTo>
                    <a:cubicBezTo>
                      <a:pt x="3037" y="1299"/>
                      <a:pt x="3071" y="1310"/>
                      <a:pt x="3101" y="1313"/>
                    </a:cubicBezTo>
                    <a:close/>
                    <a:moveTo>
                      <a:pt x="3234" y="1349"/>
                    </a:moveTo>
                    <a:cubicBezTo>
                      <a:pt x="3210" y="1329"/>
                      <a:pt x="3160" y="1310"/>
                      <a:pt x="3121" y="1313"/>
                    </a:cubicBezTo>
                    <a:cubicBezTo>
                      <a:pt x="3083" y="1315"/>
                      <a:pt x="3041" y="1301"/>
                      <a:pt x="3023" y="1290"/>
                    </a:cubicBezTo>
                    <a:cubicBezTo>
                      <a:pt x="3006" y="1279"/>
                      <a:pt x="2973" y="1267"/>
                      <a:pt x="2949" y="1270"/>
                    </a:cubicBezTo>
                    <a:cubicBezTo>
                      <a:pt x="2926" y="1273"/>
                      <a:pt x="2899" y="1256"/>
                      <a:pt x="2887" y="1236"/>
                    </a:cubicBezTo>
                    <a:cubicBezTo>
                      <a:pt x="2875" y="1216"/>
                      <a:pt x="2825" y="1171"/>
                      <a:pt x="2792" y="1163"/>
                    </a:cubicBezTo>
                    <a:lnTo>
                      <a:pt x="2753" y="1100"/>
                    </a:lnTo>
                    <a:lnTo>
                      <a:pt x="2682" y="947"/>
                    </a:lnTo>
                    <a:lnTo>
                      <a:pt x="2602" y="826"/>
                    </a:lnTo>
                    <a:lnTo>
                      <a:pt x="2596" y="564"/>
                    </a:lnTo>
                    <a:cubicBezTo>
                      <a:pt x="2623" y="564"/>
                      <a:pt x="2661" y="550"/>
                      <a:pt x="2667" y="527"/>
                    </a:cubicBezTo>
                    <a:cubicBezTo>
                      <a:pt x="2673" y="505"/>
                      <a:pt x="2679" y="486"/>
                      <a:pt x="2700" y="475"/>
                    </a:cubicBezTo>
                    <a:cubicBezTo>
                      <a:pt x="2721" y="464"/>
                      <a:pt x="2733" y="441"/>
                      <a:pt x="2742" y="416"/>
                    </a:cubicBezTo>
                    <a:cubicBezTo>
                      <a:pt x="2751" y="390"/>
                      <a:pt x="2728" y="354"/>
                      <a:pt x="2710" y="328"/>
                    </a:cubicBezTo>
                    <a:cubicBezTo>
                      <a:pt x="2696" y="309"/>
                      <a:pt x="2700" y="277"/>
                      <a:pt x="2712" y="263"/>
                    </a:cubicBezTo>
                    <a:cubicBezTo>
                      <a:pt x="2724" y="249"/>
                      <a:pt x="2733" y="229"/>
                      <a:pt x="2753" y="220"/>
                    </a:cubicBezTo>
                    <a:cubicBezTo>
                      <a:pt x="2774" y="212"/>
                      <a:pt x="2792" y="175"/>
                      <a:pt x="2777" y="152"/>
                    </a:cubicBezTo>
                    <a:cubicBezTo>
                      <a:pt x="2762" y="130"/>
                      <a:pt x="2745" y="110"/>
                      <a:pt x="2745" y="85"/>
                    </a:cubicBezTo>
                    <a:cubicBezTo>
                      <a:pt x="2745" y="59"/>
                      <a:pt x="2752" y="56"/>
                      <a:pt x="2771" y="56"/>
                    </a:cubicBezTo>
                    <a:lnTo>
                      <a:pt x="2943" y="56"/>
                    </a:lnTo>
                    <a:lnTo>
                      <a:pt x="3169" y="0"/>
                    </a:lnTo>
                    <a:lnTo>
                      <a:pt x="3771" y="348"/>
                    </a:lnTo>
                    <a:lnTo>
                      <a:pt x="3771" y="467"/>
                    </a:lnTo>
                    <a:lnTo>
                      <a:pt x="3991" y="591"/>
                    </a:lnTo>
                    <a:cubicBezTo>
                      <a:pt x="3984" y="601"/>
                      <a:pt x="3979" y="612"/>
                      <a:pt x="3979" y="625"/>
                    </a:cubicBezTo>
                    <a:cubicBezTo>
                      <a:pt x="3979" y="653"/>
                      <a:pt x="3949" y="713"/>
                      <a:pt x="3937" y="735"/>
                    </a:cubicBezTo>
                    <a:cubicBezTo>
                      <a:pt x="3925" y="758"/>
                      <a:pt x="3922" y="795"/>
                      <a:pt x="3943" y="820"/>
                    </a:cubicBezTo>
                    <a:cubicBezTo>
                      <a:pt x="3964" y="846"/>
                      <a:pt x="3994" y="868"/>
                      <a:pt x="4005" y="888"/>
                    </a:cubicBezTo>
                    <a:cubicBezTo>
                      <a:pt x="4017" y="908"/>
                      <a:pt x="4029" y="945"/>
                      <a:pt x="4014" y="970"/>
                    </a:cubicBezTo>
                    <a:cubicBezTo>
                      <a:pt x="4000" y="996"/>
                      <a:pt x="4000" y="1027"/>
                      <a:pt x="4011" y="1041"/>
                    </a:cubicBezTo>
                    <a:cubicBezTo>
                      <a:pt x="4023" y="1055"/>
                      <a:pt x="4026" y="1080"/>
                      <a:pt x="4008" y="1100"/>
                    </a:cubicBezTo>
                    <a:cubicBezTo>
                      <a:pt x="3991" y="1120"/>
                      <a:pt x="3988" y="1140"/>
                      <a:pt x="3997" y="1163"/>
                    </a:cubicBezTo>
                    <a:cubicBezTo>
                      <a:pt x="4005" y="1185"/>
                      <a:pt x="4020" y="1205"/>
                      <a:pt x="4032" y="1216"/>
                    </a:cubicBezTo>
                    <a:cubicBezTo>
                      <a:pt x="4044" y="1228"/>
                      <a:pt x="4062" y="1247"/>
                      <a:pt x="4059" y="1264"/>
                    </a:cubicBezTo>
                    <a:cubicBezTo>
                      <a:pt x="4056" y="1281"/>
                      <a:pt x="4083" y="1315"/>
                      <a:pt x="4080" y="1344"/>
                    </a:cubicBezTo>
                    <a:cubicBezTo>
                      <a:pt x="4077" y="1372"/>
                      <a:pt x="4094" y="1406"/>
                      <a:pt x="4121" y="1423"/>
                    </a:cubicBezTo>
                    <a:cubicBezTo>
                      <a:pt x="4140" y="1435"/>
                      <a:pt x="4160" y="1453"/>
                      <a:pt x="4167" y="1473"/>
                    </a:cubicBezTo>
                    <a:cubicBezTo>
                      <a:pt x="4126" y="1519"/>
                      <a:pt x="4050" y="1547"/>
                      <a:pt x="4002" y="1536"/>
                    </a:cubicBezTo>
                    <a:cubicBezTo>
                      <a:pt x="3975" y="1530"/>
                      <a:pt x="3937" y="1530"/>
                      <a:pt x="3922" y="1547"/>
                    </a:cubicBezTo>
                    <a:cubicBezTo>
                      <a:pt x="3908" y="1564"/>
                      <a:pt x="3881" y="1570"/>
                      <a:pt x="3857" y="1561"/>
                    </a:cubicBezTo>
                    <a:cubicBezTo>
                      <a:pt x="3833" y="1553"/>
                      <a:pt x="3798" y="1564"/>
                      <a:pt x="3777" y="1578"/>
                    </a:cubicBezTo>
                    <a:cubicBezTo>
                      <a:pt x="3756" y="1593"/>
                      <a:pt x="3724" y="1610"/>
                      <a:pt x="3703" y="1598"/>
                    </a:cubicBezTo>
                    <a:cubicBezTo>
                      <a:pt x="3682" y="1587"/>
                      <a:pt x="3649" y="1590"/>
                      <a:pt x="3623" y="1601"/>
                    </a:cubicBezTo>
                    <a:cubicBezTo>
                      <a:pt x="3596" y="1612"/>
                      <a:pt x="3572" y="1610"/>
                      <a:pt x="3546" y="1590"/>
                    </a:cubicBezTo>
                    <a:cubicBezTo>
                      <a:pt x="3519" y="1570"/>
                      <a:pt x="3480" y="1567"/>
                      <a:pt x="3451" y="1581"/>
                    </a:cubicBezTo>
                    <a:cubicBezTo>
                      <a:pt x="3421" y="1595"/>
                      <a:pt x="3394" y="1610"/>
                      <a:pt x="3347" y="1604"/>
                    </a:cubicBezTo>
                    <a:lnTo>
                      <a:pt x="3302" y="1583"/>
                    </a:lnTo>
                    <a:lnTo>
                      <a:pt x="3274" y="1418"/>
                    </a:lnTo>
                    <a:lnTo>
                      <a:pt x="3234" y="1349"/>
                    </a:lnTo>
                    <a:close/>
                    <a:moveTo>
                      <a:pt x="2917" y="3817"/>
                    </a:moveTo>
                    <a:cubicBezTo>
                      <a:pt x="2920" y="3754"/>
                      <a:pt x="2934" y="3684"/>
                      <a:pt x="2940" y="3652"/>
                    </a:cubicBezTo>
                    <a:cubicBezTo>
                      <a:pt x="2946" y="3621"/>
                      <a:pt x="2940" y="3568"/>
                      <a:pt x="2926" y="3539"/>
                    </a:cubicBezTo>
                    <a:cubicBezTo>
                      <a:pt x="2911" y="3511"/>
                      <a:pt x="2893" y="3457"/>
                      <a:pt x="2866" y="3418"/>
                    </a:cubicBezTo>
                    <a:cubicBezTo>
                      <a:pt x="2840" y="3378"/>
                      <a:pt x="2848" y="3338"/>
                      <a:pt x="2842" y="3302"/>
                    </a:cubicBezTo>
                    <a:cubicBezTo>
                      <a:pt x="2840" y="3286"/>
                      <a:pt x="2838" y="3274"/>
                      <a:pt x="2829" y="3262"/>
                    </a:cubicBezTo>
                    <a:lnTo>
                      <a:pt x="2994" y="3087"/>
                    </a:lnTo>
                    <a:cubicBezTo>
                      <a:pt x="2994" y="3087"/>
                      <a:pt x="3015" y="3061"/>
                      <a:pt x="3009" y="3021"/>
                    </a:cubicBezTo>
                    <a:cubicBezTo>
                      <a:pt x="3003" y="2982"/>
                      <a:pt x="3032" y="2959"/>
                      <a:pt x="3053" y="2942"/>
                    </a:cubicBezTo>
                    <a:cubicBezTo>
                      <a:pt x="3074" y="2925"/>
                      <a:pt x="3080" y="2888"/>
                      <a:pt x="3059" y="2857"/>
                    </a:cubicBezTo>
                    <a:cubicBezTo>
                      <a:pt x="3038" y="2826"/>
                      <a:pt x="3038" y="2787"/>
                      <a:pt x="3050" y="2758"/>
                    </a:cubicBezTo>
                    <a:cubicBezTo>
                      <a:pt x="3062" y="2730"/>
                      <a:pt x="3068" y="2710"/>
                      <a:pt x="3062" y="2685"/>
                    </a:cubicBezTo>
                    <a:cubicBezTo>
                      <a:pt x="3056" y="2659"/>
                      <a:pt x="3065" y="2623"/>
                      <a:pt x="3077" y="2600"/>
                    </a:cubicBezTo>
                    <a:cubicBezTo>
                      <a:pt x="3089" y="2577"/>
                      <a:pt x="3092" y="2515"/>
                      <a:pt x="3083" y="2484"/>
                    </a:cubicBezTo>
                    <a:cubicBezTo>
                      <a:pt x="3074" y="2453"/>
                      <a:pt x="3059" y="2424"/>
                      <a:pt x="3056" y="2388"/>
                    </a:cubicBezTo>
                    <a:cubicBezTo>
                      <a:pt x="3053" y="2351"/>
                      <a:pt x="3003" y="2331"/>
                      <a:pt x="2970" y="2334"/>
                    </a:cubicBezTo>
                    <a:cubicBezTo>
                      <a:pt x="2937" y="2337"/>
                      <a:pt x="2875" y="2320"/>
                      <a:pt x="2851" y="2300"/>
                    </a:cubicBezTo>
                    <a:cubicBezTo>
                      <a:pt x="2828" y="2280"/>
                      <a:pt x="2789" y="2274"/>
                      <a:pt x="2759" y="2277"/>
                    </a:cubicBezTo>
                    <a:cubicBezTo>
                      <a:pt x="2730" y="2280"/>
                      <a:pt x="2688" y="2266"/>
                      <a:pt x="2688" y="2266"/>
                    </a:cubicBezTo>
                    <a:lnTo>
                      <a:pt x="2688" y="2144"/>
                    </a:lnTo>
                    <a:lnTo>
                      <a:pt x="3083" y="1955"/>
                    </a:lnTo>
                    <a:cubicBezTo>
                      <a:pt x="3104" y="1980"/>
                      <a:pt x="3124" y="1992"/>
                      <a:pt x="3139" y="2009"/>
                    </a:cubicBezTo>
                    <a:cubicBezTo>
                      <a:pt x="3154" y="2026"/>
                      <a:pt x="3193" y="2034"/>
                      <a:pt x="3216" y="2026"/>
                    </a:cubicBezTo>
                    <a:cubicBezTo>
                      <a:pt x="3240" y="2017"/>
                      <a:pt x="3258" y="2043"/>
                      <a:pt x="3279" y="2074"/>
                    </a:cubicBezTo>
                    <a:cubicBezTo>
                      <a:pt x="3299" y="2105"/>
                      <a:pt x="3296" y="2150"/>
                      <a:pt x="3285" y="2184"/>
                    </a:cubicBezTo>
                    <a:cubicBezTo>
                      <a:pt x="3273" y="2218"/>
                      <a:pt x="3255" y="2246"/>
                      <a:pt x="3279" y="2272"/>
                    </a:cubicBezTo>
                    <a:cubicBezTo>
                      <a:pt x="3302" y="2297"/>
                      <a:pt x="3323" y="2325"/>
                      <a:pt x="3329" y="2348"/>
                    </a:cubicBezTo>
                    <a:cubicBezTo>
                      <a:pt x="3335" y="2371"/>
                      <a:pt x="3344" y="2390"/>
                      <a:pt x="3359" y="2407"/>
                    </a:cubicBezTo>
                    <a:cubicBezTo>
                      <a:pt x="3374" y="2424"/>
                      <a:pt x="3415" y="2419"/>
                      <a:pt x="3415" y="2419"/>
                    </a:cubicBezTo>
                    <a:lnTo>
                      <a:pt x="3400" y="2365"/>
                    </a:lnTo>
                    <a:cubicBezTo>
                      <a:pt x="3400" y="2365"/>
                      <a:pt x="3418" y="2331"/>
                      <a:pt x="3445" y="2317"/>
                    </a:cubicBezTo>
                    <a:cubicBezTo>
                      <a:pt x="3471" y="2303"/>
                      <a:pt x="3498" y="2260"/>
                      <a:pt x="3495" y="2226"/>
                    </a:cubicBezTo>
                    <a:cubicBezTo>
                      <a:pt x="3492" y="2192"/>
                      <a:pt x="3486" y="2150"/>
                      <a:pt x="3498" y="2116"/>
                    </a:cubicBezTo>
                    <a:cubicBezTo>
                      <a:pt x="3510" y="2082"/>
                      <a:pt x="3510" y="2036"/>
                      <a:pt x="3483" y="2009"/>
                    </a:cubicBezTo>
                    <a:cubicBezTo>
                      <a:pt x="3448" y="1972"/>
                      <a:pt x="3305" y="1830"/>
                      <a:pt x="3305" y="1830"/>
                    </a:cubicBezTo>
                    <a:lnTo>
                      <a:pt x="3279" y="1718"/>
                    </a:lnTo>
                    <a:lnTo>
                      <a:pt x="3302" y="1583"/>
                    </a:lnTo>
                    <a:lnTo>
                      <a:pt x="3347" y="1604"/>
                    </a:lnTo>
                    <a:cubicBezTo>
                      <a:pt x="3394" y="1610"/>
                      <a:pt x="3421" y="1595"/>
                      <a:pt x="3451" y="1581"/>
                    </a:cubicBezTo>
                    <a:cubicBezTo>
                      <a:pt x="3480" y="1567"/>
                      <a:pt x="3519" y="1570"/>
                      <a:pt x="3546" y="1590"/>
                    </a:cubicBezTo>
                    <a:cubicBezTo>
                      <a:pt x="3572" y="1610"/>
                      <a:pt x="3596" y="1612"/>
                      <a:pt x="3623" y="1601"/>
                    </a:cubicBezTo>
                    <a:cubicBezTo>
                      <a:pt x="3649" y="1590"/>
                      <a:pt x="3682" y="1587"/>
                      <a:pt x="3703" y="1598"/>
                    </a:cubicBezTo>
                    <a:cubicBezTo>
                      <a:pt x="3724" y="1610"/>
                      <a:pt x="3756" y="1593"/>
                      <a:pt x="3777" y="1578"/>
                    </a:cubicBezTo>
                    <a:cubicBezTo>
                      <a:pt x="3798" y="1564"/>
                      <a:pt x="3833" y="1553"/>
                      <a:pt x="3857" y="1561"/>
                    </a:cubicBezTo>
                    <a:cubicBezTo>
                      <a:pt x="3881" y="1570"/>
                      <a:pt x="3908" y="1564"/>
                      <a:pt x="3922" y="1547"/>
                    </a:cubicBezTo>
                    <a:cubicBezTo>
                      <a:pt x="3937" y="1530"/>
                      <a:pt x="3975" y="1530"/>
                      <a:pt x="4002" y="1536"/>
                    </a:cubicBezTo>
                    <a:cubicBezTo>
                      <a:pt x="4050" y="1547"/>
                      <a:pt x="4124" y="1519"/>
                      <a:pt x="4166" y="1474"/>
                    </a:cubicBezTo>
                    <a:cubicBezTo>
                      <a:pt x="4169" y="1482"/>
                      <a:pt x="4170" y="1490"/>
                      <a:pt x="4169" y="1499"/>
                    </a:cubicBezTo>
                    <a:cubicBezTo>
                      <a:pt x="4163" y="1530"/>
                      <a:pt x="4139" y="1570"/>
                      <a:pt x="4151" y="1595"/>
                    </a:cubicBezTo>
                    <a:cubicBezTo>
                      <a:pt x="4163" y="1621"/>
                      <a:pt x="4172" y="1646"/>
                      <a:pt x="4169" y="1669"/>
                    </a:cubicBezTo>
                    <a:cubicBezTo>
                      <a:pt x="4166" y="1692"/>
                      <a:pt x="4169" y="1720"/>
                      <a:pt x="4178" y="1743"/>
                    </a:cubicBezTo>
                    <a:cubicBezTo>
                      <a:pt x="4186" y="1765"/>
                      <a:pt x="4183" y="1791"/>
                      <a:pt x="4175" y="1805"/>
                    </a:cubicBezTo>
                    <a:cubicBezTo>
                      <a:pt x="4166" y="1819"/>
                      <a:pt x="4178" y="1842"/>
                      <a:pt x="4183" y="1859"/>
                    </a:cubicBezTo>
                    <a:cubicBezTo>
                      <a:pt x="4189" y="1876"/>
                      <a:pt x="4189" y="1893"/>
                      <a:pt x="4183" y="1912"/>
                    </a:cubicBezTo>
                    <a:cubicBezTo>
                      <a:pt x="4178" y="1932"/>
                      <a:pt x="4189" y="1963"/>
                      <a:pt x="4201" y="1983"/>
                    </a:cubicBezTo>
                    <a:cubicBezTo>
                      <a:pt x="4213" y="2003"/>
                      <a:pt x="4213" y="2026"/>
                      <a:pt x="4210" y="2037"/>
                    </a:cubicBezTo>
                    <a:cubicBezTo>
                      <a:pt x="4207" y="2048"/>
                      <a:pt x="4207" y="2071"/>
                      <a:pt x="4210" y="2085"/>
                    </a:cubicBezTo>
                    <a:cubicBezTo>
                      <a:pt x="4213" y="2099"/>
                      <a:pt x="4213" y="2130"/>
                      <a:pt x="4192" y="2139"/>
                    </a:cubicBezTo>
                    <a:cubicBezTo>
                      <a:pt x="4172" y="2147"/>
                      <a:pt x="4163" y="2167"/>
                      <a:pt x="4175" y="2181"/>
                    </a:cubicBezTo>
                    <a:cubicBezTo>
                      <a:pt x="4186" y="2195"/>
                      <a:pt x="4175" y="2212"/>
                      <a:pt x="4154" y="2226"/>
                    </a:cubicBezTo>
                    <a:cubicBezTo>
                      <a:pt x="4133" y="2241"/>
                      <a:pt x="4103" y="2246"/>
                      <a:pt x="4092" y="2269"/>
                    </a:cubicBezTo>
                    <a:cubicBezTo>
                      <a:pt x="4080" y="2291"/>
                      <a:pt x="4056" y="2306"/>
                      <a:pt x="4038" y="2320"/>
                    </a:cubicBezTo>
                    <a:cubicBezTo>
                      <a:pt x="4020" y="2334"/>
                      <a:pt x="3961" y="2365"/>
                      <a:pt x="3952" y="2388"/>
                    </a:cubicBezTo>
                    <a:cubicBezTo>
                      <a:pt x="3943" y="2410"/>
                      <a:pt x="3875" y="2450"/>
                      <a:pt x="3833" y="2461"/>
                    </a:cubicBezTo>
                    <a:cubicBezTo>
                      <a:pt x="3792" y="2473"/>
                      <a:pt x="3709" y="2521"/>
                      <a:pt x="3694" y="2543"/>
                    </a:cubicBezTo>
                    <a:cubicBezTo>
                      <a:pt x="3679" y="2566"/>
                      <a:pt x="3652" y="2591"/>
                      <a:pt x="3632" y="2597"/>
                    </a:cubicBezTo>
                    <a:cubicBezTo>
                      <a:pt x="3611" y="2603"/>
                      <a:pt x="3599" y="2608"/>
                      <a:pt x="3605" y="2625"/>
                    </a:cubicBezTo>
                    <a:cubicBezTo>
                      <a:pt x="3611" y="2642"/>
                      <a:pt x="3575" y="2668"/>
                      <a:pt x="3540" y="2690"/>
                    </a:cubicBezTo>
                    <a:cubicBezTo>
                      <a:pt x="3504" y="2713"/>
                      <a:pt x="3445" y="2758"/>
                      <a:pt x="3424" y="2787"/>
                    </a:cubicBezTo>
                    <a:cubicBezTo>
                      <a:pt x="3403" y="2815"/>
                      <a:pt x="3382" y="2843"/>
                      <a:pt x="3353" y="2846"/>
                    </a:cubicBezTo>
                    <a:cubicBezTo>
                      <a:pt x="3323" y="2849"/>
                      <a:pt x="3323" y="2866"/>
                      <a:pt x="3326" y="2883"/>
                    </a:cubicBezTo>
                    <a:cubicBezTo>
                      <a:pt x="3329" y="2900"/>
                      <a:pt x="3335" y="2914"/>
                      <a:pt x="3323" y="2922"/>
                    </a:cubicBezTo>
                    <a:cubicBezTo>
                      <a:pt x="3311" y="2931"/>
                      <a:pt x="3314" y="2965"/>
                      <a:pt x="3338" y="2973"/>
                    </a:cubicBezTo>
                    <a:cubicBezTo>
                      <a:pt x="3362" y="2982"/>
                      <a:pt x="3388" y="3013"/>
                      <a:pt x="3382" y="3033"/>
                    </a:cubicBezTo>
                    <a:cubicBezTo>
                      <a:pt x="3376" y="3053"/>
                      <a:pt x="3388" y="3078"/>
                      <a:pt x="3403" y="3098"/>
                    </a:cubicBezTo>
                    <a:cubicBezTo>
                      <a:pt x="3418" y="3118"/>
                      <a:pt x="3436" y="3149"/>
                      <a:pt x="3427" y="3171"/>
                    </a:cubicBezTo>
                    <a:cubicBezTo>
                      <a:pt x="3418" y="3194"/>
                      <a:pt x="3418" y="3217"/>
                      <a:pt x="3436" y="3211"/>
                    </a:cubicBezTo>
                    <a:cubicBezTo>
                      <a:pt x="3454" y="3205"/>
                      <a:pt x="3466" y="3228"/>
                      <a:pt x="3463" y="3256"/>
                    </a:cubicBezTo>
                    <a:cubicBezTo>
                      <a:pt x="3460" y="3285"/>
                      <a:pt x="3454" y="3336"/>
                      <a:pt x="3448" y="3355"/>
                    </a:cubicBezTo>
                    <a:cubicBezTo>
                      <a:pt x="3442" y="3375"/>
                      <a:pt x="3442" y="3403"/>
                      <a:pt x="3430" y="3420"/>
                    </a:cubicBezTo>
                    <a:cubicBezTo>
                      <a:pt x="3418" y="3437"/>
                      <a:pt x="3409" y="3449"/>
                      <a:pt x="3403" y="3469"/>
                    </a:cubicBezTo>
                    <a:cubicBezTo>
                      <a:pt x="3397" y="3488"/>
                      <a:pt x="3403" y="3491"/>
                      <a:pt x="3424" y="3471"/>
                    </a:cubicBezTo>
                    <a:cubicBezTo>
                      <a:pt x="3445" y="3452"/>
                      <a:pt x="3448" y="3480"/>
                      <a:pt x="3430" y="3500"/>
                    </a:cubicBezTo>
                    <a:cubicBezTo>
                      <a:pt x="3412" y="3519"/>
                      <a:pt x="3412" y="3548"/>
                      <a:pt x="3409" y="3565"/>
                    </a:cubicBezTo>
                    <a:cubicBezTo>
                      <a:pt x="3406" y="3582"/>
                      <a:pt x="3379" y="3607"/>
                      <a:pt x="3356" y="3610"/>
                    </a:cubicBezTo>
                    <a:cubicBezTo>
                      <a:pt x="3332" y="3613"/>
                      <a:pt x="3305" y="3624"/>
                      <a:pt x="3290" y="3635"/>
                    </a:cubicBezTo>
                    <a:cubicBezTo>
                      <a:pt x="3276" y="3647"/>
                      <a:pt x="3240" y="3655"/>
                      <a:pt x="3216" y="3658"/>
                    </a:cubicBezTo>
                    <a:cubicBezTo>
                      <a:pt x="3193" y="3661"/>
                      <a:pt x="3142" y="3667"/>
                      <a:pt x="3127" y="3689"/>
                    </a:cubicBezTo>
                    <a:cubicBezTo>
                      <a:pt x="3112" y="3712"/>
                      <a:pt x="3092" y="3723"/>
                      <a:pt x="3077" y="3723"/>
                    </a:cubicBezTo>
                    <a:cubicBezTo>
                      <a:pt x="3062" y="3723"/>
                      <a:pt x="3041" y="3746"/>
                      <a:pt x="3029" y="3763"/>
                    </a:cubicBezTo>
                    <a:cubicBezTo>
                      <a:pt x="3018" y="3780"/>
                      <a:pt x="3018" y="3794"/>
                      <a:pt x="3023" y="3814"/>
                    </a:cubicBezTo>
                    <a:cubicBezTo>
                      <a:pt x="3029" y="3833"/>
                      <a:pt x="3035" y="3836"/>
                      <a:pt x="3047" y="3814"/>
                    </a:cubicBezTo>
                    <a:cubicBezTo>
                      <a:pt x="3059" y="3791"/>
                      <a:pt x="3074" y="3800"/>
                      <a:pt x="3071" y="3825"/>
                    </a:cubicBezTo>
                    <a:cubicBezTo>
                      <a:pt x="3068" y="3850"/>
                      <a:pt x="3071" y="3882"/>
                      <a:pt x="3062" y="3907"/>
                    </a:cubicBezTo>
                    <a:cubicBezTo>
                      <a:pt x="3057" y="3922"/>
                      <a:pt x="3052" y="3940"/>
                      <a:pt x="3049" y="3956"/>
                    </a:cubicBezTo>
                    <a:lnTo>
                      <a:pt x="2955" y="3955"/>
                    </a:lnTo>
                    <a:cubicBezTo>
                      <a:pt x="2958" y="3924"/>
                      <a:pt x="2946" y="3879"/>
                      <a:pt x="2952" y="3845"/>
                    </a:cubicBezTo>
                    <a:cubicBezTo>
                      <a:pt x="2956" y="3822"/>
                      <a:pt x="2939" y="3822"/>
                      <a:pt x="2917" y="3817"/>
                    </a:cubicBezTo>
                    <a:close/>
                    <a:moveTo>
                      <a:pt x="2518" y="3210"/>
                    </a:moveTo>
                    <a:cubicBezTo>
                      <a:pt x="2545" y="3203"/>
                      <a:pt x="2588" y="3204"/>
                      <a:pt x="2608" y="3214"/>
                    </a:cubicBezTo>
                    <a:cubicBezTo>
                      <a:pt x="2638" y="3228"/>
                      <a:pt x="2679" y="3231"/>
                      <a:pt x="2706" y="3225"/>
                    </a:cubicBezTo>
                    <a:cubicBezTo>
                      <a:pt x="2733" y="3220"/>
                      <a:pt x="2759" y="3217"/>
                      <a:pt x="2783" y="3228"/>
                    </a:cubicBezTo>
                    <a:cubicBezTo>
                      <a:pt x="2797" y="3235"/>
                      <a:pt x="2819" y="3246"/>
                      <a:pt x="2831" y="3261"/>
                    </a:cubicBezTo>
                    <a:lnTo>
                      <a:pt x="2994" y="3087"/>
                    </a:lnTo>
                    <a:cubicBezTo>
                      <a:pt x="2994" y="3087"/>
                      <a:pt x="3015" y="3061"/>
                      <a:pt x="3009" y="3021"/>
                    </a:cubicBezTo>
                    <a:cubicBezTo>
                      <a:pt x="3003" y="2982"/>
                      <a:pt x="3032" y="2959"/>
                      <a:pt x="3053" y="2942"/>
                    </a:cubicBezTo>
                    <a:cubicBezTo>
                      <a:pt x="3074" y="2925"/>
                      <a:pt x="3080" y="2888"/>
                      <a:pt x="3059" y="2857"/>
                    </a:cubicBezTo>
                    <a:cubicBezTo>
                      <a:pt x="3038" y="2826"/>
                      <a:pt x="3038" y="2787"/>
                      <a:pt x="3050" y="2758"/>
                    </a:cubicBezTo>
                    <a:cubicBezTo>
                      <a:pt x="3062" y="2730"/>
                      <a:pt x="3068" y="2710"/>
                      <a:pt x="3062" y="2685"/>
                    </a:cubicBezTo>
                    <a:cubicBezTo>
                      <a:pt x="3056" y="2659"/>
                      <a:pt x="3065" y="2623"/>
                      <a:pt x="3077" y="2600"/>
                    </a:cubicBezTo>
                    <a:cubicBezTo>
                      <a:pt x="3089" y="2577"/>
                      <a:pt x="3092" y="2515"/>
                      <a:pt x="3083" y="2484"/>
                    </a:cubicBezTo>
                    <a:cubicBezTo>
                      <a:pt x="3074" y="2453"/>
                      <a:pt x="3059" y="2424"/>
                      <a:pt x="3056" y="2388"/>
                    </a:cubicBezTo>
                    <a:cubicBezTo>
                      <a:pt x="3053" y="2351"/>
                      <a:pt x="3003" y="2331"/>
                      <a:pt x="2970" y="2334"/>
                    </a:cubicBezTo>
                    <a:cubicBezTo>
                      <a:pt x="2937" y="2337"/>
                      <a:pt x="2875" y="2320"/>
                      <a:pt x="2851" y="2300"/>
                    </a:cubicBezTo>
                    <a:cubicBezTo>
                      <a:pt x="2828" y="2280"/>
                      <a:pt x="2789" y="2274"/>
                      <a:pt x="2759" y="2277"/>
                    </a:cubicBezTo>
                    <a:cubicBezTo>
                      <a:pt x="2730" y="2280"/>
                      <a:pt x="2688" y="2266"/>
                      <a:pt x="2688" y="2266"/>
                    </a:cubicBezTo>
                    <a:lnTo>
                      <a:pt x="2688" y="2218"/>
                    </a:lnTo>
                    <a:cubicBezTo>
                      <a:pt x="2677" y="2221"/>
                      <a:pt x="2667" y="2221"/>
                      <a:pt x="2659" y="2226"/>
                    </a:cubicBezTo>
                    <a:cubicBezTo>
                      <a:pt x="2635" y="2243"/>
                      <a:pt x="2599" y="2241"/>
                      <a:pt x="2578" y="2232"/>
                    </a:cubicBezTo>
                    <a:cubicBezTo>
                      <a:pt x="2558" y="2224"/>
                      <a:pt x="2525" y="2232"/>
                      <a:pt x="2504" y="2243"/>
                    </a:cubicBezTo>
                    <a:cubicBezTo>
                      <a:pt x="2484" y="2255"/>
                      <a:pt x="2466" y="2280"/>
                      <a:pt x="2466" y="2317"/>
                    </a:cubicBezTo>
                    <a:cubicBezTo>
                      <a:pt x="2466" y="2354"/>
                      <a:pt x="2427" y="2382"/>
                      <a:pt x="2406" y="2388"/>
                    </a:cubicBezTo>
                    <a:cubicBezTo>
                      <a:pt x="2386" y="2393"/>
                      <a:pt x="2365" y="2407"/>
                      <a:pt x="2344" y="2430"/>
                    </a:cubicBezTo>
                    <a:cubicBezTo>
                      <a:pt x="2323" y="2453"/>
                      <a:pt x="2300" y="2473"/>
                      <a:pt x="2270" y="2492"/>
                    </a:cubicBezTo>
                    <a:cubicBezTo>
                      <a:pt x="2240" y="2512"/>
                      <a:pt x="2214" y="2535"/>
                      <a:pt x="2190" y="2560"/>
                    </a:cubicBezTo>
                    <a:cubicBezTo>
                      <a:pt x="2166" y="2586"/>
                      <a:pt x="2125" y="2589"/>
                      <a:pt x="2095" y="2572"/>
                    </a:cubicBezTo>
                    <a:cubicBezTo>
                      <a:pt x="2065" y="2555"/>
                      <a:pt x="2033" y="2555"/>
                      <a:pt x="2006" y="2557"/>
                    </a:cubicBezTo>
                    <a:cubicBezTo>
                      <a:pt x="1985" y="2560"/>
                      <a:pt x="1968" y="2559"/>
                      <a:pt x="1955" y="2546"/>
                    </a:cubicBezTo>
                    <a:cubicBezTo>
                      <a:pt x="1991" y="2583"/>
                      <a:pt x="2021" y="2648"/>
                      <a:pt x="2024" y="2676"/>
                    </a:cubicBezTo>
                    <a:cubicBezTo>
                      <a:pt x="2027" y="2705"/>
                      <a:pt x="2062" y="2758"/>
                      <a:pt x="2107" y="2789"/>
                    </a:cubicBezTo>
                    <a:cubicBezTo>
                      <a:pt x="2151" y="2821"/>
                      <a:pt x="2228" y="2886"/>
                      <a:pt x="2276" y="2914"/>
                    </a:cubicBezTo>
                    <a:cubicBezTo>
                      <a:pt x="2323" y="2942"/>
                      <a:pt x="2332" y="2990"/>
                      <a:pt x="2335" y="3036"/>
                    </a:cubicBezTo>
                    <a:cubicBezTo>
                      <a:pt x="2338" y="3081"/>
                      <a:pt x="2362" y="3120"/>
                      <a:pt x="2412" y="3132"/>
                    </a:cubicBezTo>
                    <a:cubicBezTo>
                      <a:pt x="2463" y="3143"/>
                      <a:pt x="2504" y="3164"/>
                      <a:pt x="2518" y="3210"/>
                    </a:cubicBezTo>
                    <a:close/>
                    <a:moveTo>
                      <a:pt x="1200" y="3618"/>
                    </a:moveTo>
                    <a:lnTo>
                      <a:pt x="1200" y="4209"/>
                    </a:lnTo>
                    <a:cubicBezTo>
                      <a:pt x="1193" y="4211"/>
                      <a:pt x="1183" y="4212"/>
                      <a:pt x="1177" y="4216"/>
                    </a:cubicBezTo>
                    <a:cubicBezTo>
                      <a:pt x="1141" y="4242"/>
                      <a:pt x="1101" y="4272"/>
                      <a:pt x="1072" y="4266"/>
                    </a:cubicBezTo>
                    <a:cubicBezTo>
                      <a:pt x="1042" y="4261"/>
                      <a:pt x="1012" y="4255"/>
                      <a:pt x="982" y="4264"/>
                    </a:cubicBezTo>
                    <a:cubicBezTo>
                      <a:pt x="953" y="4272"/>
                      <a:pt x="926" y="4272"/>
                      <a:pt x="911" y="4255"/>
                    </a:cubicBezTo>
                    <a:cubicBezTo>
                      <a:pt x="896" y="4238"/>
                      <a:pt x="870" y="4230"/>
                      <a:pt x="849" y="4232"/>
                    </a:cubicBezTo>
                    <a:cubicBezTo>
                      <a:pt x="828" y="4235"/>
                      <a:pt x="807" y="4230"/>
                      <a:pt x="801" y="4207"/>
                    </a:cubicBezTo>
                    <a:cubicBezTo>
                      <a:pt x="795" y="4184"/>
                      <a:pt x="781" y="4173"/>
                      <a:pt x="763" y="4190"/>
                    </a:cubicBezTo>
                    <a:cubicBezTo>
                      <a:pt x="745" y="4207"/>
                      <a:pt x="729" y="4223"/>
                      <a:pt x="695" y="4230"/>
                    </a:cubicBezTo>
                    <a:cubicBezTo>
                      <a:pt x="668" y="4218"/>
                      <a:pt x="644" y="4204"/>
                      <a:pt x="638" y="4184"/>
                    </a:cubicBezTo>
                    <a:cubicBezTo>
                      <a:pt x="632" y="4164"/>
                      <a:pt x="617" y="4150"/>
                      <a:pt x="600" y="4148"/>
                    </a:cubicBezTo>
                    <a:cubicBezTo>
                      <a:pt x="582" y="4145"/>
                      <a:pt x="567" y="4114"/>
                      <a:pt x="561" y="4091"/>
                    </a:cubicBezTo>
                    <a:cubicBezTo>
                      <a:pt x="555" y="4068"/>
                      <a:pt x="543" y="4046"/>
                      <a:pt x="528" y="4023"/>
                    </a:cubicBezTo>
                    <a:cubicBezTo>
                      <a:pt x="514" y="4000"/>
                      <a:pt x="499" y="3949"/>
                      <a:pt x="499" y="3924"/>
                    </a:cubicBezTo>
                    <a:cubicBezTo>
                      <a:pt x="499" y="3899"/>
                      <a:pt x="481" y="3865"/>
                      <a:pt x="463" y="3848"/>
                    </a:cubicBezTo>
                    <a:cubicBezTo>
                      <a:pt x="445" y="3831"/>
                      <a:pt x="436" y="3797"/>
                      <a:pt x="442" y="3771"/>
                    </a:cubicBezTo>
                    <a:cubicBezTo>
                      <a:pt x="448" y="3746"/>
                      <a:pt x="442" y="3729"/>
                      <a:pt x="433" y="3715"/>
                    </a:cubicBezTo>
                    <a:cubicBezTo>
                      <a:pt x="425" y="3700"/>
                      <a:pt x="425" y="3686"/>
                      <a:pt x="433" y="3672"/>
                    </a:cubicBezTo>
                    <a:cubicBezTo>
                      <a:pt x="442" y="3658"/>
                      <a:pt x="436" y="3633"/>
                      <a:pt x="419" y="3610"/>
                    </a:cubicBezTo>
                    <a:cubicBezTo>
                      <a:pt x="401" y="3587"/>
                      <a:pt x="398" y="3570"/>
                      <a:pt x="404" y="3553"/>
                    </a:cubicBezTo>
                    <a:cubicBezTo>
                      <a:pt x="410" y="3536"/>
                      <a:pt x="398" y="3505"/>
                      <a:pt x="389" y="3483"/>
                    </a:cubicBezTo>
                    <a:cubicBezTo>
                      <a:pt x="380" y="3460"/>
                      <a:pt x="383" y="3409"/>
                      <a:pt x="386" y="3381"/>
                    </a:cubicBezTo>
                    <a:cubicBezTo>
                      <a:pt x="389" y="3352"/>
                      <a:pt x="386" y="3319"/>
                      <a:pt x="407" y="3321"/>
                    </a:cubicBezTo>
                    <a:cubicBezTo>
                      <a:pt x="427" y="3324"/>
                      <a:pt x="427" y="3307"/>
                      <a:pt x="404" y="3279"/>
                    </a:cubicBezTo>
                    <a:cubicBezTo>
                      <a:pt x="380" y="3251"/>
                      <a:pt x="362" y="3222"/>
                      <a:pt x="356" y="3203"/>
                    </a:cubicBezTo>
                    <a:cubicBezTo>
                      <a:pt x="350" y="3183"/>
                      <a:pt x="336" y="3169"/>
                      <a:pt x="321" y="3154"/>
                    </a:cubicBezTo>
                    <a:cubicBezTo>
                      <a:pt x="306" y="3140"/>
                      <a:pt x="291" y="3112"/>
                      <a:pt x="285" y="3089"/>
                    </a:cubicBezTo>
                    <a:cubicBezTo>
                      <a:pt x="279" y="3067"/>
                      <a:pt x="267" y="3010"/>
                      <a:pt x="252" y="2985"/>
                    </a:cubicBezTo>
                    <a:cubicBezTo>
                      <a:pt x="238" y="2959"/>
                      <a:pt x="178" y="2883"/>
                      <a:pt x="175" y="2849"/>
                    </a:cubicBezTo>
                    <a:cubicBezTo>
                      <a:pt x="172" y="2815"/>
                      <a:pt x="152" y="2767"/>
                      <a:pt x="140" y="2744"/>
                    </a:cubicBezTo>
                    <a:cubicBezTo>
                      <a:pt x="128" y="2722"/>
                      <a:pt x="110" y="2690"/>
                      <a:pt x="83" y="2682"/>
                    </a:cubicBezTo>
                    <a:cubicBezTo>
                      <a:pt x="57" y="2673"/>
                      <a:pt x="48" y="2648"/>
                      <a:pt x="45" y="2631"/>
                    </a:cubicBezTo>
                    <a:cubicBezTo>
                      <a:pt x="42" y="2614"/>
                      <a:pt x="30" y="2586"/>
                      <a:pt x="18" y="2572"/>
                    </a:cubicBezTo>
                    <a:cubicBezTo>
                      <a:pt x="6" y="2557"/>
                      <a:pt x="0" y="2509"/>
                      <a:pt x="12" y="2484"/>
                    </a:cubicBezTo>
                    <a:cubicBezTo>
                      <a:pt x="19" y="2469"/>
                      <a:pt x="18" y="2457"/>
                      <a:pt x="16" y="2444"/>
                    </a:cubicBezTo>
                    <a:cubicBezTo>
                      <a:pt x="34" y="2433"/>
                      <a:pt x="63" y="2433"/>
                      <a:pt x="86" y="2441"/>
                    </a:cubicBezTo>
                    <a:cubicBezTo>
                      <a:pt x="110" y="2450"/>
                      <a:pt x="131" y="2447"/>
                      <a:pt x="155" y="2433"/>
                    </a:cubicBezTo>
                    <a:cubicBezTo>
                      <a:pt x="178" y="2419"/>
                      <a:pt x="211" y="2410"/>
                      <a:pt x="247" y="2436"/>
                    </a:cubicBezTo>
                    <a:cubicBezTo>
                      <a:pt x="282" y="2461"/>
                      <a:pt x="333" y="2456"/>
                      <a:pt x="333" y="2456"/>
                    </a:cubicBezTo>
                    <a:lnTo>
                      <a:pt x="953" y="2456"/>
                    </a:lnTo>
                    <a:cubicBezTo>
                      <a:pt x="953" y="2456"/>
                      <a:pt x="982" y="2509"/>
                      <a:pt x="1015" y="2529"/>
                    </a:cubicBezTo>
                    <a:cubicBezTo>
                      <a:pt x="1048" y="2549"/>
                      <a:pt x="1104" y="2563"/>
                      <a:pt x="1134" y="2555"/>
                    </a:cubicBezTo>
                    <a:cubicBezTo>
                      <a:pt x="1163" y="2546"/>
                      <a:pt x="1205" y="2546"/>
                      <a:pt x="1240" y="2560"/>
                    </a:cubicBezTo>
                    <a:cubicBezTo>
                      <a:pt x="1276" y="2574"/>
                      <a:pt x="1335" y="2574"/>
                      <a:pt x="1335" y="2574"/>
                    </a:cubicBezTo>
                    <a:lnTo>
                      <a:pt x="1816" y="2471"/>
                    </a:lnTo>
                    <a:cubicBezTo>
                      <a:pt x="1832" y="2483"/>
                      <a:pt x="1848" y="2488"/>
                      <a:pt x="1860" y="2489"/>
                    </a:cubicBezTo>
                    <a:cubicBezTo>
                      <a:pt x="1881" y="2492"/>
                      <a:pt x="1932" y="2509"/>
                      <a:pt x="1944" y="2529"/>
                    </a:cubicBezTo>
                    <a:cubicBezTo>
                      <a:pt x="1946" y="2533"/>
                      <a:pt x="1953" y="2537"/>
                      <a:pt x="1956" y="2540"/>
                    </a:cubicBezTo>
                    <a:cubicBezTo>
                      <a:pt x="1956" y="2540"/>
                      <a:pt x="1917" y="2577"/>
                      <a:pt x="1863" y="2577"/>
                    </a:cubicBezTo>
                    <a:cubicBezTo>
                      <a:pt x="1837" y="2577"/>
                      <a:pt x="1810" y="2580"/>
                      <a:pt x="1780" y="2600"/>
                    </a:cubicBezTo>
                    <a:cubicBezTo>
                      <a:pt x="1751" y="2620"/>
                      <a:pt x="1709" y="2651"/>
                      <a:pt x="1709" y="2651"/>
                    </a:cubicBezTo>
                    <a:lnTo>
                      <a:pt x="1662" y="2580"/>
                    </a:lnTo>
                    <a:lnTo>
                      <a:pt x="1356" y="2648"/>
                    </a:lnTo>
                    <a:lnTo>
                      <a:pt x="1356" y="3194"/>
                    </a:lnTo>
                    <a:lnTo>
                      <a:pt x="1200" y="3194"/>
                    </a:lnTo>
                    <a:lnTo>
                      <a:pt x="1200" y="3618"/>
                    </a:lnTo>
                    <a:close/>
                    <a:moveTo>
                      <a:pt x="2519" y="3211"/>
                    </a:moveTo>
                    <a:cubicBezTo>
                      <a:pt x="2504" y="3166"/>
                      <a:pt x="2463" y="3143"/>
                      <a:pt x="2412" y="3132"/>
                    </a:cubicBezTo>
                    <a:cubicBezTo>
                      <a:pt x="2362" y="3120"/>
                      <a:pt x="2338" y="3081"/>
                      <a:pt x="2335" y="3036"/>
                    </a:cubicBezTo>
                    <a:cubicBezTo>
                      <a:pt x="2332" y="2990"/>
                      <a:pt x="2323" y="2942"/>
                      <a:pt x="2276" y="2914"/>
                    </a:cubicBezTo>
                    <a:cubicBezTo>
                      <a:pt x="2228" y="2886"/>
                      <a:pt x="2151" y="2821"/>
                      <a:pt x="2107" y="2789"/>
                    </a:cubicBezTo>
                    <a:cubicBezTo>
                      <a:pt x="2062" y="2758"/>
                      <a:pt x="2027" y="2705"/>
                      <a:pt x="2024" y="2676"/>
                    </a:cubicBezTo>
                    <a:cubicBezTo>
                      <a:pt x="2021" y="2648"/>
                      <a:pt x="1991" y="2583"/>
                      <a:pt x="1955" y="2546"/>
                    </a:cubicBezTo>
                    <a:cubicBezTo>
                      <a:pt x="1955" y="2546"/>
                      <a:pt x="1917" y="2577"/>
                      <a:pt x="1863" y="2577"/>
                    </a:cubicBezTo>
                    <a:cubicBezTo>
                      <a:pt x="1837" y="2577"/>
                      <a:pt x="1810" y="2580"/>
                      <a:pt x="1780" y="2600"/>
                    </a:cubicBezTo>
                    <a:cubicBezTo>
                      <a:pt x="1751" y="2620"/>
                      <a:pt x="1709" y="2651"/>
                      <a:pt x="1709" y="2651"/>
                    </a:cubicBezTo>
                    <a:lnTo>
                      <a:pt x="1662" y="2580"/>
                    </a:lnTo>
                    <a:lnTo>
                      <a:pt x="1356" y="2648"/>
                    </a:lnTo>
                    <a:lnTo>
                      <a:pt x="1356" y="3194"/>
                    </a:lnTo>
                    <a:lnTo>
                      <a:pt x="1200" y="3194"/>
                    </a:lnTo>
                    <a:lnTo>
                      <a:pt x="1202" y="3624"/>
                    </a:lnTo>
                    <a:cubicBezTo>
                      <a:pt x="1244" y="3667"/>
                      <a:pt x="1273" y="3717"/>
                      <a:pt x="1291" y="3754"/>
                    </a:cubicBezTo>
                    <a:cubicBezTo>
                      <a:pt x="1309" y="3791"/>
                      <a:pt x="1312" y="3839"/>
                      <a:pt x="1303" y="3870"/>
                    </a:cubicBezTo>
                    <a:cubicBezTo>
                      <a:pt x="1294" y="3901"/>
                      <a:pt x="1303" y="3935"/>
                      <a:pt x="1318" y="3958"/>
                    </a:cubicBezTo>
                    <a:cubicBezTo>
                      <a:pt x="1332" y="3981"/>
                      <a:pt x="1395" y="4006"/>
                      <a:pt x="1433" y="3972"/>
                    </a:cubicBezTo>
                    <a:cubicBezTo>
                      <a:pt x="1472" y="3938"/>
                      <a:pt x="1499" y="3910"/>
                      <a:pt x="1525" y="3904"/>
                    </a:cubicBezTo>
                    <a:cubicBezTo>
                      <a:pt x="1552" y="3899"/>
                      <a:pt x="1588" y="3865"/>
                      <a:pt x="1611" y="3833"/>
                    </a:cubicBezTo>
                    <a:cubicBezTo>
                      <a:pt x="1635" y="3802"/>
                      <a:pt x="1682" y="3771"/>
                      <a:pt x="1715" y="3763"/>
                    </a:cubicBezTo>
                    <a:cubicBezTo>
                      <a:pt x="1748" y="3754"/>
                      <a:pt x="1777" y="3751"/>
                      <a:pt x="1816" y="3766"/>
                    </a:cubicBezTo>
                    <a:cubicBezTo>
                      <a:pt x="1855" y="3780"/>
                      <a:pt x="1908" y="3791"/>
                      <a:pt x="1947" y="3780"/>
                    </a:cubicBezTo>
                    <a:cubicBezTo>
                      <a:pt x="1985" y="3768"/>
                      <a:pt x="2021" y="3734"/>
                      <a:pt x="2033" y="3698"/>
                    </a:cubicBezTo>
                    <a:cubicBezTo>
                      <a:pt x="2044" y="3661"/>
                      <a:pt x="2047" y="3633"/>
                      <a:pt x="2086" y="3613"/>
                    </a:cubicBezTo>
                    <a:cubicBezTo>
                      <a:pt x="2125" y="3593"/>
                      <a:pt x="2160" y="3559"/>
                      <a:pt x="2172" y="3517"/>
                    </a:cubicBezTo>
                    <a:cubicBezTo>
                      <a:pt x="2184" y="3474"/>
                      <a:pt x="2196" y="3432"/>
                      <a:pt x="2234" y="3412"/>
                    </a:cubicBezTo>
                    <a:cubicBezTo>
                      <a:pt x="2273" y="3392"/>
                      <a:pt x="2311" y="3384"/>
                      <a:pt x="2332" y="3344"/>
                    </a:cubicBezTo>
                    <a:cubicBezTo>
                      <a:pt x="2353" y="3304"/>
                      <a:pt x="2365" y="3282"/>
                      <a:pt x="2409" y="3268"/>
                    </a:cubicBezTo>
                    <a:cubicBezTo>
                      <a:pt x="2454" y="3253"/>
                      <a:pt x="2466" y="3248"/>
                      <a:pt x="2498" y="3225"/>
                    </a:cubicBezTo>
                    <a:cubicBezTo>
                      <a:pt x="2509" y="3218"/>
                      <a:pt x="2507" y="3214"/>
                      <a:pt x="2519" y="3211"/>
                    </a:cubicBezTo>
                    <a:close/>
                    <a:moveTo>
                      <a:pt x="1202" y="3624"/>
                    </a:moveTo>
                    <a:cubicBezTo>
                      <a:pt x="1243" y="3667"/>
                      <a:pt x="1273" y="3717"/>
                      <a:pt x="1291" y="3754"/>
                    </a:cubicBezTo>
                    <a:cubicBezTo>
                      <a:pt x="1309" y="3791"/>
                      <a:pt x="1312" y="3839"/>
                      <a:pt x="1303" y="3870"/>
                    </a:cubicBezTo>
                    <a:cubicBezTo>
                      <a:pt x="1294" y="3901"/>
                      <a:pt x="1303" y="3935"/>
                      <a:pt x="1318" y="3958"/>
                    </a:cubicBezTo>
                    <a:cubicBezTo>
                      <a:pt x="1332" y="3981"/>
                      <a:pt x="1395" y="4006"/>
                      <a:pt x="1433" y="3972"/>
                    </a:cubicBezTo>
                    <a:cubicBezTo>
                      <a:pt x="1472" y="3938"/>
                      <a:pt x="1499" y="3910"/>
                      <a:pt x="1525" y="3904"/>
                    </a:cubicBezTo>
                    <a:cubicBezTo>
                      <a:pt x="1552" y="3899"/>
                      <a:pt x="1588" y="3865"/>
                      <a:pt x="1611" y="3833"/>
                    </a:cubicBezTo>
                    <a:cubicBezTo>
                      <a:pt x="1635" y="3802"/>
                      <a:pt x="1682" y="3771"/>
                      <a:pt x="1715" y="3763"/>
                    </a:cubicBezTo>
                    <a:cubicBezTo>
                      <a:pt x="1748" y="3754"/>
                      <a:pt x="1777" y="3751"/>
                      <a:pt x="1816" y="3766"/>
                    </a:cubicBezTo>
                    <a:cubicBezTo>
                      <a:pt x="1855" y="3780"/>
                      <a:pt x="1908" y="3791"/>
                      <a:pt x="1947" y="3780"/>
                    </a:cubicBezTo>
                    <a:cubicBezTo>
                      <a:pt x="1985" y="3768"/>
                      <a:pt x="2021" y="3734"/>
                      <a:pt x="2033" y="3698"/>
                    </a:cubicBezTo>
                    <a:cubicBezTo>
                      <a:pt x="2044" y="3661"/>
                      <a:pt x="2047" y="3633"/>
                      <a:pt x="2086" y="3613"/>
                    </a:cubicBezTo>
                    <a:cubicBezTo>
                      <a:pt x="2125" y="3593"/>
                      <a:pt x="2160" y="3559"/>
                      <a:pt x="2172" y="3517"/>
                    </a:cubicBezTo>
                    <a:cubicBezTo>
                      <a:pt x="2184" y="3474"/>
                      <a:pt x="2196" y="3432"/>
                      <a:pt x="2234" y="3412"/>
                    </a:cubicBezTo>
                    <a:cubicBezTo>
                      <a:pt x="2273" y="3392"/>
                      <a:pt x="2311" y="3384"/>
                      <a:pt x="2332" y="3344"/>
                    </a:cubicBezTo>
                    <a:cubicBezTo>
                      <a:pt x="2353" y="3304"/>
                      <a:pt x="2365" y="3282"/>
                      <a:pt x="2409" y="3268"/>
                    </a:cubicBezTo>
                    <a:cubicBezTo>
                      <a:pt x="2454" y="3253"/>
                      <a:pt x="2466" y="3248"/>
                      <a:pt x="2498" y="3225"/>
                    </a:cubicBezTo>
                    <a:cubicBezTo>
                      <a:pt x="2531" y="3203"/>
                      <a:pt x="2578" y="3200"/>
                      <a:pt x="2608" y="3214"/>
                    </a:cubicBezTo>
                    <a:cubicBezTo>
                      <a:pt x="2638" y="3228"/>
                      <a:pt x="2679" y="3231"/>
                      <a:pt x="2706" y="3225"/>
                    </a:cubicBezTo>
                    <a:cubicBezTo>
                      <a:pt x="2733" y="3220"/>
                      <a:pt x="2759" y="3217"/>
                      <a:pt x="2783" y="3228"/>
                    </a:cubicBezTo>
                    <a:cubicBezTo>
                      <a:pt x="2807" y="3239"/>
                      <a:pt x="2837" y="3265"/>
                      <a:pt x="2842" y="3302"/>
                    </a:cubicBezTo>
                    <a:cubicBezTo>
                      <a:pt x="2848" y="3338"/>
                      <a:pt x="2840" y="3378"/>
                      <a:pt x="2866" y="3418"/>
                    </a:cubicBezTo>
                    <a:cubicBezTo>
                      <a:pt x="2893" y="3457"/>
                      <a:pt x="2911" y="3511"/>
                      <a:pt x="2926" y="3539"/>
                    </a:cubicBezTo>
                    <a:cubicBezTo>
                      <a:pt x="2940" y="3568"/>
                      <a:pt x="2946" y="3621"/>
                      <a:pt x="2940" y="3652"/>
                    </a:cubicBezTo>
                    <a:cubicBezTo>
                      <a:pt x="2934" y="3684"/>
                      <a:pt x="2920" y="3754"/>
                      <a:pt x="2917" y="3817"/>
                    </a:cubicBezTo>
                    <a:cubicBezTo>
                      <a:pt x="2905" y="3814"/>
                      <a:pt x="2890" y="3804"/>
                      <a:pt x="2881" y="3800"/>
                    </a:cubicBezTo>
                    <a:cubicBezTo>
                      <a:pt x="2854" y="3785"/>
                      <a:pt x="2831" y="3785"/>
                      <a:pt x="2819" y="3811"/>
                    </a:cubicBezTo>
                    <a:cubicBezTo>
                      <a:pt x="2807" y="3836"/>
                      <a:pt x="2792" y="3856"/>
                      <a:pt x="2774" y="3882"/>
                    </a:cubicBezTo>
                    <a:cubicBezTo>
                      <a:pt x="2756" y="3907"/>
                      <a:pt x="2774" y="3950"/>
                      <a:pt x="2789" y="3978"/>
                    </a:cubicBezTo>
                    <a:cubicBezTo>
                      <a:pt x="2804" y="4006"/>
                      <a:pt x="2842" y="4020"/>
                      <a:pt x="2896" y="4023"/>
                    </a:cubicBezTo>
                    <a:cubicBezTo>
                      <a:pt x="2949" y="4026"/>
                      <a:pt x="2950" y="3983"/>
                      <a:pt x="2953" y="3952"/>
                    </a:cubicBezTo>
                    <a:lnTo>
                      <a:pt x="3050" y="3955"/>
                    </a:lnTo>
                    <a:cubicBezTo>
                      <a:pt x="3048" y="3966"/>
                      <a:pt x="3044" y="3979"/>
                      <a:pt x="3044" y="3989"/>
                    </a:cubicBezTo>
                    <a:cubicBezTo>
                      <a:pt x="3044" y="4015"/>
                      <a:pt x="3044" y="4049"/>
                      <a:pt x="3029" y="4068"/>
                    </a:cubicBezTo>
                    <a:cubicBezTo>
                      <a:pt x="3015" y="4088"/>
                      <a:pt x="2991" y="4128"/>
                      <a:pt x="2991" y="4162"/>
                    </a:cubicBezTo>
                    <a:cubicBezTo>
                      <a:pt x="2991" y="4196"/>
                      <a:pt x="2958" y="4238"/>
                      <a:pt x="2934" y="4249"/>
                    </a:cubicBezTo>
                    <a:cubicBezTo>
                      <a:pt x="2911" y="4261"/>
                      <a:pt x="2869" y="4289"/>
                      <a:pt x="2857" y="4309"/>
                    </a:cubicBezTo>
                    <a:cubicBezTo>
                      <a:pt x="2845" y="4329"/>
                      <a:pt x="2825" y="4351"/>
                      <a:pt x="2810" y="4377"/>
                    </a:cubicBezTo>
                    <a:cubicBezTo>
                      <a:pt x="2795" y="4402"/>
                      <a:pt x="2774" y="4419"/>
                      <a:pt x="2765" y="4447"/>
                    </a:cubicBezTo>
                    <a:cubicBezTo>
                      <a:pt x="2756" y="4476"/>
                      <a:pt x="2742" y="4507"/>
                      <a:pt x="2721" y="4530"/>
                    </a:cubicBezTo>
                    <a:cubicBezTo>
                      <a:pt x="2700" y="4552"/>
                      <a:pt x="2688" y="4569"/>
                      <a:pt x="2676" y="4603"/>
                    </a:cubicBezTo>
                    <a:cubicBezTo>
                      <a:pt x="2664" y="4637"/>
                      <a:pt x="2635" y="4677"/>
                      <a:pt x="2605" y="4691"/>
                    </a:cubicBezTo>
                    <a:cubicBezTo>
                      <a:pt x="2575" y="4705"/>
                      <a:pt x="2558" y="4728"/>
                      <a:pt x="2543" y="4747"/>
                    </a:cubicBezTo>
                    <a:cubicBezTo>
                      <a:pt x="2528" y="4767"/>
                      <a:pt x="2510" y="4787"/>
                      <a:pt x="2492" y="4795"/>
                    </a:cubicBezTo>
                    <a:cubicBezTo>
                      <a:pt x="2475" y="4804"/>
                      <a:pt x="2469" y="4818"/>
                      <a:pt x="2454" y="4835"/>
                    </a:cubicBezTo>
                    <a:cubicBezTo>
                      <a:pt x="2439" y="4852"/>
                      <a:pt x="2421" y="4875"/>
                      <a:pt x="2400" y="4878"/>
                    </a:cubicBezTo>
                    <a:cubicBezTo>
                      <a:pt x="2380" y="4880"/>
                      <a:pt x="2362" y="4897"/>
                      <a:pt x="2356" y="4911"/>
                    </a:cubicBezTo>
                    <a:cubicBezTo>
                      <a:pt x="2350" y="4926"/>
                      <a:pt x="2326" y="4954"/>
                      <a:pt x="2303" y="4965"/>
                    </a:cubicBezTo>
                    <a:cubicBezTo>
                      <a:pt x="2279" y="4977"/>
                      <a:pt x="2246" y="4999"/>
                      <a:pt x="2228" y="5025"/>
                    </a:cubicBezTo>
                    <a:cubicBezTo>
                      <a:pt x="2211" y="5050"/>
                      <a:pt x="2154" y="5076"/>
                      <a:pt x="2130" y="5073"/>
                    </a:cubicBezTo>
                    <a:cubicBezTo>
                      <a:pt x="2107" y="5070"/>
                      <a:pt x="2071" y="5078"/>
                      <a:pt x="2047" y="5084"/>
                    </a:cubicBezTo>
                    <a:cubicBezTo>
                      <a:pt x="2024" y="5090"/>
                      <a:pt x="2006" y="5093"/>
                      <a:pt x="2000" y="5112"/>
                    </a:cubicBezTo>
                    <a:cubicBezTo>
                      <a:pt x="1994" y="5132"/>
                      <a:pt x="1979" y="5132"/>
                      <a:pt x="1947" y="5124"/>
                    </a:cubicBezTo>
                    <a:cubicBezTo>
                      <a:pt x="1914" y="5115"/>
                      <a:pt x="1890" y="5115"/>
                      <a:pt x="1893" y="5135"/>
                    </a:cubicBezTo>
                    <a:cubicBezTo>
                      <a:pt x="1896" y="5155"/>
                      <a:pt x="1875" y="5160"/>
                      <a:pt x="1846" y="5152"/>
                    </a:cubicBezTo>
                    <a:cubicBezTo>
                      <a:pt x="1816" y="5144"/>
                      <a:pt x="1771" y="5146"/>
                      <a:pt x="1748" y="5144"/>
                    </a:cubicBezTo>
                    <a:cubicBezTo>
                      <a:pt x="1724" y="5141"/>
                      <a:pt x="1662" y="5149"/>
                      <a:pt x="1638" y="5155"/>
                    </a:cubicBezTo>
                    <a:cubicBezTo>
                      <a:pt x="1614" y="5160"/>
                      <a:pt x="1537" y="5175"/>
                      <a:pt x="1513" y="5192"/>
                    </a:cubicBezTo>
                    <a:cubicBezTo>
                      <a:pt x="1490" y="5209"/>
                      <a:pt x="1445" y="5217"/>
                      <a:pt x="1424" y="5211"/>
                    </a:cubicBezTo>
                    <a:cubicBezTo>
                      <a:pt x="1404" y="5206"/>
                      <a:pt x="1362" y="5200"/>
                      <a:pt x="1347" y="5214"/>
                    </a:cubicBezTo>
                    <a:cubicBezTo>
                      <a:pt x="1332" y="5228"/>
                      <a:pt x="1306" y="5240"/>
                      <a:pt x="1291" y="5237"/>
                    </a:cubicBezTo>
                    <a:cubicBezTo>
                      <a:pt x="1276" y="5234"/>
                      <a:pt x="1243" y="5234"/>
                      <a:pt x="1220" y="5240"/>
                    </a:cubicBezTo>
                    <a:cubicBezTo>
                      <a:pt x="1196" y="5245"/>
                      <a:pt x="1166" y="5237"/>
                      <a:pt x="1157" y="5220"/>
                    </a:cubicBezTo>
                    <a:cubicBezTo>
                      <a:pt x="1148" y="5203"/>
                      <a:pt x="1148" y="5192"/>
                      <a:pt x="1131" y="5192"/>
                    </a:cubicBezTo>
                    <a:cubicBezTo>
                      <a:pt x="1113" y="5192"/>
                      <a:pt x="1083" y="5175"/>
                      <a:pt x="1083" y="5175"/>
                    </a:cubicBezTo>
                    <a:cubicBezTo>
                      <a:pt x="1083" y="5175"/>
                      <a:pt x="1048" y="5149"/>
                      <a:pt x="1030" y="5146"/>
                    </a:cubicBezTo>
                    <a:cubicBezTo>
                      <a:pt x="1012" y="5144"/>
                      <a:pt x="1009" y="5135"/>
                      <a:pt x="1000" y="5118"/>
                    </a:cubicBezTo>
                    <a:cubicBezTo>
                      <a:pt x="991" y="5101"/>
                      <a:pt x="979" y="5112"/>
                      <a:pt x="973" y="5135"/>
                    </a:cubicBezTo>
                    <a:cubicBezTo>
                      <a:pt x="967" y="5158"/>
                      <a:pt x="947" y="5152"/>
                      <a:pt x="950" y="5127"/>
                    </a:cubicBezTo>
                    <a:cubicBezTo>
                      <a:pt x="953" y="5101"/>
                      <a:pt x="953" y="5053"/>
                      <a:pt x="941" y="5042"/>
                    </a:cubicBezTo>
                    <a:cubicBezTo>
                      <a:pt x="929" y="5030"/>
                      <a:pt x="905" y="4999"/>
                      <a:pt x="911" y="4982"/>
                    </a:cubicBezTo>
                    <a:cubicBezTo>
                      <a:pt x="917" y="4965"/>
                      <a:pt x="923" y="4940"/>
                      <a:pt x="902" y="4945"/>
                    </a:cubicBezTo>
                    <a:cubicBezTo>
                      <a:pt x="881" y="4951"/>
                      <a:pt x="884" y="4914"/>
                      <a:pt x="884" y="4894"/>
                    </a:cubicBezTo>
                    <a:cubicBezTo>
                      <a:pt x="884" y="4875"/>
                      <a:pt x="893" y="4852"/>
                      <a:pt x="914" y="4866"/>
                    </a:cubicBezTo>
                    <a:cubicBezTo>
                      <a:pt x="935" y="4880"/>
                      <a:pt x="950" y="4849"/>
                      <a:pt x="941" y="4824"/>
                    </a:cubicBezTo>
                    <a:cubicBezTo>
                      <a:pt x="932" y="4798"/>
                      <a:pt x="923" y="4767"/>
                      <a:pt x="926" y="4745"/>
                    </a:cubicBezTo>
                    <a:cubicBezTo>
                      <a:pt x="929" y="4722"/>
                      <a:pt x="896" y="4685"/>
                      <a:pt x="878" y="4668"/>
                    </a:cubicBezTo>
                    <a:cubicBezTo>
                      <a:pt x="861" y="4651"/>
                      <a:pt x="831" y="4589"/>
                      <a:pt x="822" y="4563"/>
                    </a:cubicBezTo>
                    <a:cubicBezTo>
                      <a:pt x="813" y="4538"/>
                      <a:pt x="789" y="4479"/>
                      <a:pt x="789" y="4450"/>
                    </a:cubicBezTo>
                    <a:cubicBezTo>
                      <a:pt x="789" y="4422"/>
                      <a:pt x="760" y="4340"/>
                      <a:pt x="748" y="4312"/>
                    </a:cubicBezTo>
                    <a:cubicBezTo>
                      <a:pt x="736" y="4283"/>
                      <a:pt x="722" y="4241"/>
                      <a:pt x="695" y="4230"/>
                    </a:cubicBezTo>
                    <a:cubicBezTo>
                      <a:pt x="729" y="4223"/>
                      <a:pt x="745" y="4207"/>
                      <a:pt x="763" y="4190"/>
                    </a:cubicBezTo>
                    <a:cubicBezTo>
                      <a:pt x="781" y="4173"/>
                      <a:pt x="795" y="4184"/>
                      <a:pt x="801" y="4207"/>
                    </a:cubicBezTo>
                    <a:cubicBezTo>
                      <a:pt x="807" y="4230"/>
                      <a:pt x="828" y="4235"/>
                      <a:pt x="849" y="4232"/>
                    </a:cubicBezTo>
                    <a:cubicBezTo>
                      <a:pt x="870" y="4230"/>
                      <a:pt x="896" y="4238"/>
                      <a:pt x="911" y="4255"/>
                    </a:cubicBezTo>
                    <a:cubicBezTo>
                      <a:pt x="926" y="4272"/>
                      <a:pt x="953" y="4272"/>
                      <a:pt x="982" y="4264"/>
                    </a:cubicBezTo>
                    <a:cubicBezTo>
                      <a:pt x="1012" y="4255"/>
                      <a:pt x="1042" y="4261"/>
                      <a:pt x="1072" y="4266"/>
                    </a:cubicBezTo>
                    <a:cubicBezTo>
                      <a:pt x="1101" y="4272"/>
                      <a:pt x="1141" y="4242"/>
                      <a:pt x="1177" y="4216"/>
                    </a:cubicBezTo>
                    <a:cubicBezTo>
                      <a:pt x="1183" y="4212"/>
                      <a:pt x="1193" y="4211"/>
                      <a:pt x="1200" y="4209"/>
                    </a:cubicBezTo>
                    <a:lnTo>
                      <a:pt x="1202" y="3624"/>
                    </a:lnTo>
                    <a:close/>
                    <a:moveTo>
                      <a:pt x="2320" y="4549"/>
                    </a:moveTo>
                    <a:cubicBezTo>
                      <a:pt x="2341" y="4563"/>
                      <a:pt x="2394" y="4566"/>
                      <a:pt x="2409" y="4532"/>
                    </a:cubicBezTo>
                    <a:cubicBezTo>
                      <a:pt x="2424" y="4498"/>
                      <a:pt x="2442" y="4481"/>
                      <a:pt x="2484" y="4467"/>
                    </a:cubicBezTo>
                    <a:cubicBezTo>
                      <a:pt x="2525" y="4453"/>
                      <a:pt x="2573" y="4428"/>
                      <a:pt x="2564" y="4382"/>
                    </a:cubicBezTo>
                    <a:cubicBezTo>
                      <a:pt x="2555" y="4337"/>
                      <a:pt x="2561" y="4309"/>
                      <a:pt x="2531" y="4292"/>
                    </a:cubicBezTo>
                    <a:cubicBezTo>
                      <a:pt x="2501" y="4275"/>
                      <a:pt x="2484" y="4269"/>
                      <a:pt x="2466" y="4252"/>
                    </a:cubicBezTo>
                    <a:cubicBezTo>
                      <a:pt x="2448" y="4235"/>
                      <a:pt x="2387" y="4235"/>
                      <a:pt x="2368" y="4272"/>
                    </a:cubicBezTo>
                    <a:cubicBezTo>
                      <a:pt x="2353" y="4300"/>
                      <a:pt x="2314" y="4334"/>
                      <a:pt x="2294" y="4360"/>
                    </a:cubicBezTo>
                    <a:cubicBezTo>
                      <a:pt x="2273" y="4385"/>
                      <a:pt x="2228" y="4422"/>
                      <a:pt x="2243" y="4450"/>
                    </a:cubicBezTo>
                    <a:cubicBezTo>
                      <a:pt x="2258" y="4479"/>
                      <a:pt x="2300" y="4535"/>
                      <a:pt x="2320" y="4549"/>
                    </a:cubicBezTo>
                    <a:close/>
                    <a:moveTo>
                      <a:pt x="2952" y="3952"/>
                    </a:moveTo>
                    <a:cubicBezTo>
                      <a:pt x="2949" y="3983"/>
                      <a:pt x="2949" y="4026"/>
                      <a:pt x="2896" y="4023"/>
                    </a:cubicBezTo>
                    <a:cubicBezTo>
                      <a:pt x="2842" y="4020"/>
                      <a:pt x="2804" y="4006"/>
                      <a:pt x="2789" y="3978"/>
                    </a:cubicBezTo>
                    <a:cubicBezTo>
                      <a:pt x="2774" y="3950"/>
                      <a:pt x="2756" y="3907"/>
                      <a:pt x="2774" y="3882"/>
                    </a:cubicBezTo>
                    <a:cubicBezTo>
                      <a:pt x="2792" y="3856"/>
                      <a:pt x="2807" y="3836"/>
                      <a:pt x="2819" y="3811"/>
                    </a:cubicBezTo>
                    <a:cubicBezTo>
                      <a:pt x="2831" y="3785"/>
                      <a:pt x="2854" y="3785"/>
                      <a:pt x="2881" y="3800"/>
                    </a:cubicBezTo>
                    <a:cubicBezTo>
                      <a:pt x="2908" y="3814"/>
                      <a:pt x="2958" y="3811"/>
                      <a:pt x="2952" y="3845"/>
                    </a:cubicBezTo>
                    <a:cubicBezTo>
                      <a:pt x="2946" y="3879"/>
                      <a:pt x="2955" y="3921"/>
                      <a:pt x="2952" y="3952"/>
                    </a:cubicBezTo>
                    <a:close/>
                    <a:moveTo>
                      <a:pt x="2320" y="4549"/>
                    </a:moveTo>
                    <a:cubicBezTo>
                      <a:pt x="2341" y="4563"/>
                      <a:pt x="2394" y="4566"/>
                      <a:pt x="2409" y="4532"/>
                    </a:cubicBezTo>
                    <a:cubicBezTo>
                      <a:pt x="2424" y="4498"/>
                      <a:pt x="2442" y="4481"/>
                      <a:pt x="2484" y="4467"/>
                    </a:cubicBezTo>
                    <a:cubicBezTo>
                      <a:pt x="2525" y="4453"/>
                      <a:pt x="2573" y="4428"/>
                      <a:pt x="2564" y="4382"/>
                    </a:cubicBezTo>
                    <a:cubicBezTo>
                      <a:pt x="2555" y="4337"/>
                      <a:pt x="2561" y="4309"/>
                      <a:pt x="2531" y="4292"/>
                    </a:cubicBezTo>
                    <a:cubicBezTo>
                      <a:pt x="2501" y="4275"/>
                      <a:pt x="2484" y="4269"/>
                      <a:pt x="2466" y="4252"/>
                    </a:cubicBezTo>
                    <a:cubicBezTo>
                      <a:pt x="2448" y="4235"/>
                      <a:pt x="2387" y="4235"/>
                      <a:pt x="2368" y="4272"/>
                    </a:cubicBezTo>
                    <a:cubicBezTo>
                      <a:pt x="2353" y="4300"/>
                      <a:pt x="2314" y="4334"/>
                      <a:pt x="2294" y="4360"/>
                    </a:cubicBezTo>
                    <a:cubicBezTo>
                      <a:pt x="2273" y="4385"/>
                      <a:pt x="2228" y="4422"/>
                      <a:pt x="2243" y="4450"/>
                    </a:cubicBezTo>
                    <a:cubicBezTo>
                      <a:pt x="2258" y="4479"/>
                      <a:pt x="2300" y="4535"/>
                      <a:pt x="2320" y="4549"/>
                    </a:cubicBezTo>
                    <a:close/>
                    <a:moveTo>
                      <a:pt x="4056" y="619"/>
                    </a:moveTo>
                    <a:cubicBezTo>
                      <a:pt x="4059" y="599"/>
                      <a:pt x="4094" y="605"/>
                      <a:pt x="4086" y="622"/>
                    </a:cubicBezTo>
                    <a:cubicBezTo>
                      <a:pt x="4077" y="639"/>
                      <a:pt x="4097" y="656"/>
                      <a:pt x="4080" y="673"/>
                    </a:cubicBezTo>
                    <a:cubicBezTo>
                      <a:pt x="4062" y="690"/>
                      <a:pt x="4047" y="679"/>
                      <a:pt x="4053" y="665"/>
                    </a:cubicBezTo>
                    <a:cubicBezTo>
                      <a:pt x="4059" y="650"/>
                      <a:pt x="4053" y="639"/>
                      <a:pt x="4056" y="619"/>
                    </a:cubicBezTo>
                    <a:close/>
                    <a:moveTo>
                      <a:pt x="3994" y="752"/>
                    </a:moveTo>
                    <a:cubicBezTo>
                      <a:pt x="3997" y="724"/>
                      <a:pt x="4008" y="732"/>
                      <a:pt x="4017" y="747"/>
                    </a:cubicBezTo>
                    <a:cubicBezTo>
                      <a:pt x="4026" y="761"/>
                      <a:pt x="4053" y="778"/>
                      <a:pt x="4047" y="809"/>
                    </a:cubicBezTo>
                    <a:cubicBezTo>
                      <a:pt x="4041" y="840"/>
                      <a:pt x="4038" y="837"/>
                      <a:pt x="4020" y="823"/>
                    </a:cubicBezTo>
                    <a:cubicBezTo>
                      <a:pt x="4002" y="809"/>
                      <a:pt x="3991" y="781"/>
                      <a:pt x="3994" y="752"/>
                    </a:cubicBezTo>
                    <a:close/>
                    <a:moveTo>
                      <a:pt x="6297" y="510"/>
                    </a:moveTo>
                    <a:cubicBezTo>
                      <a:pt x="6309" y="527"/>
                      <a:pt x="6300" y="543"/>
                      <a:pt x="6282" y="527"/>
                    </a:cubicBezTo>
                    <a:cubicBezTo>
                      <a:pt x="6264" y="510"/>
                      <a:pt x="6285" y="493"/>
                      <a:pt x="6297" y="510"/>
                    </a:cubicBezTo>
                    <a:close/>
                    <a:moveTo>
                      <a:pt x="6315" y="584"/>
                    </a:moveTo>
                    <a:cubicBezTo>
                      <a:pt x="6306" y="567"/>
                      <a:pt x="6332" y="562"/>
                      <a:pt x="6341" y="579"/>
                    </a:cubicBezTo>
                    <a:cubicBezTo>
                      <a:pt x="6350" y="595"/>
                      <a:pt x="6377" y="619"/>
                      <a:pt x="6359" y="624"/>
                    </a:cubicBezTo>
                    <a:cubicBezTo>
                      <a:pt x="6341" y="629"/>
                      <a:pt x="6338" y="622"/>
                      <a:pt x="6329" y="612"/>
                    </a:cubicBezTo>
                    <a:cubicBezTo>
                      <a:pt x="6321" y="603"/>
                      <a:pt x="6324" y="600"/>
                      <a:pt x="6315" y="584"/>
                    </a:cubicBezTo>
                    <a:close/>
                    <a:moveTo>
                      <a:pt x="6359" y="500"/>
                    </a:moveTo>
                    <a:cubicBezTo>
                      <a:pt x="6377" y="512"/>
                      <a:pt x="6374" y="529"/>
                      <a:pt x="6353" y="517"/>
                    </a:cubicBezTo>
                    <a:cubicBezTo>
                      <a:pt x="6332" y="505"/>
                      <a:pt x="6341" y="488"/>
                      <a:pt x="6359" y="500"/>
                    </a:cubicBezTo>
                    <a:close/>
                    <a:moveTo>
                      <a:pt x="6418" y="541"/>
                    </a:moveTo>
                    <a:lnTo>
                      <a:pt x="6407" y="529"/>
                    </a:lnTo>
                    <a:lnTo>
                      <a:pt x="6418" y="541"/>
                    </a:lnTo>
                    <a:close/>
                    <a:moveTo>
                      <a:pt x="6439" y="591"/>
                    </a:moveTo>
                    <a:lnTo>
                      <a:pt x="6427" y="603"/>
                    </a:lnTo>
                    <a:lnTo>
                      <a:pt x="6439" y="591"/>
                    </a:lnTo>
                    <a:close/>
                    <a:moveTo>
                      <a:pt x="55" y="632"/>
                    </a:moveTo>
                    <a:cubicBezTo>
                      <a:pt x="56" y="632"/>
                      <a:pt x="56" y="633"/>
                      <a:pt x="57" y="633"/>
                    </a:cubicBezTo>
                    <a:cubicBezTo>
                      <a:pt x="74" y="648"/>
                      <a:pt x="77" y="662"/>
                      <a:pt x="80" y="682"/>
                    </a:cubicBezTo>
                    <a:cubicBezTo>
                      <a:pt x="81" y="685"/>
                      <a:pt x="81" y="688"/>
                      <a:pt x="82" y="692"/>
                    </a:cubicBezTo>
                    <a:lnTo>
                      <a:pt x="137" y="693"/>
                    </a:lnTo>
                    <a:lnTo>
                      <a:pt x="137" y="631"/>
                    </a:lnTo>
                    <a:lnTo>
                      <a:pt x="201" y="570"/>
                    </a:lnTo>
                    <a:lnTo>
                      <a:pt x="160" y="532"/>
                    </a:lnTo>
                    <a:lnTo>
                      <a:pt x="55" y="632"/>
                    </a:lnTo>
                    <a:close/>
                    <a:moveTo>
                      <a:pt x="4056" y="1049"/>
                    </a:moveTo>
                    <a:cubicBezTo>
                      <a:pt x="4044" y="1072"/>
                      <a:pt x="4065" y="1100"/>
                      <a:pt x="4080" y="1066"/>
                    </a:cubicBezTo>
                    <a:cubicBezTo>
                      <a:pt x="4094" y="1032"/>
                      <a:pt x="4068" y="1027"/>
                      <a:pt x="4056" y="1049"/>
                    </a:cubicBezTo>
                    <a:close/>
                  </a:path>
                </a:pathLst>
              </a:custGeom>
              <a:grpFill/>
              <a:ln w="7938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5220495" y="2726938"/>
                <a:ext cx="1433410" cy="843920"/>
              </a:xfrm>
              <a:custGeom>
                <a:avLst/>
                <a:gdLst>
                  <a:gd name="T0" fmla="*/ 332 w 6016"/>
                  <a:gd name="T1" fmla="*/ 1885 h 3543"/>
                  <a:gd name="T2" fmla="*/ 273 w 6016"/>
                  <a:gd name="T3" fmla="*/ 1913 h 3543"/>
                  <a:gd name="T4" fmla="*/ 175 w 6016"/>
                  <a:gd name="T5" fmla="*/ 1673 h 3543"/>
                  <a:gd name="T6" fmla="*/ 1495 w 6016"/>
                  <a:gd name="T7" fmla="*/ 2103 h 3543"/>
                  <a:gd name="T8" fmla="*/ 1343 w 6016"/>
                  <a:gd name="T9" fmla="*/ 2159 h 3543"/>
                  <a:gd name="T10" fmla="*/ 1601 w 6016"/>
                  <a:gd name="T11" fmla="*/ 2210 h 3543"/>
                  <a:gd name="T12" fmla="*/ 1287 w 6016"/>
                  <a:gd name="T13" fmla="*/ 1848 h 3543"/>
                  <a:gd name="T14" fmla="*/ 1765 w 6016"/>
                  <a:gd name="T15" fmla="*/ 1825 h 3543"/>
                  <a:gd name="T16" fmla="*/ 1803 w 6016"/>
                  <a:gd name="T17" fmla="*/ 2289 h 3543"/>
                  <a:gd name="T18" fmla="*/ 1415 w 6016"/>
                  <a:gd name="T19" fmla="*/ 620 h 3543"/>
                  <a:gd name="T20" fmla="*/ 2439 w 6016"/>
                  <a:gd name="T21" fmla="*/ 0 h 3543"/>
                  <a:gd name="T22" fmla="*/ 1871 w 6016"/>
                  <a:gd name="T23" fmla="*/ 1941 h 3543"/>
                  <a:gd name="T24" fmla="*/ 1294 w 6016"/>
                  <a:gd name="T25" fmla="*/ 1759 h 3543"/>
                  <a:gd name="T26" fmla="*/ 1266 w 6016"/>
                  <a:gd name="T27" fmla="*/ 991 h 3543"/>
                  <a:gd name="T28" fmla="*/ 2438 w 6016"/>
                  <a:gd name="T29" fmla="*/ 0 h 3543"/>
                  <a:gd name="T30" fmla="*/ 2005 w 6016"/>
                  <a:gd name="T31" fmla="*/ 1916 h 3543"/>
                  <a:gd name="T32" fmla="*/ 2916 w 6016"/>
                  <a:gd name="T33" fmla="*/ 2405 h 3543"/>
                  <a:gd name="T34" fmla="*/ 3838 w 6016"/>
                  <a:gd name="T35" fmla="*/ 1933 h 3543"/>
                  <a:gd name="T36" fmla="*/ 3963 w 6016"/>
                  <a:gd name="T37" fmla="*/ 1124 h 3543"/>
                  <a:gd name="T38" fmla="*/ 2171 w 6016"/>
                  <a:gd name="T39" fmla="*/ 1913 h 3543"/>
                  <a:gd name="T40" fmla="*/ 2141 w 6016"/>
                  <a:gd name="T41" fmla="*/ 2380 h 3543"/>
                  <a:gd name="T42" fmla="*/ 2571 w 6016"/>
                  <a:gd name="T43" fmla="*/ 2629 h 3543"/>
                  <a:gd name="T44" fmla="*/ 4153 w 6016"/>
                  <a:gd name="T45" fmla="*/ 1859 h 3543"/>
                  <a:gd name="T46" fmla="*/ 4032 w 6016"/>
                  <a:gd name="T47" fmla="*/ 2399 h 3543"/>
                  <a:gd name="T48" fmla="*/ 4574 w 6016"/>
                  <a:gd name="T49" fmla="*/ 2120 h 3543"/>
                  <a:gd name="T50" fmla="*/ 5624 w 6016"/>
                  <a:gd name="T51" fmla="*/ 2120 h 3543"/>
                  <a:gd name="T52" fmla="*/ 5918 w 6016"/>
                  <a:gd name="T53" fmla="*/ 960 h 3543"/>
                  <a:gd name="T54" fmla="*/ 5618 w 6016"/>
                  <a:gd name="T55" fmla="*/ 2674 h 3543"/>
                  <a:gd name="T56" fmla="*/ 5188 w 6016"/>
                  <a:gd name="T57" fmla="*/ 3133 h 3543"/>
                  <a:gd name="T58" fmla="*/ 4714 w 6016"/>
                  <a:gd name="T59" fmla="*/ 3537 h 3543"/>
                  <a:gd name="T60" fmla="*/ 4094 w 6016"/>
                  <a:gd name="T61" fmla="*/ 3227 h 3543"/>
                  <a:gd name="T62" fmla="*/ 4289 w 6016"/>
                  <a:gd name="T63" fmla="*/ 2213 h 3543"/>
                  <a:gd name="T64" fmla="*/ 5218 w 6016"/>
                  <a:gd name="T65" fmla="*/ 2205 h 3543"/>
                  <a:gd name="T66" fmla="*/ 4094 w 6016"/>
                  <a:gd name="T67" fmla="*/ 2833 h 3543"/>
                  <a:gd name="T68" fmla="*/ 3838 w 6016"/>
                  <a:gd name="T69" fmla="*/ 2533 h 3543"/>
                  <a:gd name="T70" fmla="*/ 3687 w 6016"/>
                  <a:gd name="T71" fmla="*/ 2519 h 3543"/>
                  <a:gd name="T72" fmla="*/ 3857 w 6016"/>
                  <a:gd name="T73" fmla="*/ 3295 h 3543"/>
                  <a:gd name="T74" fmla="*/ 3834 w 6016"/>
                  <a:gd name="T75" fmla="*/ 2534 h 3543"/>
                  <a:gd name="T76" fmla="*/ 3800 w 6016"/>
                  <a:gd name="T77" fmla="*/ 3192 h 3543"/>
                  <a:gd name="T78" fmla="*/ 3234 w 6016"/>
                  <a:gd name="T79" fmla="*/ 3414 h 3543"/>
                  <a:gd name="T80" fmla="*/ 3290 w 6016"/>
                  <a:gd name="T81" fmla="*/ 2551 h 3543"/>
                  <a:gd name="T82" fmla="*/ 3281 w 6016"/>
                  <a:gd name="T83" fmla="*/ 3314 h 3543"/>
                  <a:gd name="T84" fmla="*/ 2613 w 6016"/>
                  <a:gd name="T85" fmla="*/ 3519 h 3543"/>
                  <a:gd name="T86" fmla="*/ 2518 w 6016"/>
                  <a:gd name="T87" fmla="*/ 2745 h 3543"/>
                  <a:gd name="T88" fmla="*/ 3269 w 6016"/>
                  <a:gd name="T89" fmla="*/ 2719 h 3543"/>
                  <a:gd name="T90" fmla="*/ 2595 w 6016"/>
                  <a:gd name="T91" fmla="*/ 3271 h 3543"/>
                  <a:gd name="T92" fmla="*/ 2106 w 6016"/>
                  <a:gd name="T93" fmla="*/ 3203 h 3543"/>
                  <a:gd name="T94" fmla="*/ 1854 w 6016"/>
                  <a:gd name="T95" fmla="*/ 2994 h 3543"/>
                  <a:gd name="T96" fmla="*/ 2138 w 6016"/>
                  <a:gd name="T97" fmla="*/ 2886 h 3543"/>
                  <a:gd name="T98" fmla="*/ 2038 w 6016"/>
                  <a:gd name="T99" fmla="*/ 2666 h 3543"/>
                  <a:gd name="T100" fmla="*/ 2509 w 6016"/>
                  <a:gd name="T101" fmla="*/ 2991 h 3543"/>
                  <a:gd name="T102" fmla="*/ 2414 w 6016"/>
                  <a:gd name="T103" fmla="*/ 2346 h 3543"/>
                  <a:gd name="T104" fmla="*/ 1750 w 6016"/>
                  <a:gd name="T105" fmla="*/ 2289 h 3543"/>
                  <a:gd name="T106" fmla="*/ 1759 w 6016"/>
                  <a:gd name="T107" fmla="*/ 2751 h 3543"/>
                  <a:gd name="T108" fmla="*/ 1337 w 6016"/>
                  <a:gd name="T109" fmla="*/ 2403 h 3543"/>
                  <a:gd name="T110" fmla="*/ 1514 w 6016"/>
                  <a:gd name="T111" fmla="*/ 2552 h 3543"/>
                  <a:gd name="T112" fmla="*/ 3468 w 6016"/>
                  <a:gd name="T113" fmla="*/ 1992 h 3543"/>
                  <a:gd name="T114" fmla="*/ 2895 w 6016"/>
                  <a:gd name="T115" fmla="*/ 2618 h 3543"/>
                  <a:gd name="T116" fmla="*/ 3613 w 6016"/>
                  <a:gd name="T117" fmla="*/ 2527 h 3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016" h="3543">
                    <a:moveTo>
                      <a:pt x="1889" y="3053"/>
                    </a:moveTo>
                    <a:cubicBezTo>
                      <a:pt x="1919" y="3066"/>
                      <a:pt x="1922" y="3089"/>
                      <a:pt x="1882" y="3070"/>
                    </a:cubicBezTo>
                    <a:cubicBezTo>
                      <a:pt x="1842" y="3052"/>
                      <a:pt x="1860" y="3041"/>
                      <a:pt x="1889" y="3053"/>
                    </a:cubicBezTo>
                    <a:close/>
                    <a:moveTo>
                      <a:pt x="1367" y="2493"/>
                    </a:moveTo>
                    <a:cubicBezTo>
                      <a:pt x="1346" y="2485"/>
                      <a:pt x="1340" y="2513"/>
                      <a:pt x="1361" y="2516"/>
                    </a:cubicBezTo>
                    <a:cubicBezTo>
                      <a:pt x="1382" y="2519"/>
                      <a:pt x="1388" y="2502"/>
                      <a:pt x="1367" y="2493"/>
                    </a:cubicBezTo>
                    <a:close/>
                    <a:moveTo>
                      <a:pt x="1379" y="2445"/>
                    </a:moveTo>
                    <a:cubicBezTo>
                      <a:pt x="1361" y="2451"/>
                      <a:pt x="1370" y="2476"/>
                      <a:pt x="1388" y="2462"/>
                    </a:cubicBezTo>
                    <a:cubicBezTo>
                      <a:pt x="1406" y="2448"/>
                      <a:pt x="1397" y="2439"/>
                      <a:pt x="1379" y="2445"/>
                    </a:cubicBezTo>
                    <a:close/>
                    <a:moveTo>
                      <a:pt x="332" y="1885"/>
                    </a:moveTo>
                    <a:cubicBezTo>
                      <a:pt x="323" y="1910"/>
                      <a:pt x="353" y="1916"/>
                      <a:pt x="356" y="1893"/>
                    </a:cubicBezTo>
                    <a:cubicBezTo>
                      <a:pt x="359" y="1871"/>
                      <a:pt x="341" y="1860"/>
                      <a:pt x="332" y="1885"/>
                    </a:cubicBezTo>
                    <a:close/>
                    <a:moveTo>
                      <a:pt x="92" y="1978"/>
                    </a:moveTo>
                    <a:lnTo>
                      <a:pt x="100" y="1956"/>
                    </a:lnTo>
                    <a:lnTo>
                      <a:pt x="92" y="1978"/>
                    </a:lnTo>
                    <a:close/>
                    <a:moveTo>
                      <a:pt x="139" y="1922"/>
                    </a:moveTo>
                    <a:cubicBezTo>
                      <a:pt x="121" y="1939"/>
                      <a:pt x="130" y="1961"/>
                      <a:pt x="157" y="1942"/>
                    </a:cubicBezTo>
                    <a:cubicBezTo>
                      <a:pt x="184" y="1922"/>
                      <a:pt x="157" y="1905"/>
                      <a:pt x="139" y="1922"/>
                    </a:cubicBezTo>
                    <a:close/>
                    <a:moveTo>
                      <a:pt x="231" y="1922"/>
                    </a:moveTo>
                    <a:cubicBezTo>
                      <a:pt x="237" y="1899"/>
                      <a:pt x="255" y="1888"/>
                      <a:pt x="273" y="1913"/>
                    </a:cubicBezTo>
                    <a:cubicBezTo>
                      <a:pt x="290" y="1939"/>
                      <a:pt x="281" y="1942"/>
                      <a:pt x="258" y="1944"/>
                    </a:cubicBezTo>
                    <a:cubicBezTo>
                      <a:pt x="234" y="1947"/>
                      <a:pt x="225" y="1944"/>
                      <a:pt x="231" y="1922"/>
                    </a:cubicBezTo>
                    <a:close/>
                    <a:moveTo>
                      <a:pt x="23" y="1551"/>
                    </a:moveTo>
                    <a:cubicBezTo>
                      <a:pt x="0" y="1568"/>
                      <a:pt x="14" y="1596"/>
                      <a:pt x="38" y="1574"/>
                    </a:cubicBezTo>
                    <a:cubicBezTo>
                      <a:pt x="62" y="1551"/>
                      <a:pt x="47" y="1534"/>
                      <a:pt x="23" y="1551"/>
                    </a:cubicBezTo>
                    <a:close/>
                    <a:moveTo>
                      <a:pt x="65" y="1596"/>
                    </a:moveTo>
                    <a:cubicBezTo>
                      <a:pt x="38" y="1596"/>
                      <a:pt x="38" y="1627"/>
                      <a:pt x="68" y="1625"/>
                    </a:cubicBezTo>
                    <a:cubicBezTo>
                      <a:pt x="98" y="1622"/>
                      <a:pt x="92" y="1596"/>
                      <a:pt x="65" y="1596"/>
                    </a:cubicBezTo>
                    <a:close/>
                    <a:moveTo>
                      <a:pt x="172" y="1647"/>
                    </a:moveTo>
                    <a:cubicBezTo>
                      <a:pt x="204" y="1647"/>
                      <a:pt x="207" y="1673"/>
                      <a:pt x="175" y="1673"/>
                    </a:cubicBezTo>
                    <a:cubicBezTo>
                      <a:pt x="142" y="1673"/>
                      <a:pt x="139" y="1647"/>
                      <a:pt x="172" y="1647"/>
                    </a:cubicBezTo>
                    <a:close/>
                    <a:moveTo>
                      <a:pt x="335" y="1633"/>
                    </a:moveTo>
                    <a:cubicBezTo>
                      <a:pt x="329" y="1650"/>
                      <a:pt x="359" y="1661"/>
                      <a:pt x="359" y="1639"/>
                    </a:cubicBezTo>
                    <a:cubicBezTo>
                      <a:pt x="359" y="1616"/>
                      <a:pt x="341" y="1616"/>
                      <a:pt x="335" y="1633"/>
                    </a:cubicBezTo>
                    <a:close/>
                    <a:moveTo>
                      <a:pt x="338" y="1727"/>
                    </a:moveTo>
                    <a:cubicBezTo>
                      <a:pt x="305" y="1744"/>
                      <a:pt x="335" y="1775"/>
                      <a:pt x="359" y="1755"/>
                    </a:cubicBezTo>
                    <a:cubicBezTo>
                      <a:pt x="382" y="1735"/>
                      <a:pt x="370" y="1710"/>
                      <a:pt x="338" y="1727"/>
                    </a:cubicBezTo>
                    <a:close/>
                    <a:moveTo>
                      <a:pt x="1284" y="2122"/>
                    </a:moveTo>
                    <a:lnTo>
                      <a:pt x="1420" y="2122"/>
                    </a:lnTo>
                    <a:cubicBezTo>
                      <a:pt x="1420" y="2122"/>
                      <a:pt x="1471" y="2117"/>
                      <a:pt x="1495" y="2103"/>
                    </a:cubicBezTo>
                    <a:cubicBezTo>
                      <a:pt x="1518" y="2089"/>
                      <a:pt x="1548" y="2120"/>
                      <a:pt x="1572" y="2131"/>
                    </a:cubicBezTo>
                    <a:cubicBezTo>
                      <a:pt x="1595" y="2142"/>
                      <a:pt x="1640" y="2156"/>
                      <a:pt x="1679" y="2148"/>
                    </a:cubicBezTo>
                    <a:cubicBezTo>
                      <a:pt x="1717" y="2139"/>
                      <a:pt x="1735" y="2182"/>
                      <a:pt x="1702" y="2202"/>
                    </a:cubicBezTo>
                    <a:cubicBezTo>
                      <a:pt x="1670" y="2222"/>
                      <a:pt x="1637" y="2216"/>
                      <a:pt x="1601" y="2210"/>
                    </a:cubicBezTo>
                    <a:cubicBezTo>
                      <a:pt x="1566" y="2205"/>
                      <a:pt x="1539" y="2202"/>
                      <a:pt x="1504" y="2190"/>
                    </a:cubicBezTo>
                    <a:cubicBezTo>
                      <a:pt x="1468" y="2179"/>
                      <a:pt x="1423" y="2222"/>
                      <a:pt x="1423" y="2222"/>
                    </a:cubicBezTo>
                    <a:lnTo>
                      <a:pt x="1287" y="2221"/>
                    </a:lnTo>
                    <a:cubicBezTo>
                      <a:pt x="1288" y="2213"/>
                      <a:pt x="1288" y="2204"/>
                      <a:pt x="1287" y="2193"/>
                    </a:cubicBezTo>
                    <a:cubicBezTo>
                      <a:pt x="1284" y="2156"/>
                      <a:pt x="1314" y="2176"/>
                      <a:pt x="1340" y="2176"/>
                    </a:cubicBezTo>
                    <a:cubicBezTo>
                      <a:pt x="1367" y="2176"/>
                      <a:pt x="1367" y="2156"/>
                      <a:pt x="1343" y="2159"/>
                    </a:cubicBezTo>
                    <a:cubicBezTo>
                      <a:pt x="1320" y="2162"/>
                      <a:pt x="1320" y="2131"/>
                      <a:pt x="1299" y="2128"/>
                    </a:cubicBezTo>
                    <a:cubicBezTo>
                      <a:pt x="1294" y="2127"/>
                      <a:pt x="1286" y="2125"/>
                      <a:pt x="1284" y="2122"/>
                    </a:cubicBezTo>
                    <a:close/>
                    <a:moveTo>
                      <a:pt x="1346" y="2326"/>
                    </a:moveTo>
                    <a:cubicBezTo>
                      <a:pt x="1343" y="2322"/>
                      <a:pt x="1333" y="2321"/>
                      <a:pt x="1317" y="2323"/>
                    </a:cubicBezTo>
                    <a:cubicBezTo>
                      <a:pt x="1278" y="2329"/>
                      <a:pt x="1275" y="2304"/>
                      <a:pt x="1293" y="2298"/>
                    </a:cubicBezTo>
                    <a:cubicBezTo>
                      <a:pt x="1311" y="2292"/>
                      <a:pt x="1311" y="2275"/>
                      <a:pt x="1293" y="2261"/>
                    </a:cubicBezTo>
                    <a:cubicBezTo>
                      <a:pt x="1280" y="2251"/>
                      <a:pt x="1284" y="2240"/>
                      <a:pt x="1286" y="2221"/>
                    </a:cubicBezTo>
                    <a:lnTo>
                      <a:pt x="1423" y="2222"/>
                    </a:lnTo>
                    <a:cubicBezTo>
                      <a:pt x="1423" y="2222"/>
                      <a:pt x="1468" y="2179"/>
                      <a:pt x="1503" y="2190"/>
                    </a:cubicBezTo>
                    <a:cubicBezTo>
                      <a:pt x="1539" y="2202"/>
                      <a:pt x="1566" y="2205"/>
                      <a:pt x="1601" y="2210"/>
                    </a:cubicBezTo>
                    <a:cubicBezTo>
                      <a:pt x="1637" y="2216"/>
                      <a:pt x="1670" y="2222"/>
                      <a:pt x="1702" y="2202"/>
                    </a:cubicBezTo>
                    <a:cubicBezTo>
                      <a:pt x="1735" y="2182"/>
                      <a:pt x="1717" y="2139"/>
                      <a:pt x="1679" y="2148"/>
                    </a:cubicBezTo>
                    <a:cubicBezTo>
                      <a:pt x="1640" y="2156"/>
                      <a:pt x="1595" y="2142"/>
                      <a:pt x="1572" y="2131"/>
                    </a:cubicBezTo>
                    <a:cubicBezTo>
                      <a:pt x="1548" y="2120"/>
                      <a:pt x="1518" y="2089"/>
                      <a:pt x="1495" y="2103"/>
                    </a:cubicBezTo>
                    <a:cubicBezTo>
                      <a:pt x="1471" y="2117"/>
                      <a:pt x="1420" y="2122"/>
                      <a:pt x="1420" y="2122"/>
                    </a:cubicBezTo>
                    <a:lnTo>
                      <a:pt x="1289" y="2123"/>
                    </a:lnTo>
                    <a:cubicBezTo>
                      <a:pt x="1281" y="2114"/>
                      <a:pt x="1282" y="2096"/>
                      <a:pt x="1275" y="2074"/>
                    </a:cubicBezTo>
                    <a:cubicBezTo>
                      <a:pt x="1266" y="2046"/>
                      <a:pt x="1245" y="2009"/>
                      <a:pt x="1216" y="1981"/>
                    </a:cubicBezTo>
                    <a:cubicBezTo>
                      <a:pt x="1186" y="1953"/>
                      <a:pt x="1210" y="1933"/>
                      <a:pt x="1239" y="1913"/>
                    </a:cubicBezTo>
                    <a:cubicBezTo>
                      <a:pt x="1269" y="1893"/>
                      <a:pt x="1266" y="1865"/>
                      <a:pt x="1287" y="1848"/>
                    </a:cubicBezTo>
                    <a:cubicBezTo>
                      <a:pt x="1308" y="1831"/>
                      <a:pt x="1293" y="1791"/>
                      <a:pt x="1293" y="1769"/>
                    </a:cubicBezTo>
                    <a:cubicBezTo>
                      <a:pt x="1293" y="1766"/>
                      <a:pt x="1293" y="1763"/>
                      <a:pt x="1293" y="1759"/>
                    </a:cubicBezTo>
                    <a:cubicBezTo>
                      <a:pt x="1320" y="1759"/>
                      <a:pt x="1325" y="1735"/>
                      <a:pt x="1337" y="1712"/>
                    </a:cubicBezTo>
                    <a:cubicBezTo>
                      <a:pt x="1349" y="1690"/>
                      <a:pt x="1382" y="1684"/>
                      <a:pt x="1397" y="1692"/>
                    </a:cubicBezTo>
                    <a:cubicBezTo>
                      <a:pt x="1412" y="1701"/>
                      <a:pt x="1432" y="1701"/>
                      <a:pt x="1450" y="1687"/>
                    </a:cubicBezTo>
                    <a:cubicBezTo>
                      <a:pt x="1468" y="1673"/>
                      <a:pt x="1486" y="1681"/>
                      <a:pt x="1503" y="1698"/>
                    </a:cubicBezTo>
                    <a:cubicBezTo>
                      <a:pt x="1521" y="1715"/>
                      <a:pt x="1548" y="1709"/>
                      <a:pt x="1572" y="1701"/>
                    </a:cubicBezTo>
                    <a:cubicBezTo>
                      <a:pt x="1595" y="1692"/>
                      <a:pt x="1631" y="1707"/>
                      <a:pt x="1643" y="1741"/>
                    </a:cubicBezTo>
                    <a:cubicBezTo>
                      <a:pt x="1655" y="1774"/>
                      <a:pt x="1699" y="1777"/>
                      <a:pt x="1726" y="1777"/>
                    </a:cubicBezTo>
                    <a:cubicBezTo>
                      <a:pt x="1753" y="1777"/>
                      <a:pt x="1759" y="1794"/>
                      <a:pt x="1765" y="1825"/>
                    </a:cubicBezTo>
                    <a:cubicBezTo>
                      <a:pt x="1771" y="1856"/>
                      <a:pt x="1791" y="1874"/>
                      <a:pt x="1821" y="1882"/>
                    </a:cubicBezTo>
                    <a:cubicBezTo>
                      <a:pt x="1851" y="1890"/>
                      <a:pt x="1865" y="1913"/>
                      <a:pt x="1871" y="1941"/>
                    </a:cubicBezTo>
                    <a:cubicBezTo>
                      <a:pt x="1877" y="1970"/>
                      <a:pt x="1925" y="1987"/>
                      <a:pt x="1946" y="2001"/>
                    </a:cubicBezTo>
                    <a:cubicBezTo>
                      <a:pt x="1966" y="2015"/>
                      <a:pt x="1987" y="2057"/>
                      <a:pt x="1978" y="2077"/>
                    </a:cubicBezTo>
                    <a:cubicBezTo>
                      <a:pt x="1969" y="2097"/>
                      <a:pt x="1978" y="2128"/>
                      <a:pt x="1996" y="2148"/>
                    </a:cubicBezTo>
                    <a:cubicBezTo>
                      <a:pt x="2014" y="2168"/>
                      <a:pt x="2038" y="2190"/>
                      <a:pt x="2049" y="2216"/>
                    </a:cubicBezTo>
                    <a:cubicBezTo>
                      <a:pt x="2061" y="2241"/>
                      <a:pt x="2055" y="2281"/>
                      <a:pt x="2043" y="2323"/>
                    </a:cubicBezTo>
                    <a:cubicBezTo>
                      <a:pt x="2042" y="2328"/>
                      <a:pt x="2042" y="2333"/>
                      <a:pt x="2042" y="2337"/>
                    </a:cubicBezTo>
                    <a:cubicBezTo>
                      <a:pt x="1991" y="2354"/>
                      <a:pt x="1913" y="2340"/>
                      <a:pt x="1886" y="2332"/>
                    </a:cubicBezTo>
                    <a:cubicBezTo>
                      <a:pt x="1860" y="2323"/>
                      <a:pt x="1803" y="2289"/>
                      <a:pt x="1803" y="2289"/>
                    </a:cubicBezTo>
                    <a:lnTo>
                      <a:pt x="1515" y="2289"/>
                    </a:lnTo>
                    <a:lnTo>
                      <a:pt x="1453" y="2326"/>
                    </a:lnTo>
                    <a:lnTo>
                      <a:pt x="1346" y="2326"/>
                    </a:lnTo>
                    <a:close/>
                    <a:moveTo>
                      <a:pt x="1226" y="1020"/>
                    </a:moveTo>
                    <a:cubicBezTo>
                      <a:pt x="1221" y="1020"/>
                      <a:pt x="1217" y="1012"/>
                      <a:pt x="1222" y="996"/>
                    </a:cubicBezTo>
                    <a:cubicBezTo>
                      <a:pt x="1231" y="965"/>
                      <a:pt x="1239" y="903"/>
                      <a:pt x="1245" y="872"/>
                    </a:cubicBezTo>
                    <a:cubicBezTo>
                      <a:pt x="1251" y="841"/>
                      <a:pt x="1257" y="807"/>
                      <a:pt x="1278" y="818"/>
                    </a:cubicBezTo>
                    <a:cubicBezTo>
                      <a:pt x="1299" y="829"/>
                      <a:pt x="1299" y="812"/>
                      <a:pt x="1305" y="784"/>
                    </a:cubicBezTo>
                    <a:cubicBezTo>
                      <a:pt x="1311" y="756"/>
                      <a:pt x="1326" y="708"/>
                      <a:pt x="1337" y="688"/>
                    </a:cubicBezTo>
                    <a:cubicBezTo>
                      <a:pt x="1349" y="668"/>
                      <a:pt x="1382" y="640"/>
                      <a:pt x="1415" y="620"/>
                    </a:cubicBezTo>
                    <a:cubicBezTo>
                      <a:pt x="1447" y="600"/>
                      <a:pt x="1438" y="592"/>
                      <a:pt x="1409" y="600"/>
                    </a:cubicBezTo>
                    <a:cubicBezTo>
                      <a:pt x="1379" y="609"/>
                      <a:pt x="1373" y="592"/>
                      <a:pt x="1403" y="575"/>
                    </a:cubicBezTo>
                    <a:cubicBezTo>
                      <a:pt x="1432" y="558"/>
                      <a:pt x="1450" y="538"/>
                      <a:pt x="1459" y="521"/>
                    </a:cubicBezTo>
                    <a:cubicBezTo>
                      <a:pt x="1468" y="504"/>
                      <a:pt x="1477" y="493"/>
                      <a:pt x="1504" y="473"/>
                    </a:cubicBezTo>
                    <a:cubicBezTo>
                      <a:pt x="1530" y="453"/>
                      <a:pt x="1548" y="405"/>
                      <a:pt x="1566" y="371"/>
                    </a:cubicBezTo>
                    <a:cubicBezTo>
                      <a:pt x="1584" y="337"/>
                      <a:pt x="1601" y="281"/>
                      <a:pt x="1613" y="247"/>
                    </a:cubicBezTo>
                    <a:cubicBezTo>
                      <a:pt x="1625" y="213"/>
                      <a:pt x="1646" y="190"/>
                      <a:pt x="1682" y="167"/>
                    </a:cubicBezTo>
                    <a:cubicBezTo>
                      <a:pt x="1717" y="145"/>
                      <a:pt x="1753" y="85"/>
                      <a:pt x="1765" y="63"/>
                    </a:cubicBezTo>
                    <a:cubicBezTo>
                      <a:pt x="1772" y="48"/>
                      <a:pt x="1785" y="22"/>
                      <a:pt x="1797" y="0"/>
                    </a:cubicBezTo>
                    <a:lnTo>
                      <a:pt x="2439" y="0"/>
                    </a:lnTo>
                    <a:lnTo>
                      <a:pt x="2438" y="264"/>
                    </a:lnTo>
                    <a:lnTo>
                      <a:pt x="1969" y="264"/>
                    </a:lnTo>
                    <a:lnTo>
                      <a:pt x="1969" y="671"/>
                    </a:lnTo>
                    <a:lnTo>
                      <a:pt x="1880" y="671"/>
                    </a:lnTo>
                    <a:cubicBezTo>
                      <a:pt x="1842" y="671"/>
                      <a:pt x="1821" y="713"/>
                      <a:pt x="1821" y="750"/>
                    </a:cubicBezTo>
                    <a:lnTo>
                      <a:pt x="1821" y="948"/>
                    </a:lnTo>
                    <a:lnTo>
                      <a:pt x="1290" y="948"/>
                    </a:lnTo>
                    <a:cubicBezTo>
                      <a:pt x="1234" y="948"/>
                      <a:pt x="1235" y="995"/>
                      <a:pt x="1226" y="1020"/>
                    </a:cubicBezTo>
                    <a:close/>
                    <a:moveTo>
                      <a:pt x="1928" y="1991"/>
                    </a:moveTo>
                    <a:cubicBezTo>
                      <a:pt x="1907" y="1977"/>
                      <a:pt x="1877" y="1970"/>
                      <a:pt x="1871" y="1941"/>
                    </a:cubicBezTo>
                    <a:cubicBezTo>
                      <a:pt x="1865" y="1913"/>
                      <a:pt x="1851" y="1890"/>
                      <a:pt x="1821" y="1882"/>
                    </a:cubicBezTo>
                    <a:cubicBezTo>
                      <a:pt x="1791" y="1874"/>
                      <a:pt x="1771" y="1856"/>
                      <a:pt x="1765" y="1825"/>
                    </a:cubicBezTo>
                    <a:cubicBezTo>
                      <a:pt x="1759" y="1794"/>
                      <a:pt x="1753" y="1777"/>
                      <a:pt x="1726" y="1777"/>
                    </a:cubicBezTo>
                    <a:cubicBezTo>
                      <a:pt x="1699" y="1777"/>
                      <a:pt x="1655" y="1774"/>
                      <a:pt x="1643" y="1741"/>
                    </a:cubicBezTo>
                    <a:cubicBezTo>
                      <a:pt x="1631" y="1707"/>
                      <a:pt x="1595" y="1692"/>
                      <a:pt x="1572" y="1701"/>
                    </a:cubicBezTo>
                    <a:cubicBezTo>
                      <a:pt x="1548" y="1709"/>
                      <a:pt x="1521" y="1715"/>
                      <a:pt x="1504" y="1698"/>
                    </a:cubicBezTo>
                    <a:cubicBezTo>
                      <a:pt x="1486" y="1681"/>
                      <a:pt x="1468" y="1673"/>
                      <a:pt x="1450" y="1687"/>
                    </a:cubicBezTo>
                    <a:cubicBezTo>
                      <a:pt x="1432" y="1701"/>
                      <a:pt x="1412" y="1701"/>
                      <a:pt x="1397" y="1692"/>
                    </a:cubicBezTo>
                    <a:cubicBezTo>
                      <a:pt x="1382" y="1684"/>
                      <a:pt x="1349" y="1690"/>
                      <a:pt x="1337" y="1712"/>
                    </a:cubicBezTo>
                    <a:cubicBezTo>
                      <a:pt x="1326" y="1735"/>
                      <a:pt x="1321" y="1759"/>
                      <a:pt x="1294" y="1759"/>
                    </a:cubicBezTo>
                    <a:cubicBezTo>
                      <a:pt x="1296" y="1736"/>
                      <a:pt x="1303" y="1701"/>
                      <a:pt x="1311" y="1681"/>
                    </a:cubicBezTo>
                    <a:cubicBezTo>
                      <a:pt x="1320" y="1658"/>
                      <a:pt x="1326" y="1627"/>
                      <a:pt x="1326" y="1608"/>
                    </a:cubicBezTo>
                    <a:cubicBezTo>
                      <a:pt x="1326" y="1588"/>
                      <a:pt x="1334" y="1551"/>
                      <a:pt x="1352" y="1517"/>
                    </a:cubicBezTo>
                    <a:cubicBezTo>
                      <a:pt x="1370" y="1483"/>
                      <a:pt x="1370" y="1409"/>
                      <a:pt x="1364" y="1378"/>
                    </a:cubicBezTo>
                    <a:cubicBezTo>
                      <a:pt x="1358" y="1347"/>
                      <a:pt x="1340" y="1313"/>
                      <a:pt x="1323" y="1291"/>
                    </a:cubicBezTo>
                    <a:cubicBezTo>
                      <a:pt x="1305" y="1268"/>
                      <a:pt x="1302" y="1260"/>
                      <a:pt x="1311" y="1243"/>
                    </a:cubicBezTo>
                    <a:cubicBezTo>
                      <a:pt x="1320" y="1226"/>
                      <a:pt x="1326" y="1209"/>
                      <a:pt x="1317" y="1189"/>
                    </a:cubicBezTo>
                    <a:cubicBezTo>
                      <a:pt x="1308" y="1169"/>
                      <a:pt x="1305" y="1152"/>
                      <a:pt x="1320" y="1132"/>
                    </a:cubicBezTo>
                    <a:cubicBezTo>
                      <a:pt x="1334" y="1112"/>
                      <a:pt x="1323" y="1076"/>
                      <a:pt x="1308" y="1056"/>
                    </a:cubicBezTo>
                    <a:cubicBezTo>
                      <a:pt x="1293" y="1036"/>
                      <a:pt x="1269" y="1013"/>
                      <a:pt x="1266" y="991"/>
                    </a:cubicBezTo>
                    <a:cubicBezTo>
                      <a:pt x="1263" y="968"/>
                      <a:pt x="1251" y="971"/>
                      <a:pt x="1242" y="999"/>
                    </a:cubicBezTo>
                    <a:cubicBezTo>
                      <a:pt x="1238" y="1013"/>
                      <a:pt x="1231" y="1020"/>
                      <a:pt x="1226" y="1020"/>
                    </a:cubicBezTo>
                    <a:cubicBezTo>
                      <a:pt x="1234" y="995"/>
                      <a:pt x="1234" y="948"/>
                      <a:pt x="1290" y="948"/>
                    </a:cubicBezTo>
                    <a:lnTo>
                      <a:pt x="1821" y="948"/>
                    </a:lnTo>
                    <a:lnTo>
                      <a:pt x="1821" y="750"/>
                    </a:lnTo>
                    <a:cubicBezTo>
                      <a:pt x="1821" y="713"/>
                      <a:pt x="1842" y="671"/>
                      <a:pt x="1880" y="671"/>
                    </a:cubicBezTo>
                    <a:lnTo>
                      <a:pt x="1969" y="671"/>
                    </a:lnTo>
                    <a:lnTo>
                      <a:pt x="1969" y="264"/>
                    </a:lnTo>
                    <a:lnTo>
                      <a:pt x="2438" y="264"/>
                    </a:lnTo>
                    <a:lnTo>
                      <a:pt x="2438" y="0"/>
                    </a:lnTo>
                    <a:lnTo>
                      <a:pt x="2993" y="408"/>
                    </a:lnTo>
                    <a:lnTo>
                      <a:pt x="2779" y="408"/>
                    </a:lnTo>
                    <a:lnTo>
                      <a:pt x="2895" y="1724"/>
                    </a:lnTo>
                    <a:lnTo>
                      <a:pt x="2945" y="1763"/>
                    </a:lnTo>
                    <a:lnTo>
                      <a:pt x="2871" y="1896"/>
                    </a:lnTo>
                    <a:lnTo>
                      <a:pt x="2313" y="1896"/>
                    </a:lnTo>
                    <a:cubicBezTo>
                      <a:pt x="2313" y="1896"/>
                      <a:pt x="2269" y="1890"/>
                      <a:pt x="2245" y="1874"/>
                    </a:cubicBezTo>
                    <a:cubicBezTo>
                      <a:pt x="2221" y="1856"/>
                      <a:pt x="2201" y="1876"/>
                      <a:pt x="2171" y="1913"/>
                    </a:cubicBezTo>
                    <a:cubicBezTo>
                      <a:pt x="2141" y="1950"/>
                      <a:pt x="2097" y="1899"/>
                      <a:pt x="2076" y="1874"/>
                    </a:cubicBezTo>
                    <a:cubicBezTo>
                      <a:pt x="2055" y="1848"/>
                      <a:pt x="2017" y="1879"/>
                      <a:pt x="2005" y="1916"/>
                    </a:cubicBezTo>
                    <a:cubicBezTo>
                      <a:pt x="1993" y="1953"/>
                      <a:pt x="1958" y="1991"/>
                      <a:pt x="1928" y="1991"/>
                    </a:cubicBezTo>
                    <a:close/>
                    <a:moveTo>
                      <a:pt x="2571" y="2629"/>
                    </a:moveTo>
                    <a:cubicBezTo>
                      <a:pt x="2590" y="2624"/>
                      <a:pt x="2606" y="2626"/>
                      <a:pt x="2622" y="2643"/>
                    </a:cubicBezTo>
                    <a:cubicBezTo>
                      <a:pt x="2649" y="2671"/>
                      <a:pt x="2687" y="2652"/>
                      <a:pt x="2705" y="2615"/>
                    </a:cubicBezTo>
                    <a:cubicBezTo>
                      <a:pt x="2723" y="2578"/>
                      <a:pt x="2791" y="2581"/>
                      <a:pt x="2785" y="2615"/>
                    </a:cubicBezTo>
                    <a:cubicBezTo>
                      <a:pt x="2779" y="2649"/>
                      <a:pt x="2815" y="2660"/>
                      <a:pt x="2853" y="2635"/>
                    </a:cubicBezTo>
                    <a:cubicBezTo>
                      <a:pt x="2867" y="2625"/>
                      <a:pt x="2882" y="2618"/>
                      <a:pt x="2895" y="2618"/>
                    </a:cubicBezTo>
                    <a:cubicBezTo>
                      <a:pt x="2904" y="2587"/>
                      <a:pt x="2913" y="2584"/>
                      <a:pt x="2904" y="2550"/>
                    </a:cubicBezTo>
                    <a:cubicBezTo>
                      <a:pt x="2895" y="2516"/>
                      <a:pt x="2892" y="2496"/>
                      <a:pt x="2904" y="2476"/>
                    </a:cubicBezTo>
                    <a:cubicBezTo>
                      <a:pt x="2916" y="2456"/>
                      <a:pt x="2922" y="2434"/>
                      <a:pt x="2916" y="2405"/>
                    </a:cubicBezTo>
                    <a:cubicBezTo>
                      <a:pt x="2910" y="2377"/>
                      <a:pt x="2948" y="2354"/>
                      <a:pt x="2975" y="2357"/>
                    </a:cubicBezTo>
                    <a:cubicBezTo>
                      <a:pt x="3002" y="2360"/>
                      <a:pt x="3052" y="2306"/>
                      <a:pt x="3055" y="2267"/>
                    </a:cubicBezTo>
                    <a:cubicBezTo>
                      <a:pt x="3058" y="2227"/>
                      <a:pt x="3088" y="2159"/>
                      <a:pt x="3138" y="2176"/>
                    </a:cubicBezTo>
                    <a:cubicBezTo>
                      <a:pt x="3189" y="2193"/>
                      <a:pt x="3239" y="2182"/>
                      <a:pt x="3257" y="2151"/>
                    </a:cubicBezTo>
                    <a:cubicBezTo>
                      <a:pt x="3275" y="2120"/>
                      <a:pt x="3307" y="2077"/>
                      <a:pt x="3349" y="2083"/>
                    </a:cubicBezTo>
                    <a:cubicBezTo>
                      <a:pt x="3390" y="2089"/>
                      <a:pt x="3390" y="2057"/>
                      <a:pt x="3399" y="2035"/>
                    </a:cubicBezTo>
                    <a:cubicBezTo>
                      <a:pt x="3408" y="2012"/>
                      <a:pt x="3444" y="1989"/>
                      <a:pt x="3468" y="1992"/>
                    </a:cubicBezTo>
                    <a:cubicBezTo>
                      <a:pt x="3491" y="1995"/>
                      <a:pt x="3536" y="1973"/>
                      <a:pt x="3559" y="1950"/>
                    </a:cubicBezTo>
                    <a:cubicBezTo>
                      <a:pt x="3583" y="1927"/>
                      <a:pt x="3672" y="1919"/>
                      <a:pt x="3717" y="1939"/>
                    </a:cubicBezTo>
                    <a:cubicBezTo>
                      <a:pt x="3761" y="1958"/>
                      <a:pt x="3815" y="1941"/>
                      <a:pt x="3838" y="1933"/>
                    </a:cubicBezTo>
                    <a:cubicBezTo>
                      <a:pt x="3862" y="1924"/>
                      <a:pt x="3907" y="1905"/>
                      <a:pt x="3942" y="1902"/>
                    </a:cubicBezTo>
                    <a:cubicBezTo>
                      <a:pt x="3978" y="1899"/>
                      <a:pt x="4108" y="1868"/>
                      <a:pt x="4153" y="1859"/>
                    </a:cubicBezTo>
                    <a:cubicBezTo>
                      <a:pt x="4197" y="1851"/>
                      <a:pt x="4245" y="1820"/>
                      <a:pt x="4266" y="1794"/>
                    </a:cubicBezTo>
                    <a:cubicBezTo>
                      <a:pt x="4286" y="1769"/>
                      <a:pt x="4283" y="1690"/>
                      <a:pt x="4283" y="1690"/>
                    </a:cubicBezTo>
                    <a:lnTo>
                      <a:pt x="4285" y="1309"/>
                    </a:lnTo>
                    <a:lnTo>
                      <a:pt x="4150" y="1344"/>
                    </a:lnTo>
                    <a:lnTo>
                      <a:pt x="4105" y="1305"/>
                    </a:lnTo>
                    <a:cubicBezTo>
                      <a:pt x="4105" y="1305"/>
                      <a:pt x="4147" y="1268"/>
                      <a:pt x="4144" y="1237"/>
                    </a:cubicBezTo>
                    <a:cubicBezTo>
                      <a:pt x="4141" y="1206"/>
                      <a:pt x="4099" y="1186"/>
                      <a:pt x="4079" y="1172"/>
                    </a:cubicBezTo>
                    <a:cubicBezTo>
                      <a:pt x="4058" y="1158"/>
                      <a:pt x="3999" y="1129"/>
                      <a:pt x="3963" y="1124"/>
                    </a:cubicBezTo>
                    <a:cubicBezTo>
                      <a:pt x="3927" y="1118"/>
                      <a:pt x="3868" y="1084"/>
                      <a:pt x="3856" y="1056"/>
                    </a:cubicBezTo>
                    <a:cubicBezTo>
                      <a:pt x="3844" y="1028"/>
                      <a:pt x="3791" y="994"/>
                      <a:pt x="3791" y="994"/>
                    </a:cubicBezTo>
                    <a:lnTo>
                      <a:pt x="2993" y="408"/>
                    </a:lnTo>
                    <a:lnTo>
                      <a:pt x="2779" y="408"/>
                    </a:lnTo>
                    <a:lnTo>
                      <a:pt x="2895" y="1724"/>
                    </a:lnTo>
                    <a:lnTo>
                      <a:pt x="2945" y="1763"/>
                    </a:lnTo>
                    <a:lnTo>
                      <a:pt x="2871" y="1896"/>
                    </a:lnTo>
                    <a:lnTo>
                      <a:pt x="2313" y="1896"/>
                    </a:lnTo>
                    <a:cubicBezTo>
                      <a:pt x="2313" y="1896"/>
                      <a:pt x="2269" y="1890"/>
                      <a:pt x="2245" y="1874"/>
                    </a:cubicBezTo>
                    <a:cubicBezTo>
                      <a:pt x="2221" y="1856"/>
                      <a:pt x="2201" y="1876"/>
                      <a:pt x="2171" y="1913"/>
                    </a:cubicBezTo>
                    <a:cubicBezTo>
                      <a:pt x="2141" y="1950"/>
                      <a:pt x="2097" y="1899"/>
                      <a:pt x="2076" y="1874"/>
                    </a:cubicBezTo>
                    <a:cubicBezTo>
                      <a:pt x="2055" y="1848"/>
                      <a:pt x="2017" y="1879"/>
                      <a:pt x="2005" y="1916"/>
                    </a:cubicBezTo>
                    <a:cubicBezTo>
                      <a:pt x="1993" y="1953"/>
                      <a:pt x="1963" y="1988"/>
                      <a:pt x="1930" y="1991"/>
                    </a:cubicBezTo>
                    <a:cubicBezTo>
                      <a:pt x="1962" y="2003"/>
                      <a:pt x="1987" y="2057"/>
                      <a:pt x="1978" y="2077"/>
                    </a:cubicBezTo>
                    <a:cubicBezTo>
                      <a:pt x="1969" y="2097"/>
                      <a:pt x="1978" y="2128"/>
                      <a:pt x="1996" y="2148"/>
                    </a:cubicBezTo>
                    <a:cubicBezTo>
                      <a:pt x="2014" y="2168"/>
                      <a:pt x="2038" y="2190"/>
                      <a:pt x="2049" y="2216"/>
                    </a:cubicBezTo>
                    <a:cubicBezTo>
                      <a:pt x="2061" y="2241"/>
                      <a:pt x="2055" y="2281"/>
                      <a:pt x="2043" y="2323"/>
                    </a:cubicBezTo>
                    <a:cubicBezTo>
                      <a:pt x="2042" y="2328"/>
                      <a:pt x="2042" y="2332"/>
                      <a:pt x="2042" y="2336"/>
                    </a:cubicBezTo>
                    <a:cubicBezTo>
                      <a:pt x="2043" y="2369"/>
                      <a:pt x="2084" y="2386"/>
                      <a:pt x="2097" y="2366"/>
                    </a:cubicBezTo>
                    <a:cubicBezTo>
                      <a:pt x="2112" y="2343"/>
                      <a:pt x="2138" y="2354"/>
                      <a:pt x="2141" y="2380"/>
                    </a:cubicBezTo>
                    <a:cubicBezTo>
                      <a:pt x="2144" y="2405"/>
                      <a:pt x="2168" y="2400"/>
                      <a:pt x="2186" y="2366"/>
                    </a:cubicBezTo>
                    <a:cubicBezTo>
                      <a:pt x="2204" y="2332"/>
                      <a:pt x="2224" y="2329"/>
                      <a:pt x="2242" y="2352"/>
                    </a:cubicBezTo>
                    <a:cubicBezTo>
                      <a:pt x="2260" y="2374"/>
                      <a:pt x="2275" y="2380"/>
                      <a:pt x="2299" y="2366"/>
                    </a:cubicBezTo>
                    <a:cubicBezTo>
                      <a:pt x="2322" y="2352"/>
                      <a:pt x="2340" y="2349"/>
                      <a:pt x="2346" y="2323"/>
                    </a:cubicBezTo>
                    <a:cubicBezTo>
                      <a:pt x="2352" y="2298"/>
                      <a:pt x="2405" y="2301"/>
                      <a:pt x="2414" y="2346"/>
                    </a:cubicBezTo>
                    <a:cubicBezTo>
                      <a:pt x="2423" y="2391"/>
                      <a:pt x="2456" y="2422"/>
                      <a:pt x="2477" y="2437"/>
                    </a:cubicBezTo>
                    <a:cubicBezTo>
                      <a:pt x="2497" y="2451"/>
                      <a:pt x="2483" y="2485"/>
                      <a:pt x="2453" y="2504"/>
                    </a:cubicBezTo>
                    <a:cubicBezTo>
                      <a:pt x="2423" y="2524"/>
                      <a:pt x="2438" y="2561"/>
                      <a:pt x="2465" y="2544"/>
                    </a:cubicBezTo>
                    <a:cubicBezTo>
                      <a:pt x="2491" y="2527"/>
                      <a:pt x="2512" y="2541"/>
                      <a:pt x="2518" y="2570"/>
                    </a:cubicBezTo>
                    <a:cubicBezTo>
                      <a:pt x="2524" y="2598"/>
                      <a:pt x="2542" y="2615"/>
                      <a:pt x="2571" y="2629"/>
                    </a:cubicBezTo>
                    <a:close/>
                    <a:moveTo>
                      <a:pt x="5923" y="689"/>
                    </a:moveTo>
                    <a:lnTo>
                      <a:pt x="5862" y="730"/>
                    </a:lnTo>
                    <a:lnTo>
                      <a:pt x="5776" y="671"/>
                    </a:lnTo>
                    <a:lnTo>
                      <a:pt x="5411" y="634"/>
                    </a:lnTo>
                    <a:lnTo>
                      <a:pt x="4853" y="968"/>
                    </a:lnTo>
                    <a:lnTo>
                      <a:pt x="4542" y="1243"/>
                    </a:lnTo>
                    <a:lnTo>
                      <a:pt x="4285" y="1309"/>
                    </a:lnTo>
                    <a:lnTo>
                      <a:pt x="4283" y="1690"/>
                    </a:lnTo>
                    <a:cubicBezTo>
                      <a:pt x="4283" y="1690"/>
                      <a:pt x="4286" y="1769"/>
                      <a:pt x="4266" y="1794"/>
                    </a:cubicBezTo>
                    <a:cubicBezTo>
                      <a:pt x="4245" y="1820"/>
                      <a:pt x="4197" y="1851"/>
                      <a:pt x="4153" y="1859"/>
                    </a:cubicBezTo>
                    <a:cubicBezTo>
                      <a:pt x="4108" y="1868"/>
                      <a:pt x="3978" y="1899"/>
                      <a:pt x="3942" y="1902"/>
                    </a:cubicBezTo>
                    <a:cubicBezTo>
                      <a:pt x="3907" y="1905"/>
                      <a:pt x="3862" y="1924"/>
                      <a:pt x="3838" y="1933"/>
                    </a:cubicBezTo>
                    <a:cubicBezTo>
                      <a:pt x="3815" y="1941"/>
                      <a:pt x="3761" y="1958"/>
                      <a:pt x="3717" y="1939"/>
                    </a:cubicBezTo>
                    <a:cubicBezTo>
                      <a:pt x="3717" y="1984"/>
                      <a:pt x="3726" y="2035"/>
                      <a:pt x="3758" y="2057"/>
                    </a:cubicBezTo>
                    <a:cubicBezTo>
                      <a:pt x="3791" y="2080"/>
                      <a:pt x="3779" y="2114"/>
                      <a:pt x="3806" y="2128"/>
                    </a:cubicBezTo>
                    <a:cubicBezTo>
                      <a:pt x="3832" y="2142"/>
                      <a:pt x="3859" y="2156"/>
                      <a:pt x="3847" y="2182"/>
                    </a:cubicBezTo>
                    <a:cubicBezTo>
                      <a:pt x="3835" y="2207"/>
                      <a:pt x="3841" y="2244"/>
                      <a:pt x="3853" y="2267"/>
                    </a:cubicBezTo>
                    <a:cubicBezTo>
                      <a:pt x="3865" y="2289"/>
                      <a:pt x="3895" y="2301"/>
                      <a:pt x="3930" y="2284"/>
                    </a:cubicBezTo>
                    <a:cubicBezTo>
                      <a:pt x="3966" y="2267"/>
                      <a:pt x="3999" y="2284"/>
                      <a:pt x="3990" y="2312"/>
                    </a:cubicBezTo>
                    <a:cubicBezTo>
                      <a:pt x="3981" y="2340"/>
                      <a:pt x="4003" y="2379"/>
                      <a:pt x="4032" y="2399"/>
                    </a:cubicBezTo>
                    <a:cubicBezTo>
                      <a:pt x="4046" y="2368"/>
                      <a:pt x="4068" y="2333"/>
                      <a:pt x="4105" y="2325"/>
                    </a:cubicBezTo>
                    <a:cubicBezTo>
                      <a:pt x="4109" y="2332"/>
                      <a:pt x="4112" y="2339"/>
                      <a:pt x="4114" y="2346"/>
                    </a:cubicBezTo>
                    <a:cubicBezTo>
                      <a:pt x="4123" y="2369"/>
                      <a:pt x="4150" y="2400"/>
                      <a:pt x="4174" y="2411"/>
                    </a:cubicBezTo>
                    <a:cubicBezTo>
                      <a:pt x="4183" y="2416"/>
                      <a:pt x="4189" y="2418"/>
                      <a:pt x="4194" y="2421"/>
                    </a:cubicBezTo>
                    <a:cubicBezTo>
                      <a:pt x="4206" y="2398"/>
                      <a:pt x="4212" y="2366"/>
                      <a:pt x="4215" y="2338"/>
                    </a:cubicBezTo>
                    <a:cubicBezTo>
                      <a:pt x="4218" y="2309"/>
                      <a:pt x="4233" y="2289"/>
                      <a:pt x="4251" y="2281"/>
                    </a:cubicBezTo>
                    <a:cubicBezTo>
                      <a:pt x="4269" y="2272"/>
                      <a:pt x="4286" y="2241"/>
                      <a:pt x="4289" y="2213"/>
                    </a:cubicBezTo>
                    <a:cubicBezTo>
                      <a:pt x="4292" y="2185"/>
                      <a:pt x="4325" y="2148"/>
                      <a:pt x="4364" y="2145"/>
                    </a:cubicBezTo>
                    <a:cubicBezTo>
                      <a:pt x="4402" y="2142"/>
                      <a:pt x="4447" y="2131"/>
                      <a:pt x="4473" y="2120"/>
                    </a:cubicBezTo>
                    <a:cubicBezTo>
                      <a:pt x="4500" y="2108"/>
                      <a:pt x="4547" y="2111"/>
                      <a:pt x="4574" y="2120"/>
                    </a:cubicBezTo>
                    <a:cubicBezTo>
                      <a:pt x="4601" y="2128"/>
                      <a:pt x="4625" y="2162"/>
                      <a:pt x="4645" y="2188"/>
                    </a:cubicBezTo>
                    <a:cubicBezTo>
                      <a:pt x="4666" y="2213"/>
                      <a:pt x="4699" y="2219"/>
                      <a:pt x="4728" y="2205"/>
                    </a:cubicBezTo>
                    <a:cubicBezTo>
                      <a:pt x="4758" y="2190"/>
                      <a:pt x="4785" y="2188"/>
                      <a:pt x="4809" y="2185"/>
                    </a:cubicBezTo>
                    <a:cubicBezTo>
                      <a:pt x="4832" y="2182"/>
                      <a:pt x="4868" y="2196"/>
                      <a:pt x="4889" y="2227"/>
                    </a:cubicBezTo>
                    <a:cubicBezTo>
                      <a:pt x="4909" y="2258"/>
                      <a:pt x="4936" y="2258"/>
                      <a:pt x="4972" y="2267"/>
                    </a:cubicBezTo>
                    <a:cubicBezTo>
                      <a:pt x="5007" y="2275"/>
                      <a:pt x="5058" y="2284"/>
                      <a:pt x="5093" y="2267"/>
                    </a:cubicBezTo>
                    <a:cubicBezTo>
                      <a:pt x="5129" y="2250"/>
                      <a:pt x="5179" y="2210"/>
                      <a:pt x="5218" y="2205"/>
                    </a:cubicBezTo>
                    <a:cubicBezTo>
                      <a:pt x="5257" y="2199"/>
                      <a:pt x="5304" y="2196"/>
                      <a:pt x="5346" y="2207"/>
                    </a:cubicBezTo>
                    <a:cubicBezTo>
                      <a:pt x="5387" y="2219"/>
                      <a:pt x="5452" y="2253"/>
                      <a:pt x="5482" y="2222"/>
                    </a:cubicBezTo>
                    <a:cubicBezTo>
                      <a:pt x="5512" y="2190"/>
                      <a:pt x="5586" y="2134"/>
                      <a:pt x="5624" y="2120"/>
                    </a:cubicBezTo>
                    <a:cubicBezTo>
                      <a:pt x="5619" y="2106"/>
                      <a:pt x="5612" y="2091"/>
                      <a:pt x="5610" y="2083"/>
                    </a:cubicBezTo>
                    <a:cubicBezTo>
                      <a:pt x="5601" y="2057"/>
                      <a:pt x="5589" y="2006"/>
                      <a:pt x="5624" y="1995"/>
                    </a:cubicBezTo>
                    <a:cubicBezTo>
                      <a:pt x="5660" y="1984"/>
                      <a:pt x="5684" y="1964"/>
                      <a:pt x="5690" y="1939"/>
                    </a:cubicBezTo>
                    <a:cubicBezTo>
                      <a:pt x="5696" y="1913"/>
                      <a:pt x="5705" y="1905"/>
                      <a:pt x="5705" y="1905"/>
                    </a:cubicBezTo>
                    <a:lnTo>
                      <a:pt x="5779" y="1840"/>
                    </a:lnTo>
                    <a:lnTo>
                      <a:pt x="5945" y="1755"/>
                    </a:lnTo>
                    <a:lnTo>
                      <a:pt x="5945" y="1262"/>
                    </a:lnTo>
                    <a:cubicBezTo>
                      <a:pt x="5945" y="1262"/>
                      <a:pt x="5945" y="1217"/>
                      <a:pt x="5980" y="1183"/>
                    </a:cubicBezTo>
                    <a:cubicBezTo>
                      <a:pt x="6016" y="1149"/>
                      <a:pt x="6007" y="1110"/>
                      <a:pt x="5974" y="1081"/>
                    </a:cubicBezTo>
                    <a:cubicBezTo>
                      <a:pt x="5942" y="1053"/>
                      <a:pt x="5918" y="999"/>
                      <a:pt x="5918" y="960"/>
                    </a:cubicBezTo>
                    <a:cubicBezTo>
                      <a:pt x="5918" y="920"/>
                      <a:pt x="5923" y="689"/>
                      <a:pt x="5923" y="689"/>
                    </a:cubicBezTo>
                    <a:close/>
                    <a:moveTo>
                      <a:pt x="5624" y="2116"/>
                    </a:moveTo>
                    <a:cubicBezTo>
                      <a:pt x="5636" y="2146"/>
                      <a:pt x="5651" y="2179"/>
                      <a:pt x="5651" y="2179"/>
                    </a:cubicBezTo>
                    <a:lnTo>
                      <a:pt x="5684" y="2289"/>
                    </a:lnTo>
                    <a:cubicBezTo>
                      <a:pt x="5684" y="2289"/>
                      <a:pt x="5696" y="2323"/>
                      <a:pt x="5741" y="2341"/>
                    </a:cubicBezTo>
                    <a:cubicBezTo>
                      <a:pt x="5769" y="2353"/>
                      <a:pt x="5781" y="2392"/>
                      <a:pt x="5784" y="2415"/>
                    </a:cubicBezTo>
                    <a:cubicBezTo>
                      <a:pt x="5787" y="2438"/>
                      <a:pt x="5773" y="2476"/>
                      <a:pt x="5743" y="2485"/>
                    </a:cubicBezTo>
                    <a:cubicBezTo>
                      <a:pt x="5713" y="2493"/>
                      <a:pt x="5687" y="2516"/>
                      <a:pt x="5672" y="2533"/>
                    </a:cubicBezTo>
                    <a:cubicBezTo>
                      <a:pt x="5657" y="2550"/>
                      <a:pt x="5639" y="2575"/>
                      <a:pt x="5639" y="2609"/>
                    </a:cubicBezTo>
                    <a:cubicBezTo>
                      <a:pt x="5639" y="2643"/>
                      <a:pt x="5639" y="2660"/>
                      <a:pt x="5618" y="2674"/>
                    </a:cubicBezTo>
                    <a:cubicBezTo>
                      <a:pt x="5598" y="2688"/>
                      <a:pt x="5577" y="2708"/>
                      <a:pt x="5577" y="2728"/>
                    </a:cubicBezTo>
                    <a:cubicBezTo>
                      <a:pt x="5577" y="2748"/>
                      <a:pt x="5577" y="2773"/>
                      <a:pt x="5553" y="2779"/>
                    </a:cubicBezTo>
                    <a:cubicBezTo>
                      <a:pt x="5529" y="2785"/>
                      <a:pt x="5529" y="2810"/>
                      <a:pt x="5535" y="2827"/>
                    </a:cubicBezTo>
                    <a:cubicBezTo>
                      <a:pt x="5541" y="2844"/>
                      <a:pt x="5527" y="2878"/>
                      <a:pt x="5500" y="2898"/>
                    </a:cubicBezTo>
                    <a:cubicBezTo>
                      <a:pt x="5473" y="2918"/>
                      <a:pt x="5426" y="2963"/>
                      <a:pt x="5423" y="2997"/>
                    </a:cubicBezTo>
                    <a:cubicBezTo>
                      <a:pt x="5420" y="3031"/>
                      <a:pt x="5420" y="3070"/>
                      <a:pt x="5396" y="3087"/>
                    </a:cubicBezTo>
                    <a:cubicBezTo>
                      <a:pt x="5372" y="3104"/>
                      <a:pt x="5357" y="3130"/>
                      <a:pt x="5348" y="3155"/>
                    </a:cubicBezTo>
                    <a:cubicBezTo>
                      <a:pt x="5340" y="3181"/>
                      <a:pt x="5313" y="3203"/>
                      <a:pt x="5286" y="3186"/>
                    </a:cubicBezTo>
                    <a:cubicBezTo>
                      <a:pt x="5260" y="3169"/>
                      <a:pt x="5242" y="3167"/>
                      <a:pt x="5230" y="3138"/>
                    </a:cubicBezTo>
                    <a:cubicBezTo>
                      <a:pt x="5218" y="3110"/>
                      <a:pt x="5194" y="3116"/>
                      <a:pt x="5188" y="3133"/>
                    </a:cubicBezTo>
                    <a:cubicBezTo>
                      <a:pt x="5182" y="3150"/>
                      <a:pt x="5156" y="3161"/>
                      <a:pt x="5141" y="3152"/>
                    </a:cubicBezTo>
                    <a:cubicBezTo>
                      <a:pt x="5126" y="3144"/>
                      <a:pt x="5084" y="3158"/>
                      <a:pt x="5076" y="3186"/>
                    </a:cubicBezTo>
                    <a:cubicBezTo>
                      <a:pt x="5067" y="3215"/>
                      <a:pt x="5046" y="3223"/>
                      <a:pt x="5019" y="3237"/>
                    </a:cubicBezTo>
                    <a:cubicBezTo>
                      <a:pt x="4992" y="3251"/>
                      <a:pt x="4984" y="3291"/>
                      <a:pt x="4981" y="3333"/>
                    </a:cubicBezTo>
                    <a:cubicBezTo>
                      <a:pt x="4975" y="3401"/>
                      <a:pt x="4927" y="3410"/>
                      <a:pt x="4909" y="3492"/>
                    </a:cubicBezTo>
                    <a:cubicBezTo>
                      <a:pt x="4905" y="3489"/>
                      <a:pt x="4902" y="3484"/>
                      <a:pt x="4900" y="3481"/>
                    </a:cubicBezTo>
                    <a:cubicBezTo>
                      <a:pt x="4892" y="3455"/>
                      <a:pt x="4871" y="3452"/>
                      <a:pt x="4874" y="3478"/>
                    </a:cubicBezTo>
                    <a:cubicBezTo>
                      <a:pt x="4877" y="3503"/>
                      <a:pt x="4871" y="3517"/>
                      <a:pt x="4847" y="3517"/>
                    </a:cubicBezTo>
                    <a:cubicBezTo>
                      <a:pt x="4823" y="3517"/>
                      <a:pt x="4814" y="3517"/>
                      <a:pt x="4788" y="3529"/>
                    </a:cubicBezTo>
                    <a:cubicBezTo>
                      <a:pt x="4761" y="3540"/>
                      <a:pt x="4740" y="3543"/>
                      <a:pt x="4714" y="3537"/>
                    </a:cubicBezTo>
                    <a:cubicBezTo>
                      <a:pt x="4687" y="3532"/>
                      <a:pt x="4645" y="3529"/>
                      <a:pt x="4622" y="3532"/>
                    </a:cubicBezTo>
                    <a:cubicBezTo>
                      <a:pt x="4598" y="3534"/>
                      <a:pt x="4559" y="3529"/>
                      <a:pt x="4550" y="3506"/>
                    </a:cubicBezTo>
                    <a:cubicBezTo>
                      <a:pt x="4542" y="3483"/>
                      <a:pt x="4521" y="3475"/>
                      <a:pt x="4503" y="3461"/>
                    </a:cubicBezTo>
                    <a:cubicBezTo>
                      <a:pt x="4485" y="3447"/>
                      <a:pt x="4467" y="3424"/>
                      <a:pt x="4479" y="3401"/>
                    </a:cubicBezTo>
                    <a:cubicBezTo>
                      <a:pt x="4491" y="3379"/>
                      <a:pt x="4494" y="3373"/>
                      <a:pt x="4470" y="3365"/>
                    </a:cubicBezTo>
                    <a:cubicBezTo>
                      <a:pt x="4447" y="3356"/>
                      <a:pt x="4435" y="3336"/>
                      <a:pt x="4423" y="3316"/>
                    </a:cubicBezTo>
                    <a:cubicBezTo>
                      <a:pt x="4411" y="3297"/>
                      <a:pt x="4381" y="3254"/>
                      <a:pt x="4352" y="3243"/>
                    </a:cubicBezTo>
                    <a:cubicBezTo>
                      <a:pt x="4322" y="3232"/>
                      <a:pt x="4248" y="3215"/>
                      <a:pt x="4212" y="3226"/>
                    </a:cubicBezTo>
                    <a:cubicBezTo>
                      <a:pt x="4177" y="3237"/>
                      <a:pt x="4147" y="3237"/>
                      <a:pt x="4126" y="3232"/>
                    </a:cubicBezTo>
                    <a:cubicBezTo>
                      <a:pt x="4117" y="3229"/>
                      <a:pt x="4106" y="3228"/>
                      <a:pt x="4094" y="3227"/>
                    </a:cubicBezTo>
                    <a:lnTo>
                      <a:pt x="4094" y="2833"/>
                    </a:lnTo>
                    <a:cubicBezTo>
                      <a:pt x="4094" y="2833"/>
                      <a:pt x="4141" y="2833"/>
                      <a:pt x="4153" y="2796"/>
                    </a:cubicBezTo>
                    <a:cubicBezTo>
                      <a:pt x="4165" y="2759"/>
                      <a:pt x="4180" y="2719"/>
                      <a:pt x="4206" y="2700"/>
                    </a:cubicBezTo>
                    <a:cubicBezTo>
                      <a:pt x="4233" y="2680"/>
                      <a:pt x="4239" y="2663"/>
                      <a:pt x="4233" y="2637"/>
                    </a:cubicBezTo>
                    <a:cubicBezTo>
                      <a:pt x="4227" y="2612"/>
                      <a:pt x="4218" y="2584"/>
                      <a:pt x="4224" y="2564"/>
                    </a:cubicBezTo>
                    <a:cubicBezTo>
                      <a:pt x="4230" y="2544"/>
                      <a:pt x="4230" y="2507"/>
                      <a:pt x="4206" y="2496"/>
                    </a:cubicBezTo>
                    <a:cubicBezTo>
                      <a:pt x="4183" y="2485"/>
                      <a:pt x="4186" y="2439"/>
                      <a:pt x="4197" y="2417"/>
                    </a:cubicBezTo>
                    <a:cubicBezTo>
                      <a:pt x="4209" y="2394"/>
                      <a:pt x="4212" y="2366"/>
                      <a:pt x="4215" y="2338"/>
                    </a:cubicBezTo>
                    <a:cubicBezTo>
                      <a:pt x="4218" y="2309"/>
                      <a:pt x="4233" y="2289"/>
                      <a:pt x="4251" y="2281"/>
                    </a:cubicBezTo>
                    <a:cubicBezTo>
                      <a:pt x="4269" y="2272"/>
                      <a:pt x="4286" y="2241"/>
                      <a:pt x="4289" y="2213"/>
                    </a:cubicBezTo>
                    <a:cubicBezTo>
                      <a:pt x="4292" y="2185"/>
                      <a:pt x="4325" y="2148"/>
                      <a:pt x="4364" y="2145"/>
                    </a:cubicBezTo>
                    <a:cubicBezTo>
                      <a:pt x="4402" y="2142"/>
                      <a:pt x="4447" y="2131"/>
                      <a:pt x="4473" y="2120"/>
                    </a:cubicBezTo>
                    <a:cubicBezTo>
                      <a:pt x="4500" y="2108"/>
                      <a:pt x="4547" y="2111"/>
                      <a:pt x="4574" y="2120"/>
                    </a:cubicBezTo>
                    <a:cubicBezTo>
                      <a:pt x="4601" y="2128"/>
                      <a:pt x="4625" y="2162"/>
                      <a:pt x="4645" y="2188"/>
                    </a:cubicBezTo>
                    <a:cubicBezTo>
                      <a:pt x="4666" y="2213"/>
                      <a:pt x="4699" y="2219"/>
                      <a:pt x="4728" y="2205"/>
                    </a:cubicBezTo>
                    <a:cubicBezTo>
                      <a:pt x="4758" y="2190"/>
                      <a:pt x="4785" y="2188"/>
                      <a:pt x="4809" y="2185"/>
                    </a:cubicBezTo>
                    <a:cubicBezTo>
                      <a:pt x="4832" y="2182"/>
                      <a:pt x="4868" y="2196"/>
                      <a:pt x="4889" y="2227"/>
                    </a:cubicBezTo>
                    <a:cubicBezTo>
                      <a:pt x="4909" y="2258"/>
                      <a:pt x="4936" y="2258"/>
                      <a:pt x="4972" y="2267"/>
                    </a:cubicBezTo>
                    <a:cubicBezTo>
                      <a:pt x="5007" y="2275"/>
                      <a:pt x="5058" y="2284"/>
                      <a:pt x="5093" y="2267"/>
                    </a:cubicBezTo>
                    <a:cubicBezTo>
                      <a:pt x="5129" y="2250"/>
                      <a:pt x="5179" y="2210"/>
                      <a:pt x="5218" y="2205"/>
                    </a:cubicBezTo>
                    <a:cubicBezTo>
                      <a:pt x="5257" y="2199"/>
                      <a:pt x="5304" y="2196"/>
                      <a:pt x="5346" y="2207"/>
                    </a:cubicBezTo>
                    <a:cubicBezTo>
                      <a:pt x="5387" y="2219"/>
                      <a:pt x="5452" y="2253"/>
                      <a:pt x="5482" y="2222"/>
                    </a:cubicBezTo>
                    <a:cubicBezTo>
                      <a:pt x="5512" y="2190"/>
                      <a:pt x="5585" y="2130"/>
                      <a:pt x="5624" y="2116"/>
                    </a:cubicBezTo>
                    <a:close/>
                    <a:moveTo>
                      <a:pt x="4197" y="2417"/>
                    </a:moveTo>
                    <a:cubicBezTo>
                      <a:pt x="4186" y="2439"/>
                      <a:pt x="4183" y="2485"/>
                      <a:pt x="4206" y="2496"/>
                    </a:cubicBezTo>
                    <a:cubicBezTo>
                      <a:pt x="4230" y="2507"/>
                      <a:pt x="4230" y="2544"/>
                      <a:pt x="4224" y="2564"/>
                    </a:cubicBezTo>
                    <a:cubicBezTo>
                      <a:pt x="4218" y="2584"/>
                      <a:pt x="4227" y="2612"/>
                      <a:pt x="4233" y="2637"/>
                    </a:cubicBezTo>
                    <a:cubicBezTo>
                      <a:pt x="4239" y="2663"/>
                      <a:pt x="4233" y="2680"/>
                      <a:pt x="4206" y="2700"/>
                    </a:cubicBezTo>
                    <a:cubicBezTo>
                      <a:pt x="4180" y="2719"/>
                      <a:pt x="4165" y="2759"/>
                      <a:pt x="4153" y="2796"/>
                    </a:cubicBezTo>
                    <a:cubicBezTo>
                      <a:pt x="4141" y="2833"/>
                      <a:pt x="4094" y="2833"/>
                      <a:pt x="4094" y="2833"/>
                    </a:cubicBezTo>
                    <a:lnTo>
                      <a:pt x="4094" y="3227"/>
                    </a:lnTo>
                    <a:cubicBezTo>
                      <a:pt x="4078" y="3226"/>
                      <a:pt x="4060" y="3227"/>
                      <a:pt x="4043" y="3229"/>
                    </a:cubicBezTo>
                    <a:cubicBezTo>
                      <a:pt x="4020" y="3231"/>
                      <a:pt x="3992" y="3233"/>
                      <a:pt x="3972" y="3241"/>
                    </a:cubicBezTo>
                    <a:lnTo>
                      <a:pt x="3939" y="3195"/>
                    </a:lnTo>
                    <a:lnTo>
                      <a:pt x="3939" y="2861"/>
                    </a:lnTo>
                    <a:cubicBezTo>
                      <a:pt x="3939" y="2861"/>
                      <a:pt x="3913" y="2821"/>
                      <a:pt x="3913" y="2796"/>
                    </a:cubicBezTo>
                    <a:cubicBezTo>
                      <a:pt x="3913" y="2770"/>
                      <a:pt x="3910" y="2742"/>
                      <a:pt x="3910" y="2714"/>
                    </a:cubicBezTo>
                    <a:cubicBezTo>
                      <a:pt x="3910" y="2686"/>
                      <a:pt x="3898" y="2671"/>
                      <a:pt x="3865" y="2654"/>
                    </a:cubicBezTo>
                    <a:cubicBezTo>
                      <a:pt x="3832" y="2637"/>
                      <a:pt x="3809" y="2620"/>
                      <a:pt x="3815" y="2601"/>
                    </a:cubicBezTo>
                    <a:cubicBezTo>
                      <a:pt x="3821" y="2581"/>
                      <a:pt x="3838" y="2533"/>
                      <a:pt x="3838" y="2533"/>
                    </a:cubicBezTo>
                    <a:cubicBezTo>
                      <a:pt x="3848" y="2529"/>
                      <a:pt x="3853" y="2524"/>
                      <a:pt x="3865" y="2516"/>
                    </a:cubicBezTo>
                    <a:cubicBezTo>
                      <a:pt x="3901" y="2490"/>
                      <a:pt x="3921" y="2482"/>
                      <a:pt x="3948" y="2485"/>
                    </a:cubicBezTo>
                    <a:cubicBezTo>
                      <a:pt x="3975" y="2487"/>
                      <a:pt x="4008" y="2459"/>
                      <a:pt x="4016" y="2437"/>
                    </a:cubicBezTo>
                    <a:cubicBezTo>
                      <a:pt x="4025" y="2414"/>
                      <a:pt x="4049" y="2336"/>
                      <a:pt x="4105" y="2325"/>
                    </a:cubicBezTo>
                    <a:cubicBezTo>
                      <a:pt x="4109" y="2332"/>
                      <a:pt x="4112" y="2339"/>
                      <a:pt x="4114" y="2346"/>
                    </a:cubicBezTo>
                    <a:cubicBezTo>
                      <a:pt x="4123" y="2369"/>
                      <a:pt x="4150" y="2400"/>
                      <a:pt x="4174" y="2411"/>
                    </a:cubicBezTo>
                    <a:cubicBezTo>
                      <a:pt x="4183" y="2416"/>
                      <a:pt x="4192" y="2415"/>
                      <a:pt x="4197" y="2417"/>
                    </a:cubicBezTo>
                    <a:close/>
                    <a:moveTo>
                      <a:pt x="3834" y="2534"/>
                    </a:moveTo>
                    <a:cubicBezTo>
                      <a:pt x="3815" y="2542"/>
                      <a:pt x="3799" y="2542"/>
                      <a:pt x="3779" y="2538"/>
                    </a:cubicBezTo>
                    <a:cubicBezTo>
                      <a:pt x="3749" y="2533"/>
                      <a:pt x="3720" y="2541"/>
                      <a:pt x="3687" y="2519"/>
                    </a:cubicBezTo>
                    <a:cubicBezTo>
                      <a:pt x="3666" y="2558"/>
                      <a:pt x="3672" y="2578"/>
                      <a:pt x="3696" y="2595"/>
                    </a:cubicBezTo>
                    <a:cubicBezTo>
                      <a:pt x="3720" y="2612"/>
                      <a:pt x="3735" y="2632"/>
                      <a:pt x="3732" y="2654"/>
                    </a:cubicBezTo>
                    <a:cubicBezTo>
                      <a:pt x="3729" y="2677"/>
                      <a:pt x="3743" y="2714"/>
                      <a:pt x="3758" y="2728"/>
                    </a:cubicBezTo>
                    <a:cubicBezTo>
                      <a:pt x="3773" y="2742"/>
                      <a:pt x="3782" y="2765"/>
                      <a:pt x="3773" y="2796"/>
                    </a:cubicBezTo>
                    <a:cubicBezTo>
                      <a:pt x="3764" y="2827"/>
                      <a:pt x="3770" y="2855"/>
                      <a:pt x="3788" y="2878"/>
                    </a:cubicBezTo>
                    <a:cubicBezTo>
                      <a:pt x="3806" y="2901"/>
                      <a:pt x="3803" y="2937"/>
                      <a:pt x="3794" y="2968"/>
                    </a:cubicBezTo>
                    <a:cubicBezTo>
                      <a:pt x="3785" y="3000"/>
                      <a:pt x="3791" y="3031"/>
                      <a:pt x="3803" y="3053"/>
                    </a:cubicBezTo>
                    <a:cubicBezTo>
                      <a:pt x="3815" y="3076"/>
                      <a:pt x="3812" y="3096"/>
                      <a:pt x="3803" y="3116"/>
                    </a:cubicBezTo>
                    <a:cubicBezTo>
                      <a:pt x="3794" y="3135"/>
                      <a:pt x="3788" y="3161"/>
                      <a:pt x="3800" y="3192"/>
                    </a:cubicBezTo>
                    <a:cubicBezTo>
                      <a:pt x="3812" y="3223"/>
                      <a:pt x="3827" y="3269"/>
                      <a:pt x="3857" y="3295"/>
                    </a:cubicBezTo>
                    <a:cubicBezTo>
                      <a:pt x="3868" y="3286"/>
                      <a:pt x="3880" y="3278"/>
                      <a:pt x="3895" y="3274"/>
                    </a:cubicBezTo>
                    <a:cubicBezTo>
                      <a:pt x="3916" y="3268"/>
                      <a:pt x="3939" y="3263"/>
                      <a:pt x="3957" y="3249"/>
                    </a:cubicBezTo>
                    <a:cubicBezTo>
                      <a:pt x="3961" y="3245"/>
                      <a:pt x="3968" y="3247"/>
                      <a:pt x="3973" y="3244"/>
                    </a:cubicBezTo>
                    <a:lnTo>
                      <a:pt x="3939" y="3195"/>
                    </a:lnTo>
                    <a:lnTo>
                      <a:pt x="3939" y="2861"/>
                    </a:lnTo>
                    <a:cubicBezTo>
                      <a:pt x="3939" y="2861"/>
                      <a:pt x="3913" y="2821"/>
                      <a:pt x="3913" y="2796"/>
                    </a:cubicBezTo>
                    <a:cubicBezTo>
                      <a:pt x="3913" y="2770"/>
                      <a:pt x="3910" y="2742"/>
                      <a:pt x="3910" y="2714"/>
                    </a:cubicBezTo>
                    <a:cubicBezTo>
                      <a:pt x="3910" y="2686"/>
                      <a:pt x="3898" y="2671"/>
                      <a:pt x="3865" y="2654"/>
                    </a:cubicBezTo>
                    <a:cubicBezTo>
                      <a:pt x="3832" y="2637"/>
                      <a:pt x="3809" y="2620"/>
                      <a:pt x="3815" y="2601"/>
                    </a:cubicBezTo>
                    <a:cubicBezTo>
                      <a:pt x="3821" y="2581"/>
                      <a:pt x="3834" y="2534"/>
                      <a:pt x="3834" y="2534"/>
                    </a:cubicBezTo>
                    <a:close/>
                    <a:moveTo>
                      <a:pt x="3687" y="2519"/>
                    </a:moveTo>
                    <a:cubicBezTo>
                      <a:pt x="3666" y="2558"/>
                      <a:pt x="3672" y="2578"/>
                      <a:pt x="3696" y="2595"/>
                    </a:cubicBezTo>
                    <a:cubicBezTo>
                      <a:pt x="3720" y="2612"/>
                      <a:pt x="3735" y="2632"/>
                      <a:pt x="3732" y="2654"/>
                    </a:cubicBezTo>
                    <a:cubicBezTo>
                      <a:pt x="3729" y="2677"/>
                      <a:pt x="3743" y="2714"/>
                      <a:pt x="3758" y="2728"/>
                    </a:cubicBezTo>
                    <a:cubicBezTo>
                      <a:pt x="3773" y="2742"/>
                      <a:pt x="3782" y="2765"/>
                      <a:pt x="3773" y="2796"/>
                    </a:cubicBezTo>
                    <a:cubicBezTo>
                      <a:pt x="3764" y="2827"/>
                      <a:pt x="3770" y="2855"/>
                      <a:pt x="3788" y="2878"/>
                    </a:cubicBezTo>
                    <a:cubicBezTo>
                      <a:pt x="3806" y="2901"/>
                      <a:pt x="3803" y="2937"/>
                      <a:pt x="3794" y="2968"/>
                    </a:cubicBezTo>
                    <a:cubicBezTo>
                      <a:pt x="3785" y="3000"/>
                      <a:pt x="3791" y="3031"/>
                      <a:pt x="3803" y="3053"/>
                    </a:cubicBezTo>
                    <a:cubicBezTo>
                      <a:pt x="3815" y="3076"/>
                      <a:pt x="3812" y="3096"/>
                      <a:pt x="3803" y="3116"/>
                    </a:cubicBezTo>
                    <a:cubicBezTo>
                      <a:pt x="3794" y="3135"/>
                      <a:pt x="3788" y="3161"/>
                      <a:pt x="3800" y="3192"/>
                    </a:cubicBezTo>
                    <a:cubicBezTo>
                      <a:pt x="3812" y="3223"/>
                      <a:pt x="3828" y="3269"/>
                      <a:pt x="3857" y="3295"/>
                    </a:cubicBezTo>
                    <a:cubicBezTo>
                      <a:pt x="3852" y="3298"/>
                      <a:pt x="3847" y="3302"/>
                      <a:pt x="3841" y="3305"/>
                    </a:cubicBezTo>
                    <a:cubicBezTo>
                      <a:pt x="3824" y="3316"/>
                      <a:pt x="3806" y="3319"/>
                      <a:pt x="3785" y="3328"/>
                    </a:cubicBezTo>
                    <a:cubicBezTo>
                      <a:pt x="3764" y="3336"/>
                      <a:pt x="3720" y="3353"/>
                      <a:pt x="3693" y="3373"/>
                    </a:cubicBezTo>
                    <a:cubicBezTo>
                      <a:pt x="3666" y="3393"/>
                      <a:pt x="3622" y="3407"/>
                      <a:pt x="3595" y="3407"/>
                    </a:cubicBezTo>
                    <a:cubicBezTo>
                      <a:pt x="3568" y="3407"/>
                      <a:pt x="3515" y="3410"/>
                      <a:pt x="3482" y="3430"/>
                    </a:cubicBezTo>
                    <a:cubicBezTo>
                      <a:pt x="3450" y="3449"/>
                      <a:pt x="3423" y="3464"/>
                      <a:pt x="3399" y="3447"/>
                    </a:cubicBezTo>
                    <a:cubicBezTo>
                      <a:pt x="3376" y="3430"/>
                      <a:pt x="3361" y="3413"/>
                      <a:pt x="3331" y="3421"/>
                    </a:cubicBezTo>
                    <a:cubicBezTo>
                      <a:pt x="3301" y="3430"/>
                      <a:pt x="3263" y="3424"/>
                      <a:pt x="3239" y="3416"/>
                    </a:cubicBezTo>
                    <a:cubicBezTo>
                      <a:pt x="3237" y="3415"/>
                      <a:pt x="3236" y="3414"/>
                      <a:pt x="3234" y="3414"/>
                    </a:cubicBezTo>
                    <a:cubicBezTo>
                      <a:pt x="3272" y="3402"/>
                      <a:pt x="3287" y="3390"/>
                      <a:pt x="3295" y="3373"/>
                    </a:cubicBezTo>
                    <a:cubicBezTo>
                      <a:pt x="3304" y="3356"/>
                      <a:pt x="3307" y="3325"/>
                      <a:pt x="3281" y="3314"/>
                    </a:cubicBezTo>
                    <a:cubicBezTo>
                      <a:pt x="3254" y="3302"/>
                      <a:pt x="3248" y="3232"/>
                      <a:pt x="3242" y="3203"/>
                    </a:cubicBezTo>
                    <a:cubicBezTo>
                      <a:pt x="3236" y="3175"/>
                      <a:pt x="3242" y="3147"/>
                      <a:pt x="3251" y="3113"/>
                    </a:cubicBezTo>
                    <a:cubicBezTo>
                      <a:pt x="3260" y="3079"/>
                      <a:pt x="3284" y="3034"/>
                      <a:pt x="3298" y="3017"/>
                    </a:cubicBezTo>
                    <a:cubicBezTo>
                      <a:pt x="3313" y="3000"/>
                      <a:pt x="3322" y="2977"/>
                      <a:pt x="3322" y="2954"/>
                    </a:cubicBezTo>
                    <a:cubicBezTo>
                      <a:pt x="3323" y="2923"/>
                      <a:pt x="3365" y="2906"/>
                      <a:pt x="3352" y="2878"/>
                    </a:cubicBezTo>
                    <a:cubicBezTo>
                      <a:pt x="3337" y="2848"/>
                      <a:pt x="3331" y="2802"/>
                      <a:pt x="3331" y="2765"/>
                    </a:cubicBezTo>
                    <a:cubicBezTo>
                      <a:pt x="3331" y="2728"/>
                      <a:pt x="3325" y="2666"/>
                      <a:pt x="3304" y="2640"/>
                    </a:cubicBezTo>
                    <a:cubicBezTo>
                      <a:pt x="3284" y="2615"/>
                      <a:pt x="3287" y="2570"/>
                      <a:pt x="3290" y="2551"/>
                    </a:cubicBezTo>
                    <a:cubicBezTo>
                      <a:pt x="3291" y="2547"/>
                      <a:pt x="3294" y="2534"/>
                      <a:pt x="3295" y="2527"/>
                    </a:cubicBezTo>
                    <a:lnTo>
                      <a:pt x="3613" y="2527"/>
                    </a:lnTo>
                    <a:cubicBezTo>
                      <a:pt x="3613" y="2527"/>
                      <a:pt x="3654" y="2496"/>
                      <a:pt x="3687" y="2519"/>
                    </a:cubicBezTo>
                    <a:close/>
                    <a:moveTo>
                      <a:pt x="3331" y="2765"/>
                    </a:moveTo>
                    <a:cubicBezTo>
                      <a:pt x="3331" y="2802"/>
                      <a:pt x="3337" y="2848"/>
                      <a:pt x="3352" y="2878"/>
                    </a:cubicBezTo>
                    <a:cubicBezTo>
                      <a:pt x="3365" y="2906"/>
                      <a:pt x="3323" y="2923"/>
                      <a:pt x="3322" y="2954"/>
                    </a:cubicBezTo>
                    <a:cubicBezTo>
                      <a:pt x="3322" y="2977"/>
                      <a:pt x="3313" y="3000"/>
                      <a:pt x="3298" y="3017"/>
                    </a:cubicBezTo>
                    <a:cubicBezTo>
                      <a:pt x="3284" y="3034"/>
                      <a:pt x="3260" y="3079"/>
                      <a:pt x="3251" y="3113"/>
                    </a:cubicBezTo>
                    <a:cubicBezTo>
                      <a:pt x="3242" y="3147"/>
                      <a:pt x="3236" y="3175"/>
                      <a:pt x="3242" y="3203"/>
                    </a:cubicBezTo>
                    <a:cubicBezTo>
                      <a:pt x="3248" y="3232"/>
                      <a:pt x="3254" y="3302"/>
                      <a:pt x="3281" y="3314"/>
                    </a:cubicBezTo>
                    <a:cubicBezTo>
                      <a:pt x="3307" y="3325"/>
                      <a:pt x="3304" y="3356"/>
                      <a:pt x="3295" y="3373"/>
                    </a:cubicBezTo>
                    <a:cubicBezTo>
                      <a:pt x="3287" y="3390"/>
                      <a:pt x="3273" y="3402"/>
                      <a:pt x="3234" y="3414"/>
                    </a:cubicBezTo>
                    <a:cubicBezTo>
                      <a:pt x="3210" y="3406"/>
                      <a:pt x="3166" y="3396"/>
                      <a:pt x="3147" y="3404"/>
                    </a:cubicBezTo>
                    <a:cubicBezTo>
                      <a:pt x="3126" y="3413"/>
                      <a:pt x="3091" y="3410"/>
                      <a:pt x="3058" y="3407"/>
                    </a:cubicBezTo>
                    <a:cubicBezTo>
                      <a:pt x="3025" y="3404"/>
                      <a:pt x="2993" y="3407"/>
                      <a:pt x="2960" y="3418"/>
                    </a:cubicBezTo>
                    <a:cubicBezTo>
                      <a:pt x="2928" y="3430"/>
                      <a:pt x="2904" y="3430"/>
                      <a:pt x="2883" y="3430"/>
                    </a:cubicBezTo>
                    <a:cubicBezTo>
                      <a:pt x="2862" y="3430"/>
                      <a:pt x="2839" y="3432"/>
                      <a:pt x="2818" y="3444"/>
                    </a:cubicBezTo>
                    <a:cubicBezTo>
                      <a:pt x="2797" y="3455"/>
                      <a:pt x="2729" y="3489"/>
                      <a:pt x="2702" y="3495"/>
                    </a:cubicBezTo>
                    <a:cubicBezTo>
                      <a:pt x="2675" y="3500"/>
                      <a:pt x="2649" y="3506"/>
                      <a:pt x="2631" y="3515"/>
                    </a:cubicBezTo>
                    <a:cubicBezTo>
                      <a:pt x="2625" y="3517"/>
                      <a:pt x="2619" y="3519"/>
                      <a:pt x="2613" y="3519"/>
                    </a:cubicBezTo>
                    <a:cubicBezTo>
                      <a:pt x="2607" y="3471"/>
                      <a:pt x="2625" y="3399"/>
                      <a:pt x="2637" y="3367"/>
                    </a:cubicBezTo>
                    <a:cubicBezTo>
                      <a:pt x="2649" y="3336"/>
                      <a:pt x="2610" y="3294"/>
                      <a:pt x="2595" y="3271"/>
                    </a:cubicBezTo>
                    <a:cubicBezTo>
                      <a:pt x="2580" y="3249"/>
                      <a:pt x="2545" y="3243"/>
                      <a:pt x="2509" y="3237"/>
                    </a:cubicBezTo>
                    <a:cubicBezTo>
                      <a:pt x="2474" y="3232"/>
                      <a:pt x="2454" y="3182"/>
                      <a:pt x="2471" y="3164"/>
                    </a:cubicBezTo>
                    <a:cubicBezTo>
                      <a:pt x="2488" y="3144"/>
                      <a:pt x="2480" y="3110"/>
                      <a:pt x="2471" y="3082"/>
                    </a:cubicBezTo>
                    <a:cubicBezTo>
                      <a:pt x="2467" y="3071"/>
                      <a:pt x="2466" y="3062"/>
                      <a:pt x="2462" y="3056"/>
                    </a:cubicBezTo>
                    <a:cubicBezTo>
                      <a:pt x="2491" y="3048"/>
                      <a:pt x="2500" y="3014"/>
                      <a:pt x="2509" y="2991"/>
                    </a:cubicBezTo>
                    <a:cubicBezTo>
                      <a:pt x="2518" y="2968"/>
                      <a:pt x="2483" y="2906"/>
                      <a:pt x="2533" y="2909"/>
                    </a:cubicBezTo>
                    <a:cubicBezTo>
                      <a:pt x="2583" y="2912"/>
                      <a:pt x="2575" y="2855"/>
                      <a:pt x="2566" y="2835"/>
                    </a:cubicBezTo>
                    <a:cubicBezTo>
                      <a:pt x="2557" y="2816"/>
                      <a:pt x="2524" y="2773"/>
                      <a:pt x="2518" y="2745"/>
                    </a:cubicBezTo>
                    <a:cubicBezTo>
                      <a:pt x="2512" y="2717"/>
                      <a:pt x="2494" y="2657"/>
                      <a:pt x="2530" y="2643"/>
                    </a:cubicBezTo>
                    <a:cubicBezTo>
                      <a:pt x="2566" y="2629"/>
                      <a:pt x="2595" y="2615"/>
                      <a:pt x="2622" y="2643"/>
                    </a:cubicBezTo>
                    <a:cubicBezTo>
                      <a:pt x="2649" y="2671"/>
                      <a:pt x="2687" y="2652"/>
                      <a:pt x="2705" y="2615"/>
                    </a:cubicBezTo>
                    <a:cubicBezTo>
                      <a:pt x="2723" y="2578"/>
                      <a:pt x="2791" y="2581"/>
                      <a:pt x="2785" y="2615"/>
                    </a:cubicBezTo>
                    <a:cubicBezTo>
                      <a:pt x="2779" y="2649"/>
                      <a:pt x="2815" y="2660"/>
                      <a:pt x="2853" y="2635"/>
                    </a:cubicBezTo>
                    <a:cubicBezTo>
                      <a:pt x="2892" y="2609"/>
                      <a:pt x="2931" y="2620"/>
                      <a:pt x="2951" y="2646"/>
                    </a:cubicBezTo>
                    <a:cubicBezTo>
                      <a:pt x="2972" y="2671"/>
                      <a:pt x="3011" y="2686"/>
                      <a:pt x="3031" y="2697"/>
                    </a:cubicBezTo>
                    <a:cubicBezTo>
                      <a:pt x="3052" y="2708"/>
                      <a:pt x="3082" y="2708"/>
                      <a:pt x="3114" y="2694"/>
                    </a:cubicBezTo>
                    <a:cubicBezTo>
                      <a:pt x="3147" y="2680"/>
                      <a:pt x="3189" y="2680"/>
                      <a:pt x="3212" y="2680"/>
                    </a:cubicBezTo>
                    <a:cubicBezTo>
                      <a:pt x="3236" y="2680"/>
                      <a:pt x="3260" y="2697"/>
                      <a:pt x="3269" y="2719"/>
                    </a:cubicBezTo>
                    <a:cubicBezTo>
                      <a:pt x="3278" y="2742"/>
                      <a:pt x="3290" y="2773"/>
                      <a:pt x="3331" y="2765"/>
                    </a:cubicBezTo>
                    <a:close/>
                    <a:moveTo>
                      <a:pt x="2196" y="2901"/>
                    </a:moveTo>
                    <a:cubicBezTo>
                      <a:pt x="2218" y="2892"/>
                      <a:pt x="2243" y="2896"/>
                      <a:pt x="2260" y="2906"/>
                    </a:cubicBezTo>
                    <a:cubicBezTo>
                      <a:pt x="2284" y="2920"/>
                      <a:pt x="2328" y="2946"/>
                      <a:pt x="2325" y="2983"/>
                    </a:cubicBezTo>
                    <a:cubicBezTo>
                      <a:pt x="2322" y="3019"/>
                      <a:pt x="2319" y="3042"/>
                      <a:pt x="2346" y="3056"/>
                    </a:cubicBezTo>
                    <a:cubicBezTo>
                      <a:pt x="2373" y="3070"/>
                      <a:pt x="2385" y="3070"/>
                      <a:pt x="2408" y="3059"/>
                    </a:cubicBezTo>
                    <a:cubicBezTo>
                      <a:pt x="2432" y="3048"/>
                      <a:pt x="2453" y="3026"/>
                      <a:pt x="2471" y="3082"/>
                    </a:cubicBezTo>
                    <a:cubicBezTo>
                      <a:pt x="2480" y="3110"/>
                      <a:pt x="2488" y="3144"/>
                      <a:pt x="2471" y="3164"/>
                    </a:cubicBezTo>
                    <a:cubicBezTo>
                      <a:pt x="2454" y="3182"/>
                      <a:pt x="2474" y="3232"/>
                      <a:pt x="2509" y="3237"/>
                    </a:cubicBezTo>
                    <a:cubicBezTo>
                      <a:pt x="2545" y="3243"/>
                      <a:pt x="2580" y="3249"/>
                      <a:pt x="2595" y="3271"/>
                    </a:cubicBezTo>
                    <a:cubicBezTo>
                      <a:pt x="2610" y="3294"/>
                      <a:pt x="2649" y="3336"/>
                      <a:pt x="2637" y="3367"/>
                    </a:cubicBezTo>
                    <a:cubicBezTo>
                      <a:pt x="2625" y="3399"/>
                      <a:pt x="2607" y="3469"/>
                      <a:pt x="2613" y="3517"/>
                    </a:cubicBezTo>
                    <a:cubicBezTo>
                      <a:pt x="2600" y="3519"/>
                      <a:pt x="2586" y="3517"/>
                      <a:pt x="2572" y="3512"/>
                    </a:cubicBezTo>
                    <a:cubicBezTo>
                      <a:pt x="2551" y="3503"/>
                      <a:pt x="2518" y="3495"/>
                      <a:pt x="2497" y="3495"/>
                    </a:cubicBezTo>
                    <a:cubicBezTo>
                      <a:pt x="2477" y="3495"/>
                      <a:pt x="2423" y="3469"/>
                      <a:pt x="2402" y="3449"/>
                    </a:cubicBezTo>
                    <a:cubicBezTo>
                      <a:pt x="2382" y="3430"/>
                      <a:pt x="2358" y="3396"/>
                      <a:pt x="2334" y="3384"/>
                    </a:cubicBezTo>
                    <a:cubicBezTo>
                      <a:pt x="2310" y="3373"/>
                      <a:pt x="2287" y="3333"/>
                      <a:pt x="2269" y="3316"/>
                    </a:cubicBezTo>
                    <a:cubicBezTo>
                      <a:pt x="2251" y="3300"/>
                      <a:pt x="2233" y="3291"/>
                      <a:pt x="2210" y="3285"/>
                    </a:cubicBezTo>
                    <a:cubicBezTo>
                      <a:pt x="2186" y="3280"/>
                      <a:pt x="2165" y="3257"/>
                      <a:pt x="2156" y="3243"/>
                    </a:cubicBezTo>
                    <a:cubicBezTo>
                      <a:pt x="2147" y="3229"/>
                      <a:pt x="2127" y="3209"/>
                      <a:pt x="2106" y="3203"/>
                    </a:cubicBezTo>
                    <a:cubicBezTo>
                      <a:pt x="2092" y="3199"/>
                      <a:pt x="2063" y="3180"/>
                      <a:pt x="2040" y="3161"/>
                    </a:cubicBezTo>
                    <a:cubicBezTo>
                      <a:pt x="2064" y="3130"/>
                      <a:pt x="2079" y="3104"/>
                      <a:pt x="2082" y="3082"/>
                    </a:cubicBezTo>
                    <a:cubicBezTo>
                      <a:pt x="2085" y="3059"/>
                      <a:pt x="2094" y="3036"/>
                      <a:pt x="2118" y="3028"/>
                    </a:cubicBezTo>
                    <a:cubicBezTo>
                      <a:pt x="2141" y="3019"/>
                      <a:pt x="2208" y="2966"/>
                      <a:pt x="2196" y="2901"/>
                    </a:cubicBezTo>
                    <a:close/>
                    <a:moveTo>
                      <a:pt x="2041" y="3161"/>
                    </a:moveTo>
                    <a:cubicBezTo>
                      <a:pt x="2030" y="3152"/>
                      <a:pt x="2020" y="3143"/>
                      <a:pt x="2014" y="3135"/>
                    </a:cubicBezTo>
                    <a:cubicBezTo>
                      <a:pt x="1996" y="3113"/>
                      <a:pt x="1981" y="3099"/>
                      <a:pt x="1960" y="3090"/>
                    </a:cubicBezTo>
                    <a:cubicBezTo>
                      <a:pt x="1940" y="3082"/>
                      <a:pt x="1931" y="3067"/>
                      <a:pt x="1922" y="3053"/>
                    </a:cubicBezTo>
                    <a:cubicBezTo>
                      <a:pt x="1913" y="3039"/>
                      <a:pt x="1895" y="3028"/>
                      <a:pt x="1874" y="3022"/>
                    </a:cubicBezTo>
                    <a:cubicBezTo>
                      <a:pt x="1854" y="3017"/>
                      <a:pt x="1839" y="3005"/>
                      <a:pt x="1854" y="2994"/>
                    </a:cubicBezTo>
                    <a:cubicBezTo>
                      <a:pt x="1868" y="2983"/>
                      <a:pt x="1854" y="2968"/>
                      <a:pt x="1830" y="2960"/>
                    </a:cubicBezTo>
                    <a:cubicBezTo>
                      <a:pt x="1806" y="2951"/>
                      <a:pt x="1788" y="2909"/>
                      <a:pt x="1800" y="2886"/>
                    </a:cubicBezTo>
                    <a:cubicBezTo>
                      <a:pt x="1812" y="2864"/>
                      <a:pt x="1821" y="2830"/>
                      <a:pt x="1800" y="2818"/>
                    </a:cubicBezTo>
                    <a:cubicBezTo>
                      <a:pt x="1827" y="2807"/>
                      <a:pt x="1862" y="2787"/>
                      <a:pt x="1874" y="2762"/>
                    </a:cubicBezTo>
                    <a:cubicBezTo>
                      <a:pt x="1886" y="2736"/>
                      <a:pt x="1868" y="2686"/>
                      <a:pt x="1907" y="2686"/>
                    </a:cubicBezTo>
                    <a:cubicBezTo>
                      <a:pt x="1946" y="2686"/>
                      <a:pt x="1972" y="2691"/>
                      <a:pt x="1990" y="2680"/>
                    </a:cubicBezTo>
                    <a:cubicBezTo>
                      <a:pt x="2008" y="2669"/>
                      <a:pt x="2017" y="2666"/>
                      <a:pt x="2038" y="2666"/>
                    </a:cubicBezTo>
                    <a:cubicBezTo>
                      <a:pt x="2058" y="2666"/>
                      <a:pt x="2091" y="2666"/>
                      <a:pt x="2106" y="2702"/>
                    </a:cubicBezTo>
                    <a:cubicBezTo>
                      <a:pt x="2121" y="2739"/>
                      <a:pt x="2135" y="2770"/>
                      <a:pt x="2138" y="2796"/>
                    </a:cubicBezTo>
                    <a:cubicBezTo>
                      <a:pt x="2141" y="2821"/>
                      <a:pt x="2165" y="2858"/>
                      <a:pt x="2138" y="2886"/>
                    </a:cubicBezTo>
                    <a:cubicBezTo>
                      <a:pt x="2112" y="2915"/>
                      <a:pt x="2150" y="2946"/>
                      <a:pt x="2174" y="2918"/>
                    </a:cubicBezTo>
                    <a:cubicBezTo>
                      <a:pt x="2180" y="2910"/>
                      <a:pt x="2187" y="2905"/>
                      <a:pt x="2195" y="2901"/>
                    </a:cubicBezTo>
                    <a:cubicBezTo>
                      <a:pt x="2207" y="2966"/>
                      <a:pt x="2141" y="3019"/>
                      <a:pt x="2118" y="3028"/>
                    </a:cubicBezTo>
                    <a:cubicBezTo>
                      <a:pt x="2094" y="3036"/>
                      <a:pt x="2085" y="3059"/>
                      <a:pt x="2082" y="3082"/>
                    </a:cubicBezTo>
                    <a:cubicBezTo>
                      <a:pt x="2079" y="3104"/>
                      <a:pt x="2065" y="3130"/>
                      <a:pt x="2041" y="3161"/>
                    </a:cubicBezTo>
                    <a:close/>
                    <a:moveTo>
                      <a:pt x="1813" y="2816"/>
                    </a:moveTo>
                    <a:cubicBezTo>
                      <a:pt x="1839" y="2804"/>
                      <a:pt x="1862" y="2787"/>
                      <a:pt x="1874" y="2762"/>
                    </a:cubicBezTo>
                    <a:cubicBezTo>
                      <a:pt x="1886" y="2736"/>
                      <a:pt x="1868" y="2686"/>
                      <a:pt x="1907" y="2686"/>
                    </a:cubicBezTo>
                    <a:cubicBezTo>
                      <a:pt x="1946" y="2686"/>
                      <a:pt x="1972" y="2691"/>
                      <a:pt x="1990" y="2680"/>
                    </a:cubicBezTo>
                    <a:cubicBezTo>
                      <a:pt x="2008" y="2669"/>
                      <a:pt x="2017" y="2666"/>
                      <a:pt x="2038" y="2666"/>
                    </a:cubicBezTo>
                    <a:cubicBezTo>
                      <a:pt x="2058" y="2666"/>
                      <a:pt x="2091" y="2666"/>
                      <a:pt x="2106" y="2702"/>
                    </a:cubicBezTo>
                    <a:cubicBezTo>
                      <a:pt x="2121" y="2739"/>
                      <a:pt x="2135" y="2770"/>
                      <a:pt x="2138" y="2796"/>
                    </a:cubicBezTo>
                    <a:cubicBezTo>
                      <a:pt x="2141" y="2821"/>
                      <a:pt x="2165" y="2858"/>
                      <a:pt x="2138" y="2886"/>
                    </a:cubicBezTo>
                    <a:cubicBezTo>
                      <a:pt x="2112" y="2915"/>
                      <a:pt x="2150" y="2946"/>
                      <a:pt x="2174" y="2918"/>
                    </a:cubicBezTo>
                    <a:cubicBezTo>
                      <a:pt x="2198" y="2889"/>
                      <a:pt x="2236" y="2892"/>
                      <a:pt x="2260" y="2906"/>
                    </a:cubicBezTo>
                    <a:cubicBezTo>
                      <a:pt x="2284" y="2920"/>
                      <a:pt x="2328" y="2946"/>
                      <a:pt x="2325" y="2983"/>
                    </a:cubicBezTo>
                    <a:cubicBezTo>
                      <a:pt x="2322" y="3019"/>
                      <a:pt x="2319" y="3042"/>
                      <a:pt x="2346" y="3056"/>
                    </a:cubicBezTo>
                    <a:cubicBezTo>
                      <a:pt x="2373" y="3070"/>
                      <a:pt x="2385" y="3070"/>
                      <a:pt x="2408" y="3059"/>
                    </a:cubicBezTo>
                    <a:cubicBezTo>
                      <a:pt x="2427" y="3050"/>
                      <a:pt x="2448" y="3034"/>
                      <a:pt x="2463" y="3056"/>
                    </a:cubicBezTo>
                    <a:cubicBezTo>
                      <a:pt x="2493" y="3048"/>
                      <a:pt x="2500" y="3014"/>
                      <a:pt x="2509" y="2991"/>
                    </a:cubicBezTo>
                    <a:cubicBezTo>
                      <a:pt x="2518" y="2968"/>
                      <a:pt x="2483" y="2906"/>
                      <a:pt x="2533" y="2909"/>
                    </a:cubicBezTo>
                    <a:cubicBezTo>
                      <a:pt x="2583" y="2912"/>
                      <a:pt x="2575" y="2855"/>
                      <a:pt x="2566" y="2835"/>
                    </a:cubicBezTo>
                    <a:cubicBezTo>
                      <a:pt x="2557" y="2816"/>
                      <a:pt x="2524" y="2773"/>
                      <a:pt x="2518" y="2745"/>
                    </a:cubicBezTo>
                    <a:cubicBezTo>
                      <a:pt x="2512" y="2717"/>
                      <a:pt x="2494" y="2657"/>
                      <a:pt x="2530" y="2643"/>
                    </a:cubicBezTo>
                    <a:cubicBezTo>
                      <a:pt x="2545" y="2637"/>
                      <a:pt x="2566" y="2632"/>
                      <a:pt x="2579" y="2629"/>
                    </a:cubicBezTo>
                    <a:cubicBezTo>
                      <a:pt x="2549" y="2615"/>
                      <a:pt x="2524" y="2598"/>
                      <a:pt x="2518" y="2570"/>
                    </a:cubicBezTo>
                    <a:cubicBezTo>
                      <a:pt x="2512" y="2541"/>
                      <a:pt x="2491" y="2527"/>
                      <a:pt x="2465" y="2544"/>
                    </a:cubicBezTo>
                    <a:cubicBezTo>
                      <a:pt x="2438" y="2561"/>
                      <a:pt x="2423" y="2524"/>
                      <a:pt x="2453" y="2504"/>
                    </a:cubicBezTo>
                    <a:cubicBezTo>
                      <a:pt x="2483" y="2485"/>
                      <a:pt x="2497" y="2451"/>
                      <a:pt x="2477" y="2437"/>
                    </a:cubicBezTo>
                    <a:cubicBezTo>
                      <a:pt x="2456" y="2422"/>
                      <a:pt x="2423" y="2391"/>
                      <a:pt x="2414" y="2346"/>
                    </a:cubicBezTo>
                    <a:cubicBezTo>
                      <a:pt x="2405" y="2301"/>
                      <a:pt x="2352" y="2298"/>
                      <a:pt x="2346" y="2323"/>
                    </a:cubicBezTo>
                    <a:cubicBezTo>
                      <a:pt x="2340" y="2349"/>
                      <a:pt x="2322" y="2352"/>
                      <a:pt x="2299" y="2366"/>
                    </a:cubicBezTo>
                    <a:cubicBezTo>
                      <a:pt x="2275" y="2380"/>
                      <a:pt x="2260" y="2374"/>
                      <a:pt x="2242" y="2352"/>
                    </a:cubicBezTo>
                    <a:cubicBezTo>
                      <a:pt x="2224" y="2329"/>
                      <a:pt x="2204" y="2332"/>
                      <a:pt x="2186" y="2366"/>
                    </a:cubicBezTo>
                    <a:cubicBezTo>
                      <a:pt x="2168" y="2400"/>
                      <a:pt x="2144" y="2405"/>
                      <a:pt x="2141" y="2380"/>
                    </a:cubicBezTo>
                    <a:cubicBezTo>
                      <a:pt x="2138" y="2354"/>
                      <a:pt x="2112" y="2343"/>
                      <a:pt x="2097" y="2366"/>
                    </a:cubicBezTo>
                    <a:cubicBezTo>
                      <a:pt x="2084" y="2386"/>
                      <a:pt x="2042" y="2370"/>
                      <a:pt x="2042" y="2336"/>
                    </a:cubicBezTo>
                    <a:cubicBezTo>
                      <a:pt x="1990" y="2353"/>
                      <a:pt x="1913" y="2340"/>
                      <a:pt x="1886" y="2332"/>
                    </a:cubicBezTo>
                    <a:cubicBezTo>
                      <a:pt x="1860" y="2323"/>
                      <a:pt x="1803" y="2289"/>
                      <a:pt x="1803" y="2289"/>
                    </a:cubicBezTo>
                    <a:lnTo>
                      <a:pt x="1750" y="2289"/>
                    </a:lnTo>
                    <a:cubicBezTo>
                      <a:pt x="1753" y="2309"/>
                      <a:pt x="1738" y="2340"/>
                      <a:pt x="1717" y="2343"/>
                    </a:cubicBezTo>
                    <a:cubicBezTo>
                      <a:pt x="1696" y="2346"/>
                      <a:pt x="1687" y="2383"/>
                      <a:pt x="1720" y="2394"/>
                    </a:cubicBezTo>
                    <a:cubicBezTo>
                      <a:pt x="1753" y="2405"/>
                      <a:pt x="1738" y="2451"/>
                      <a:pt x="1702" y="2454"/>
                    </a:cubicBezTo>
                    <a:cubicBezTo>
                      <a:pt x="1667" y="2456"/>
                      <a:pt x="1637" y="2482"/>
                      <a:pt x="1613" y="2499"/>
                    </a:cubicBezTo>
                    <a:cubicBezTo>
                      <a:pt x="1590" y="2516"/>
                      <a:pt x="1558" y="2540"/>
                      <a:pt x="1514" y="2552"/>
                    </a:cubicBezTo>
                    <a:cubicBezTo>
                      <a:pt x="1519" y="2559"/>
                      <a:pt x="1529" y="2565"/>
                      <a:pt x="1539" y="2564"/>
                    </a:cubicBezTo>
                    <a:cubicBezTo>
                      <a:pt x="1563" y="2561"/>
                      <a:pt x="1575" y="2567"/>
                      <a:pt x="1587" y="2592"/>
                    </a:cubicBezTo>
                    <a:cubicBezTo>
                      <a:pt x="1598" y="2618"/>
                      <a:pt x="1622" y="2660"/>
                      <a:pt x="1652" y="2669"/>
                    </a:cubicBezTo>
                    <a:cubicBezTo>
                      <a:pt x="1682" y="2677"/>
                      <a:pt x="1693" y="2688"/>
                      <a:pt x="1711" y="2700"/>
                    </a:cubicBezTo>
                    <a:cubicBezTo>
                      <a:pt x="1729" y="2711"/>
                      <a:pt x="1750" y="2728"/>
                      <a:pt x="1759" y="2751"/>
                    </a:cubicBezTo>
                    <a:cubicBezTo>
                      <a:pt x="1768" y="2776"/>
                      <a:pt x="1792" y="2804"/>
                      <a:pt x="1813" y="2816"/>
                    </a:cubicBezTo>
                    <a:close/>
                    <a:moveTo>
                      <a:pt x="1514" y="2552"/>
                    </a:moveTo>
                    <a:cubicBezTo>
                      <a:pt x="1507" y="2542"/>
                      <a:pt x="1506" y="2528"/>
                      <a:pt x="1521" y="2521"/>
                    </a:cubicBezTo>
                    <a:cubicBezTo>
                      <a:pt x="1548" y="2510"/>
                      <a:pt x="1554" y="2499"/>
                      <a:pt x="1536" y="2499"/>
                    </a:cubicBezTo>
                    <a:cubicBezTo>
                      <a:pt x="1518" y="2499"/>
                      <a:pt x="1506" y="2499"/>
                      <a:pt x="1489" y="2507"/>
                    </a:cubicBezTo>
                    <a:cubicBezTo>
                      <a:pt x="1471" y="2516"/>
                      <a:pt x="1447" y="2479"/>
                      <a:pt x="1465" y="2465"/>
                    </a:cubicBezTo>
                    <a:cubicBezTo>
                      <a:pt x="1483" y="2451"/>
                      <a:pt x="1459" y="2431"/>
                      <a:pt x="1471" y="2414"/>
                    </a:cubicBezTo>
                    <a:cubicBezTo>
                      <a:pt x="1483" y="2397"/>
                      <a:pt x="1480" y="2386"/>
                      <a:pt x="1447" y="2403"/>
                    </a:cubicBezTo>
                    <a:cubicBezTo>
                      <a:pt x="1415" y="2420"/>
                      <a:pt x="1417" y="2414"/>
                      <a:pt x="1403" y="2405"/>
                    </a:cubicBezTo>
                    <a:cubicBezTo>
                      <a:pt x="1388" y="2397"/>
                      <a:pt x="1364" y="2391"/>
                      <a:pt x="1337" y="2403"/>
                    </a:cubicBezTo>
                    <a:cubicBezTo>
                      <a:pt x="1311" y="2414"/>
                      <a:pt x="1317" y="2366"/>
                      <a:pt x="1334" y="2349"/>
                    </a:cubicBezTo>
                    <a:cubicBezTo>
                      <a:pt x="1345" y="2339"/>
                      <a:pt x="1350" y="2330"/>
                      <a:pt x="1345" y="2326"/>
                    </a:cubicBezTo>
                    <a:lnTo>
                      <a:pt x="1453" y="2326"/>
                    </a:lnTo>
                    <a:lnTo>
                      <a:pt x="1515" y="2289"/>
                    </a:lnTo>
                    <a:lnTo>
                      <a:pt x="1750" y="2289"/>
                    </a:lnTo>
                    <a:cubicBezTo>
                      <a:pt x="1753" y="2309"/>
                      <a:pt x="1738" y="2340"/>
                      <a:pt x="1717" y="2343"/>
                    </a:cubicBezTo>
                    <a:cubicBezTo>
                      <a:pt x="1696" y="2346"/>
                      <a:pt x="1687" y="2383"/>
                      <a:pt x="1720" y="2394"/>
                    </a:cubicBezTo>
                    <a:cubicBezTo>
                      <a:pt x="1753" y="2405"/>
                      <a:pt x="1738" y="2451"/>
                      <a:pt x="1702" y="2454"/>
                    </a:cubicBezTo>
                    <a:cubicBezTo>
                      <a:pt x="1667" y="2456"/>
                      <a:pt x="1637" y="2482"/>
                      <a:pt x="1613" y="2499"/>
                    </a:cubicBezTo>
                    <a:cubicBezTo>
                      <a:pt x="1590" y="2516"/>
                      <a:pt x="1559" y="2540"/>
                      <a:pt x="1514" y="2552"/>
                    </a:cubicBezTo>
                    <a:close/>
                    <a:moveTo>
                      <a:pt x="4025" y="2391"/>
                    </a:moveTo>
                    <a:cubicBezTo>
                      <a:pt x="3996" y="2371"/>
                      <a:pt x="3981" y="2340"/>
                      <a:pt x="3990" y="2312"/>
                    </a:cubicBezTo>
                    <a:cubicBezTo>
                      <a:pt x="3999" y="2284"/>
                      <a:pt x="3966" y="2267"/>
                      <a:pt x="3930" y="2284"/>
                    </a:cubicBezTo>
                    <a:cubicBezTo>
                      <a:pt x="3895" y="2301"/>
                      <a:pt x="3865" y="2289"/>
                      <a:pt x="3853" y="2267"/>
                    </a:cubicBezTo>
                    <a:cubicBezTo>
                      <a:pt x="3841" y="2244"/>
                      <a:pt x="3835" y="2207"/>
                      <a:pt x="3847" y="2182"/>
                    </a:cubicBezTo>
                    <a:cubicBezTo>
                      <a:pt x="3859" y="2156"/>
                      <a:pt x="3832" y="2142"/>
                      <a:pt x="3806" y="2128"/>
                    </a:cubicBezTo>
                    <a:cubicBezTo>
                      <a:pt x="3779" y="2114"/>
                      <a:pt x="3791" y="2080"/>
                      <a:pt x="3758" y="2057"/>
                    </a:cubicBezTo>
                    <a:cubicBezTo>
                      <a:pt x="3726" y="2035"/>
                      <a:pt x="3720" y="1989"/>
                      <a:pt x="3720" y="1944"/>
                    </a:cubicBezTo>
                    <a:cubicBezTo>
                      <a:pt x="3675" y="1924"/>
                      <a:pt x="3583" y="1927"/>
                      <a:pt x="3559" y="1950"/>
                    </a:cubicBezTo>
                    <a:cubicBezTo>
                      <a:pt x="3536" y="1973"/>
                      <a:pt x="3491" y="1995"/>
                      <a:pt x="3468" y="1992"/>
                    </a:cubicBezTo>
                    <a:cubicBezTo>
                      <a:pt x="3444" y="1989"/>
                      <a:pt x="3408" y="2012"/>
                      <a:pt x="3399" y="2035"/>
                    </a:cubicBezTo>
                    <a:cubicBezTo>
                      <a:pt x="3390" y="2057"/>
                      <a:pt x="3390" y="2089"/>
                      <a:pt x="3349" y="2083"/>
                    </a:cubicBezTo>
                    <a:cubicBezTo>
                      <a:pt x="3307" y="2077"/>
                      <a:pt x="3275" y="2120"/>
                      <a:pt x="3257" y="2151"/>
                    </a:cubicBezTo>
                    <a:cubicBezTo>
                      <a:pt x="3239" y="2182"/>
                      <a:pt x="3189" y="2193"/>
                      <a:pt x="3138" y="2176"/>
                    </a:cubicBezTo>
                    <a:cubicBezTo>
                      <a:pt x="3088" y="2159"/>
                      <a:pt x="3058" y="2227"/>
                      <a:pt x="3055" y="2267"/>
                    </a:cubicBezTo>
                    <a:cubicBezTo>
                      <a:pt x="3052" y="2306"/>
                      <a:pt x="3002" y="2360"/>
                      <a:pt x="2975" y="2357"/>
                    </a:cubicBezTo>
                    <a:cubicBezTo>
                      <a:pt x="2948" y="2354"/>
                      <a:pt x="2910" y="2377"/>
                      <a:pt x="2916" y="2405"/>
                    </a:cubicBezTo>
                    <a:cubicBezTo>
                      <a:pt x="2922" y="2434"/>
                      <a:pt x="2916" y="2456"/>
                      <a:pt x="2904" y="2476"/>
                    </a:cubicBezTo>
                    <a:cubicBezTo>
                      <a:pt x="2892" y="2496"/>
                      <a:pt x="2895" y="2516"/>
                      <a:pt x="2904" y="2550"/>
                    </a:cubicBezTo>
                    <a:cubicBezTo>
                      <a:pt x="2913" y="2584"/>
                      <a:pt x="2904" y="2587"/>
                      <a:pt x="2895" y="2618"/>
                    </a:cubicBezTo>
                    <a:cubicBezTo>
                      <a:pt x="2918" y="2617"/>
                      <a:pt x="2938" y="2630"/>
                      <a:pt x="2951" y="2646"/>
                    </a:cubicBezTo>
                    <a:cubicBezTo>
                      <a:pt x="2972" y="2671"/>
                      <a:pt x="3011" y="2686"/>
                      <a:pt x="3031" y="2697"/>
                    </a:cubicBezTo>
                    <a:cubicBezTo>
                      <a:pt x="3052" y="2708"/>
                      <a:pt x="3082" y="2708"/>
                      <a:pt x="3114" y="2694"/>
                    </a:cubicBezTo>
                    <a:cubicBezTo>
                      <a:pt x="3147" y="2680"/>
                      <a:pt x="3189" y="2680"/>
                      <a:pt x="3212" y="2680"/>
                    </a:cubicBezTo>
                    <a:cubicBezTo>
                      <a:pt x="3236" y="2680"/>
                      <a:pt x="3260" y="2697"/>
                      <a:pt x="3269" y="2719"/>
                    </a:cubicBezTo>
                    <a:cubicBezTo>
                      <a:pt x="3278" y="2742"/>
                      <a:pt x="3290" y="2773"/>
                      <a:pt x="3332" y="2765"/>
                    </a:cubicBezTo>
                    <a:cubicBezTo>
                      <a:pt x="3332" y="2728"/>
                      <a:pt x="3325" y="2666"/>
                      <a:pt x="3304" y="2640"/>
                    </a:cubicBezTo>
                    <a:cubicBezTo>
                      <a:pt x="3284" y="2615"/>
                      <a:pt x="3287" y="2570"/>
                      <a:pt x="3290" y="2551"/>
                    </a:cubicBezTo>
                    <a:cubicBezTo>
                      <a:pt x="3291" y="2547"/>
                      <a:pt x="3294" y="2534"/>
                      <a:pt x="3295" y="2527"/>
                    </a:cubicBezTo>
                    <a:lnTo>
                      <a:pt x="3613" y="2527"/>
                    </a:lnTo>
                    <a:cubicBezTo>
                      <a:pt x="3613" y="2527"/>
                      <a:pt x="3654" y="2487"/>
                      <a:pt x="3687" y="2510"/>
                    </a:cubicBezTo>
                    <a:cubicBezTo>
                      <a:pt x="3720" y="2533"/>
                      <a:pt x="3749" y="2533"/>
                      <a:pt x="3779" y="2538"/>
                    </a:cubicBezTo>
                    <a:cubicBezTo>
                      <a:pt x="3809" y="2544"/>
                      <a:pt x="3829" y="2541"/>
                      <a:pt x="3865" y="2516"/>
                    </a:cubicBezTo>
                    <a:cubicBezTo>
                      <a:pt x="3901" y="2490"/>
                      <a:pt x="3921" y="2482"/>
                      <a:pt x="3948" y="2485"/>
                    </a:cubicBezTo>
                    <a:cubicBezTo>
                      <a:pt x="3975" y="2487"/>
                      <a:pt x="4008" y="2459"/>
                      <a:pt x="4016" y="2437"/>
                    </a:cubicBezTo>
                    <a:cubicBezTo>
                      <a:pt x="4019" y="2429"/>
                      <a:pt x="4018" y="2407"/>
                      <a:pt x="4025" y="2391"/>
                    </a:cubicBezTo>
                    <a:close/>
                  </a:path>
                </a:pathLst>
              </a:custGeom>
              <a:grpFill/>
              <a:ln w="7938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6316157" y="2880134"/>
                <a:ext cx="849295" cy="1293652"/>
              </a:xfrm>
              <a:custGeom>
                <a:avLst/>
                <a:gdLst>
                  <a:gd name="T0" fmla="*/ 2298 w 3567"/>
                  <a:gd name="T1" fmla="*/ 1429 h 5435"/>
                  <a:gd name="T2" fmla="*/ 1396 w 3567"/>
                  <a:gd name="T3" fmla="*/ 0 h 5435"/>
                  <a:gd name="T4" fmla="*/ 1180 w 3567"/>
                  <a:gd name="T5" fmla="*/ 1200 h 5435"/>
                  <a:gd name="T6" fmla="*/ 1201 w 3567"/>
                  <a:gd name="T7" fmla="*/ 1649 h 5435"/>
                  <a:gd name="T8" fmla="*/ 1114 w 3567"/>
                  <a:gd name="T9" fmla="*/ 2111 h 5435"/>
                  <a:gd name="T10" fmla="*/ 1518 w 3567"/>
                  <a:gd name="T11" fmla="*/ 2411 h 5435"/>
                  <a:gd name="T12" fmla="*/ 2022 w 3567"/>
                  <a:gd name="T13" fmla="*/ 2173 h 5435"/>
                  <a:gd name="T14" fmla="*/ 1299 w 3567"/>
                  <a:gd name="T15" fmla="*/ 2438 h 5435"/>
                  <a:gd name="T16" fmla="*/ 1361 w 3567"/>
                  <a:gd name="T17" fmla="*/ 3084 h 5435"/>
                  <a:gd name="T18" fmla="*/ 1773 w 3567"/>
                  <a:gd name="T19" fmla="*/ 2971 h 5435"/>
                  <a:gd name="T20" fmla="*/ 2105 w 3567"/>
                  <a:gd name="T21" fmla="*/ 2855 h 5435"/>
                  <a:gd name="T22" fmla="*/ 2645 w 3567"/>
                  <a:gd name="T23" fmla="*/ 2784 h 5435"/>
                  <a:gd name="T24" fmla="*/ 2930 w 3567"/>
                  <a:gd name="T25" fmla="*/ 2592 h 5435"/>
                  <a:gd name="T26" fmla="*/ 2521 w 3567"/>
                  <a:gd name="T27" fmla="*/ 2215 h 5435"/>
                  <a:gd name="T28" fmla="*/ 2138 w 3567"/>
                  <a:gd name="T29" fmla="*/ 2079 h 5435"/>
                  <a:gd name="T30" fmla="*/ 1699 w 3567"/>
                  <a:gd name="T31" fmla="*/ 2348 h 5435"/>
                  <a:gd name="T32" fmla="*/ 1319 w 3567"/>
                  <a:gd name="T33" fmla="*/ 2982 h 5435"/>
                  <a:gd name="T34" fmla="*/ 1301 w 3567"/>
                  <a:gd name="T35" fmla="*/ 2311 h 5435"/>
                  <a:gd name="T36" fmla="*/ 1254 w 3567"/>
                  <a:gd name="T37" fmla="*/ 1947 h 5435"/>
                  <a:gd name="T38" fmla="*/ 1142 w 3567"/>
                  <a:gd name="T39" fmla="*/ 1701 h 5435"/>
                  <a:gd name="T40" fmla="*/ 954 w 3567"/>
                  <a:gd name="T41" fmla="*/ 2139 h 5435"/>
                  <a:gd name="T42" fmla="*/ 631 w 3567"/>
                  <a:gd name="T43" fmla="*/ 2498 h 5435"/>
                  <a:gd name="T44" fmla="*/ 352 w 3567"/>
                  <a:gd name="T45" fmla="*/ 2858 h 5435"/>
                  <a:gd name="T46" fmla="*/ 474 w 3567"/>
                  <a:gd name="T47" fmla="*/ 3222 h 5435"/>
                  <a:gd name="T48" fmla="*/ 469 w 3567"/>
                  <a:gd name="T49" fmla="*/ 3398 h 5435"/>
                  <a:gd name="T50" fmla="*/ 408 w 3567"/>
                  <a:gd name="T51" fmla="*/ 3723 h 5435"/>
                  <a:gd name="T52" fmla="*/ 841 w 3567"/>
                  <a:gd name="T53" fmla="*/ 4023 h 5435"/>
                  <a:gd name="T54" fmla="*/ 1106 w 3567"/>
                  <a:gd name="T55" fmla="*/ 3831 h 5435"/>
                  <a:gd name="T56" fmla="*/ 1171 w 3567"/>
                  <a:gd name="T57" fmla="*/ 3344 h 5435"/>
                  <a:gd name="T58" fmla="*/ 3343 w 3567"/>
                  <a:gd name="T59" fmla="*/ 4059 h 5435"/>
                  <a:gd name="T60" fmla="*/ 3409 w 3567"/>
                  <a:gd name="T61" fmla="*/ 3494 h 5435"/>
                  <a:gd name="T62" fmla="*/ 3515 w 3567"/>
                  <a:gd name="T63" fmla="*/ 3010 h 5435"/>
                  <a:gd name="T64" fmla="*/ 3111 w 3567"/>
                  <a:gd name="T65" fmla="*/ 2824 h 5435"/>
                  <a:gd name="T66" fmla="*/ 2444 w 3567"/>
                  <a:gd name="T67" fmla="*/ 2832 h 5435"/>
                  <a:gd name="T68" fmla="*/ 1993 w 3567"/>
                  <a:gd name="T69" fmla="*/ 2798 h 5435"/>
                  <a:gd name="T70" fmla="*/ 1711 w 3567"/>
                  <a:gd name="T71" fmla="*/ 3186 h 5435"/>
                  <a:gd name="T72" fmla="*/ 1551 w 3567"/>
                  <a:gd name="T73" fmla="*/ 3687 h 5435"/>
                  <a:gd name="T74" fmla="*/ 1269 w 3567"/>
                  <a:gd name="T75" fmla="*/ 4193 h 5435"/>
                  <a:gd name="T76" fmla="*/ 852 w 3567"/>
                  <a:gd name="T77" fmla="*/ 4311 h 5435"/>
                  <a:gd name="T78" fmla="*/ 1518 w 3567"/>
                  <a:gd name="T79" fmla="*/ 4504 h 5435"/>
                  <a:gd name="T80" fmla="*/ 2013 w 3567"/>
                  <a:gd name="T81" fmla="*/ 4561 h 5435"/>
                  <a:gd name="T82" fmla="*/ 2248 w 3567"/>
                  <a:gd name="T83" fmla="*/ 4875 h 5435"/>
                  <a:gd name="T84" fmla="*/ 2592 w 3567"/>
                  <a:gd name="T85" fmla="*/ 5155 h 5435"/>
                  <a:gd name="T86" fmla="*/ 3064 w 3567"/>
                  <a:gd name="T87" fmla="*/ 5296 h 5435"/>
                  <a:gd name="T88" fmla="*/ 3236 w 3567"/>
                  <a:gd name="T89" fmla="*/ 5280 h 5435"/>
                  <a:gd name="T90" fmla="*/ 3372 w 3567"/>
                  <a:gd name="T91" fmla="*/ 4445 h 5435"/>
                  <a:gd name="T92" fmla="*/ 1070 w 3567"/>
                  <a:gd name="T93" fmla="*/ 4199 h 5435"/>
                  <a:gd name="T94" fmla="*/ 1432 w 3567"/>
                  <a:gd name="T95" fmla="*/ 3896 h 5435"/>
                  <a:gd name="T96" fmla="*/ 1654 w 3567"/>
                  <a:gd name="T97" fmla="*/ 3435 h 5435"/>
                  <a:gd name="T98" fmla="*/ 1524 w 3567"/>
                  <a:gd name="T99" fmla="*/ 2999 h 5435"/>
                  <a:gd name="T100" fmla="*/ 1008 w 3567"/>
                  <a:gd name="T101" fmla="*/ 3223 h 5435"/>
                  <a:gd name="T102" fmla="*/ 1195 w 3567"/>
                  <a:gd name="T103" fmla="*/ 3655 h 5435"/>
                  <a:gd name="T104" fmla="*/ 836 w 3567"/>
                  <a:gd name="T105" fmla="*/ 3865 h 5435"/>
                  <a:gd name="T106" fmla="*/ 779 w 3567"/>
                  <a:gd name="T107" fmla="*/ 4190 h 5435"/>
                  <a:gd name="T108" fmla="*/ 441 w 3567"/>
                  <a:gd name="T109" fmla="*/ 3330 h 5435"/>
                  <a:gd name="T110" fmla="*/ 284 w 3567"/>
                  <a:gd name="T111" fmla="*/ 3019 h 5435"/>
                  <a:gd name="T112" fmla="*/ 26 w 3567"/>
                  <a:gd name="T113" fmla="*/ 3479 h 5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67" h="5435">
                    <a:moveTo>
                      <a:pt x="2398" y="1919"/>
                    </a:moveTo>
                    <a:cubicBezTo>
                      <a:pt x="2413" y="1886"/>
                      <a:pt x="2423" y="1845"/>
                      <a:pt x="2387" y="1830"/>
                    </a:cubicBezTo>
                    <a:cubicBezTo>
                      <a:pt x="2352" y="1816"/>
                      <a:pt x="2322" y="1780"/>
                      <a:pt x="2331" y="1751"/>
                    </a:cubicBezTo>
                    <a:cubicBezTo>
                      <a:pt x="2340" y="1723"/>
                      <a:pt x="2319" y="1652"/>
                      <a:pt x="2280" y="1655"/>
                    </a:cubicBezTo>
                    <a:cubicBezTo>
                      <a:pt x="2242" y="1658"/>
                      <a:pt x="2224" y="1615"/>
                      <a:pt x="2263" y="1590"/>
                    </a:cubicBezTo>
                    <a:cubicBezTo>
                      <a:pt x="2301" y="1565"/>
                      <a:pt x="2322" y="1553"/>
                      <a:pt x="2301" y="1516"/>
                    </a:cubicBezTo>
                    <a:cubicBezTo>
                      <a:pt x="2280" y="1480"/>
                      <a:pt x="2277" y="1454"/>
                      <a:pt x="2298" y="1429"/>
                    </a:cubicBezTo>
                    <a:cubicBezTo>
                      <a:pt x="2319" y="1403"/>
                      <a:pt x="2346" y="1392"/>
                      <a:pt x="2343" y="1361"/>
                    </a:cubicBezTo>
                    <a:cubicBezTo>
                      <a:pt x="2340" y="1330"/>
                      <a:pt x="2355" y="1307"/>
                      <a:pt x="2378" y="1299"/>
                    </a:cubicBezTo>
                    <a:cubicBezTo>
                      <a:pt x="2402" y="1290"/>
                      <a:pt x="2420" y="1267"/>
                      <a:pt x="2408" y="1228"/>
                    </a:cubicBezTo>
                    <a:cubicBezTo>
                      <a:pt x="2396" y="1188"/>
                      <a:pt x="2425" y="1176"/>
                      <a:pt x="2452" y="1183"/>
                    </a:cubicBezTo>
                    <a:cubicBezTo>
                      <a:pt x="2500" y="1194"/>
                      <a:pt x="2550" y="1149"/>
                      <a:pt x="2550" y="1149"/>
                    </a:cubicBezTo>
                    <a:lnTo>
                      <a:pt x="2555" y="625"/>
                    </a:lnTo>
                    <a:lnTo>
                      <a:pt x="1396" y="0"/>
                    </a:lnTo>
                    <a:lnTo>
                      <a:pt x="1319" y="54"/>
                    </a:lnTo>
                    <a:lnTo>
                      <a:pt x="1319" y="320"/>
                    </a:lnTo>
                    <a:cubicBezTo>
                      <a:pt x="1319" y="359"/>
                      <a:pt x="1343" y="413"/>
                      <a:pt x="1375" y="441"/>
                    </a:cubicBezTo>
                    <a:cubicBezTo>
                      <a:pt x="1408" y="470"/>
                      <a:pt x="1417" y="509"/>
                      <a:pt x="1381" y="543"/>
                    </a:cubicBezTo>
                    <a:cubicBezTo>
                      <a:pt x="1346" y="577"/>
                      <a:pt x="1346" y="622"/>
                      <a:pt x="1346" y="622"/>
                    </a:cubicBezTo>
                    <a:lnTo>
                      <a:pt x="1346" y="1115"/>
                    </a:lnTo>
                    <a:lnTo>
                      <a:pt x="1180" y="1200"/>
                    </a:lnTo>
                    <a:lnTo>
                      <a:pt x="1106" y="1265"/>
                    </a:lnTo>
                    <a:cubicBezTo>
                      <a:pt x="1106" y="1265"/>
                      <a:pt x="1097" y="1273"/>
                      <a:pt x="1091" y="1299"/>
                    </a:cubicBezTo>
                    <a:cubicBezTo>
                      <a:pt x="1085" y="1324"/>
                      <a:pt x="1061" y="1344"/>
                      <a:pt x="1025" y="1355"/>
                    </a:cubicBezTo>
                    <a:cubicBezTo>
                      <a:pt x="990" y="1366"/>
                      <a:pt x="1002" y="1417"/>
                      <a:pt x="1011" y="1443"/>
                    </a:cubicBezTo>
                    <a:cubicBezTo>
                      <a:pt x="1019" y="1468"/>
                      <a:pt x="1052" y="1539"/>
                      <a:pt x="1052" y="1539"/>
                    </a:cubicBezTo>
                    <a:lnTo>
                      <a:pt x="1126" y="1542"/>
                    </a:lnTo>
                    <a:cubicBezTo>
                      <a:pt x="1180" y="1562"/>
                      <a:pt x="1198" y="1624"/>
                      <a:pt x="1201" y="1649"/>
                    </a:cubicBezTo>
                    <a:cubicBezTo>
                      <a:pt x="1204" y="1674"/>
                      <a:pt x="1237" y="1717"/>
                      <a:pt x="1261" y="1742"/>
                    </a:cubicBezTo>
                    <a:cubicBezTo>
                      <a:pt x="1284" y="1768"/>
                      <a:pt x="1257" y="1816"/>
                      <a:pt x="1251" y="1847"/>
                    </a:cubicBezTo>
                    <a:cubicBezTo>
                      <a:pt x="1245" y="1879"/>
                      <a:pt x="1248" y="1915"/>
                      <a:pt x="1254" y="1947"/>
                    </a:cubicBezTo>
                    <a:cubicBezTo>
                      <a:pt x="1260" y="1978"/>
                      <a:pt x="1310" y="2031"/>
                      <a:pt x="1310" y="2031"/>
                    </a:cubicBezTo>
                    <a:cubicBezTo>
                      <a:pt x="1310" y="2031"/>
                      <a:pt x="1278" y="2048"/>
                      <a:pt x="1251" y="2051"/>
                    </a:cubicBezTo>
                    <a:cubicBezTo>
                      <a:pt x="1224" y="2054"/>
                      <a:pt x="1189" y="2054"/>
                      <a:pt x="1153" y="2040"/>
                    </a:cubicBezTo>
                    <a:cubicBezTo>
                      <a:pt x="1117" y="2026"/>
                      <a:pt x="1094" y="2091"/>
                      <a:pt x="1114" y="2111"/>
                    </a:cubicBezTo>
                    <a:cubicBezTo>
                      <a:pt x="1135" y="2130"/>
                      <a:pt x="1174" y="2153"/>
                      <a:pt x="1197" y="2167"/>
                    </a:cubicBezTo>
                    <a:cubicBezTo>
                      <a:pt x="1221" y="2181"/>
                      <a:pt x="1263" y="2210"/>
                      <a:pt x="1272" y="2227"/>
                    </a:cubicBezTo>
                    <a:cubicBezTo>
                      <a:pt x="1281" y="2244"/>
                      <a:pt x="1292" y="2286"/>
                      <a:pt x="1301" y="2311"/>
                    </a:cubicBezTo>
                    <a:cubicBezTo>
                      <a:pt x="1310" y="2337"/>
                      <a:pt x="1319" y="2357"/>
                      <a:pt x="1313" y="2396"/>
                    </a:cubicBezTo>
                    <a:cubicBezTo>
                      <a:pt x="1311" y="2408"/>
                      <a:pt x="1307" y="2422"/>
                      <a:pt x="1300" y="2438"/>
                    </a:cubicBezTo>
                    <a:cubicBezTo>
                      <a:pt x="1362" y="2452"/>
                      <a:pt x="1405" y="2427"/>
                      <a:pt x="1432" y="2413"/>
                    </a:cubicBezTo>
                    <a:cubicBezTo>
                      <a:pt x="1459" y="2399"/>
                      <a:pt x="1491" y="2394"/>
                      <a:pt x="1518" y="2411"/>
                    </a:cubicBezTo>
                    <a:cubicBezTo>
                      <a:pt x="1545" y="2427"/>
                      <a:pt x="1580" y="2405"/>
                      <a:pt x="1601" y="2385"/>
                    </a:cubicBezTo>
                    <a:cubicBezTo>
                      <a:pt x="1622" y="2365"/>
                      <a:pt x="1660" y="2348"/>
                      <a:pt x="1699" y="2348"/>
                    </a:cubicBezTo>
                    <a:cubicBezTo>
                      <a:pt x="1737" y="2348"/>
                      <a:pt x="1767" y="2328"/>
                      <a:pt x="1794" y="2311"/>
                    </a:cubicBezTo>
                    <a:cubicBezTo>
                      <a:pt x="1821" y="2295"/>
                      <a:pt x="1838" y="2269"/>
                      <a:pt x="1821" y="2255"/>
                    </a:cubicBezTo>
                    <a:cubicBezTo>
                      <a:pt x="1803" y="2241"/>
                      <a:pt x="1779" y="2201"/>
                      <a:pt x="1815" y="2198"/>
                    </a:cubicBezTo>
                    <a:cubicBezTo>
                      <a:pt x="1850" y="2195"/>
                      <a:pt x="1901" y="2193"/>
                      <a:pt x="1933" y="2198"/>
                    </a:cubicBezTo>
                    <a:cubicBezTo>
                      <a:pt x="1966" y="2204"/>
                      <a:pt x="2004" y="2193"/>
                      <a:pt x="2022" y="2173"/>
                    </a:cubicBezTo>
                    <a:cubicBezTo>
                      <a:pt x="2040" y="2153"/>
                      <a:pt x="2064" y="2145"/>
                      <a:pt x="2091" y="2136"/>
                    </a:cubicBezTo>
                    <a:cubicBezTo>
                      <a:pt x="2117" y="2128"/>
                      <a:pt x="2132" y="2108"/>
                      <a:pt x="2138" y="2079"/>
                    </a:cubicBezTo>
                    <a:cubicBezTo>
                      <a:pt x="2144" y="2051"/>
                      <a:pt x="2159" y="2031"/>
                      <a:pt x="2185" y="2017"/>
                    </a:cubicBezTo>
                    <a:cubicBezTo>
                      <a:pt x="2212" y="2003"/>
                      <a:pt x="2224" y="1975"/>
                      <a:pt x="2236" y="1938"/>
                    </a:cubicBezTo>
                    <a:cubicBezTo>
                      <a:pt x="2248" y="1901"/>
                      <a:pt x="2310" y="1904"/>
                      <a:pt x="2346" y="1907"/>
                    </a:cubicBezTo>
                    <a:cubicBezTo>
                      <a:pt x="2362" y="1908"/>
                      <a:pt x="2381" y="1912"/>
                      <a:pt x="2398" y="1919"/>
                    </a:cubicBezTo>
                    <a:close/>
                    <a:moveTo>
                      <a:pt x="1299" y="2438"/>
                    </a:moveTo>
                    <a:cubicBezTo>
                      <a:pt x="1281" y="2477"/>
                      <a:pt x="1251" y="2524"/>
                      <a:pt x="1230" y="2546"/>
                    </a:cubicBezTo>
                    <a:cubicBezTo>
                      <a:pt x="1200" y="2577"/>
                      <a:pt x="1197" y="2645"/>
                      <a:pt x="1203" y="2668"/>
                    </a:cubicBezTo>
                    <a:cubicBezTo>
                      <a:pt x="1209" y="2691"/>
                      <a:pt x="1212" y="2719"/>
                      <a:pt x="1206" y="2747"/>
                    </a:cubicBezTo>
                    <a:cubicBezTo>
                      <a:pt x="1200" y="2776"/>
                      <a:pt x="1206" y="2807"/>
                      <a:pt x="1227" y="2832"/>
                    </a:cubicBezTo>
                    <a:cubicBezTo>
                      <a:pt x="1248" y="2858"/>
                      <a:pt x="1272" y="2880"/>
                      <a:pt x="1278" y="2906"/>
                    </a:cubicBezTo>
                    <a:cubicBezTo>
                      <a:pt x="1284" y="2931"/>
                      <a:pt x="1289" y="2954"/>
                      <a:pt x="1319" y="2982"/>
                    </a:cubicBezTo>
                    <a:cubicBezTo>
                      <a:pt x="1349" y="3010"/>
                      <a:pt x="1364" y="3050"/>
                      <a:pt x="1361" y="3084"/>
                    </a:cubicBezTo>
                    <a:cubicBezTo>
                      <a:pt x="1358" y="3118"/>
                      <a:pt x="1373" y="3132"/>
                      <a:pt x="1397" y="3169"/>
                    </a:cubicBezTo>
                    <a:cubicBezTo>
                      <a:pt x="1399" y="3163"/>
                      <a:pt x="1405" y="3163"/>
                      <a:pt x="1411" y="3157"/>
                    </a:cubicBezTo>
                    <a:cubicBezTo>
                      <a:pt x="1435" y="3138"/>
                      <a:pt x="1459" y="3095"/>
                      <a:pt x="1465" y="3064"/>
                    </a:cubicBezTo>
                    <a:cubicBezTo>
                      <a:pt x="1470" y="3033"/>
                      <a:pt x="1494" y="3002"/>
                      <a:pt x="1524" y="2999"/>
                    </a:cubicBezTo>
                    <a:cubicBezTo>
                      <a:pt x="1553" y="2996"/>
                      <a:pt x="1586" y="2991"/>
                      <a:pt x="1631" y="3002"/>
                    </a:cubicBezTo>
                    <a:cubicBezTo>
                      <a:pt x="1675" y="3013"/>
                      <a:pt x="1741" y="3027"/>
                      <a:pt x="1782" y="3021"/>
                    </a:cubicBezTo>
                    <a:cubicBezTo>
                      <a:pt x="1780" y="3003"/>
                      <a:pt x="1776" y="2985"/>
                      <a:pt x="1773" y="2971"/>
                    </a:cubicBezTo>
                    <a:cubicBezTo>
                      <a:pt x="1767" y="2940"/>
                      <a:pt x="1773" y="2903"/>
                      <a:pt x="1791" y="2889"/>
                    </a:cubicBezTo>
                    <a:cubicBezTo>
                      <a:pt x="1809" y="2875"/>
                      <a:pt x="1812" y="2852"/>
                      <a:pt x="1815" y="2829"/>
                    </a:cubicBezTo>
                    <a:cubicBezTo>
                      <a:pt x="1818" y="2807"/>
                      <a:pt x="1838" y="2787"/>
                      <a:pt x="1859" y="2776"/>
                    </a:cubicBezTo>
                    <a:cubicBezTo>
                      <a:pt x="1880" y="2764"/>
                      <a:pt x="1921" y="2767"/>
                      <a:pt x="1936" y="2778"/>
                    </a:cubicBezTo>
                    <a:cubicBezTo>
                      <a:pt x="1951" y="2790"/>
                      <a:pt x="1972" y="2798"/>
                      <a:pt x="1993" y="2798"/>
                    </a:cubicBezTo>
                    <a:cubicBezTo>
                      <a:pt x="2013" y="2798"/>
                      <a:pt x="2037" y="2818"/>
                      <a:pt x="2049" y="2838"/>
                    </a:cubicBezTo>
                    <a:cubicBezTo>
                      <a:pt x="2061" y="2858"/>
                      <a:pt x="2082" y="2860"/>
                      <a:pt x="2105" y="2855"/>
                    </a:cubicBezTo>
                    <a:cubicBezTo>
                      <a:pt x="2129" y="2849"/>
                      <a:pt x="2150" y="2863"/>
                      <a:pt x="2165" y="2875"/>
                    </a:cubicBezTo>
                    <a:cubicBezTo>
                      <a:pt x="2179" y="2886"/>
                      <a:pt x="2200" y="2894"/>
                      <a:pt x="2230" y="2886"/>
                    </a:cubicBezTo>
                    <a:cubicBezTo>
                      <a:pt x="2249" y="2880"/>
                      <a:pt x="2285" y="2898"/>
                      <a:pt x="2314" y="2917"/>
                    </a:cubicBezTo>
                    <a:cubicBezTo>
                      <a:pt x="2326" y="2905"/>
                      <a:pt x="2352" y="2875"/>
                      <a:pt x="2363" y="2852"/>
                    </a:cubicBezTo>
                    <a:cubicBezTo>
                      <a:pt x="2375" y="2829"/>
                      <a:pt x="2399" y="2829"/>
                      <a:pt x="2444" y="2832"/>
                    </a:cubicBezTo>
                    <a:cubicBezTo>
                      <a:pt x="2488" y="2835"/>
                      <a:pt x="2527" y="2818"/>
                      <a:pt x="2553" y="2795"/>
                    </a:cubicBezTo>
                    <a:cubicBezTo>
                      <a:pt x="2580" y="2773"/>
                      <a:pt x="2610" y="2770"/>
                      <a:pt x="2645" y="2784"/>
                    </a:cubicBezTo>
                    <a:cubicBezTo>
                      <a:pt x="2681" y="2798"/>
                      <a:pt x="2714" y="2784"/>
                      <a:pt x="2734" y="2761"/>
                    </a:cubicBezTo>
                    <a:cubicBezTo>
                      <a:pt x="2755" y="2739"/>
                      <a:pt x="2829" y="2756"/>
                      <a:pt x="2862" y="2776"/>
                    </a:cubicBezTo>
                    <a:cubicBezTo>
                      <a:pt x="2895" y="2795"/>
                      <a:pt x="2912" y="2781"/>
                      <a:pt x="2939" y="2773"/>
                    </a:cubicBezTo>
                    <a:cubicBezTo>
                      <a:pt x="2966" y="2764"/>
                      <a:pt x="3014" y="2766"/>
                      <a:pt x="3043" y="2780"/>
                    </a:cubicBezTo>
                    <a:cubicBezTo>
                      <a:pt x="3043" y="2776"/>
                      <a:pt x="3042" y="2772"/>
                      <a:pt x="3043" y="2767"/>
                    </a:cubicBezTo>
                    <a:cubicBezTo>
                      <a:pt x="3049" y="2722"/>
                      <a:pt x="3046" y="2699"/>
                      <a:pt x="3013" y="2685"/>
                    </a:cubicBezTo>
                    <a:cubicBezTo>
                      <a:pt x="2981" y="2671"/>
                      <a:pt x="2942" y="2637"/>
                      <a:pt x="2930" y="2592"/>
                    </a:cubicBezTo>
                    <a:cubicBezTo>
                      <a:pt x="2918" y="2546"/>
                      <a:pt x="2906" y="2515"/>
                      <a:pt x="2880" y="2507"/>
                    </a:cubicBezTo>
                    <a:cubicBezTo>
                      <a:pt x="2853" y="2498"/>
                      <a:pt x="2829" y="2495"/>
                      <a:pt x="2817" y="2470"/>
                    </a:cubicBezTo>
                    <a:cubicBezTo>
                      <a:pt x="2805" y="2444"/>
                      <a:pt x="2794" y="2425"/>
                      <a:pt x="2764" y="2416"/>
                    </a:cubicBezTo>
                    <a:cubicBezTo>
                      <a:pt x="2734" y="2408"/>
                      <a:pt x="2717" y="2382"/>
                      <a:pt x="2711" y="2360"/>
                    </a:cubicBezTo>
                    <a:cubicBezTo>
                      <a:pt x="2705" y="2337"/>
                      <a:pt x="2684" y="2317"/>
                      <a:pt x="2645" y="2311"/>
                    </a:cubicBezTo>
                    <a:cubicBezTo>
                      <a:pt x="2607" y="2306"/>
                      <a:pt x="2558" y="2297"/>
                      <a:pt x="2568" y="2263"/>
                    </a:cubicBezTo>
                    <a:cubicBezTo>
                      <a:pt x="2580" y="2224"/>
                      <a:pt x="2568" y="2212"/>
                      <a:pt x="2521" y="2215"/>
                    </a:cubicBezTo>
                    <a:cubicBezTo>
                      <a:pt x="2473" y="2218"/>
                      <a:pt x="2455" y="2176"/>
                      <a:pt x="2476" y="2153"/>
                    </a:cubicBezTo>
                    <a:cubicBezTo>
                      <a:pt x="2497" y="2130"/>
                      <a:pt x="2503" y="2085"/>
                      <a:pt x="2503" y="2062"/>
                    </a:cubicBezTo>
                    <a:cubicBezTo>
                      <a:pt x="2503" y="2040"/>
                      <a:pt x="2473" y="1983"/>
                      <a:pt x="2449" y="1955"/>
                    </a:cubicBezTo>
                    <a:cubicBezTo>
                      <a:pt x="2426" y="1927"/>
                      <a:pt x="2381" y="1910"/>
                      <a:pt x="2346" y="1907"/>
                    </a:cubicBezTo>
                    <a:cubicBezTo>
                      <a:pt x="2310" y="1904"/>
                      <a:pt x="2248" y="1901"/>
                      <a:pt x="2236" y="1938"/>
                    </a:cubicBezTo>
                    <a:cubicBezTo>
                      <a:pt x="2224" y="1975"/>
                      <a:pt x="2212" y="2003"/>
                      <a:pt x="2185" y="2017"/>
                    </a:cubicBezTo>
                    <a:cubicBezTo>
                      <a:pt x="2159" y="2031"/>
                      <a:pt x="2144" y="2051"/>
                      <a:pt x="2138" y="2079"/>
                    </a:cubicBezTo>
                    <a:cubicBezTo>
                      <a:pt x="2132" y="2108"/>
                      <a:pt x="2117" y="2128"/>
                      <a:pt x="2091" y="2136"/>
                    </a:cubicBezTo>
                    <a:cubicBezTo>
                      <a:pt x="2064" y="2145"/>
                      <a:pt x="2040" y="2153"/>
                      <a:pt x="2022" y="2173"/>
                    </a:cubicBezTo>
                    <a:cubicBezTo>
                      <a:pt x="2004" y="2193"/>
                      <a:pt x="1966" y="2204"/>
                      <a:pt x="1933" y="2198"/>
                    </a:cubicBezTo>
                    <a:cubicBezTo>
                      <a:pt x="1901" y="2193"/>
                      <a:pt x="1850" y="2195"/>
                      <a:pt x="1815" y="2198"/>
                    </a:cubicBezTo>
                    <a:cubicBezTo>
                      <a:pt x="1779" y="2201"/>
                      <a:pt x="1803" y="2241"/>
                      <a:pt x="1821" y="2255"/>
                    </a:cubicBezTo>
                    <a:cubicBezTo>
                      <a:pt x="1838" y="2269"/>
                      <a:pt x="1821" y="2295"/>
                      <a:pt x="1794" y="2311"/>
                    </a:cubicBezTo>
                    <a:cubicBezTo>
                      <a:pt x="1767" y="2328"/>
                      <a:pt x="1737" y="2348"/>
                      <a:pt x="1699" y="2348"/>
                    </a:cubicBezTo>
                    <a:cubicBezTo>
                      <a:pt x="1660" y="2348"/>
                      <a:pt x="1622" y="2365"/>
                      <a:pt x="1601" y="2385"/>
                    </a:cubicBezTo>
                    <a:cubicBezTo>
                      <a:pt x="1580" y="2405"/>
                      <a:pt x="1545" y="2427"/>
                      <a:pt x="1518" y="2411"/>
                    </a:cubicBezTo>
                    <a:cubicBezTo>
                      <a:pt x="1491" y="2394"/>
                      <a:pt x="1459" y="2399"/>
                      <a:pt x="1432" y="2413"/>
                    </a:cubicBezTo>
                    <a:cubicBezTo>
                      <a:pt x="1405" y="2427"/>
                      <a:pt x="1362" y="2452"/>
                      <a:pt x="1299" y="2438"/>
                    </a:cubicBezTo>
                    <a:close/>
                    <a:moveTo>
                      <a:pt x="1396" y="3169"/>
                    </a:moveTo>
                    <a:cubicBezTo>
                      <a:pt x="1373" y="3132"/>
                      <a:pt x="1358" y="3118"/>
                      <a:pt x="1361" y="3084"/>
                    </a:cubicBezTo>
                    <a:cubicBezTo>
                      <a:pt x="1364" y="3050"/>
                      <a:pt x="1349" y="3010"/>
                      <a:pt x="1319" y="2982"/>
                    </a:cubicBezTo>
                    <a:cubicBezTo>
                      <a:pt x="1289" y="2954"/>
                      <a:pt x="1284" y="2931"/>
                      <a:pt x="1278" y="2906"/>
                    </a:cubicBezTo>
                    <a:cubicBezTo>
                      <a:pt x="1272" y="2880"/>
                      <a:pt x="1248" y="2858"/>
                      <a:pt x="1227" y="2832"/>
                    </a:cubicBezTo>
                    <a:cubicBezTo>
                      <a:pt x="1206" y="2807"/>
                      <a:pt x="1200" y="2776"/>
                      <a:pt x="1206" y="2747"/>
                    </a:cubicBezTo>
                    <a:cubicBezTo>
                      <a:pt x="1212" y="2719"/>
                      <a:pt x="1209" y="2691"/>
                      <a:pt x="1203" y="2668"/>
                    </a:cubicBezTo>
                    <a:cubicBezTo>
                      <a:pt x="1197" y="2645"/>
                      <a:pt x="1200" y="2577"/>
                      <a:pt x="1230" y="2546"/>
                    </a:cubicBezTo>
                    <a:cubicBezTo>
                      <a:pt x="1260" y="2515"/>
                      <a:pt x="1307" y="2436"/>
                      <a:pt x="1313" y="2396"/>
                    </a:cubicBezTo>
                    <a:cubicBezTo>
                      <a:pt x="1319" y="2357"/>
                      <a:pt x="1310" y="2337"/>
                      <a:pt x="1301" y="2311"/>
                    </a:cubicBezTo>
                    <a:cubicBezTo>
                      <a:pt x="1292" y="2286"/>
                      <a:pt x="1281" y="2244"/>
                      <a:pt x="1272" y="2227"/>
                    </a:cubicBezTo>
                    <a:cubicBezTo>
                      <a:pt x="1263" y="2210"/>
                      <a:pt x="1221" y="2181"/>
                      <a:pt x="1197" y="2167"/>
                    </a:cubicBezTo>
                    <a:cubicBezTo>
                      <a:pt x="1174" y="2153"/>
                      <a:pt x="1135" y="2130"/>
                      <a:pt x="1114" y="2111"/>
                    </a:cubicBezTo>
                    <a:cubicBezTo>
                      <a:pt x="1094" y="2091"/>
                      <a:pt x="1117" y="2026"/>
                      <a:pt x="1153" y="2040"/>
                    </a:cubicBezTo>
                    <a:cubicBezTo>
                      <a:pt x="1189" y="2054"/>
                      <a:pt x="1224" y="2054"/>
                      <a:pt x="1251" y="2051"/>
                    </a:cubicBezTo>
                    <a:cubicBezTo>
                      <a:pt x="1278" y="2048"/>
                      <a:pt x="1310" y="2031"/>
                      <a:pt x="1310" y="2031"/>
                    </a:cubicBezTo>
                    <a:cubicBezTo>
                      <a:pt x="1310" y="2031"/>
                      <a:pt x="1260" y="1978"/>
                      <a:pt x="1254" y="1947"/>
                    </a:cubicBezTo>
                    <a:cubicBezTo>
                      <a:pt x="1248" y="1915"/>
                      <a:pt x="1245" y="1879"/>
                      <a:pt x="1251" y="1847"/>
                    </a:cubicBezTo>
                    <a:cubicBezTo>
                      <a:pt x="1257" y="1816"/>
                      <a:pt x="1284" y="1768"/>
                      <a:pt x="1261" y="1742"/>
                    </a:cubicBezTo>
                    <a:cubicBezTo>
                      <a:pt x="1237" y="1717"/>
                      <a:pt x="1204" y="1674"/>
                      <a:pt x="1201" y="1649"/>
                    </a:cubicBezTo>
                    <a:cubicBezTo>
                      <a:pt x="1198" y="1624"/>
                      <a:pt x="1180" y="1562"/>
                      <a:pt x="1126" y="1542"/>
                    </a:cubicBezTo>
                    <a:lnTo>
                      <a:pt x="1052" y="1542"/>
                    </a:lnTo>
                    <a:lnTo>
                      <a:pt x="1085" y="1649"/>
                    </a:lnTo>
                    <a:cubicBezTo>
                      <a:pt x="1085" y="1649"/>
                      <a:pt x="1097" y="1683"/>
                      <a:pt x="1142" y="1701"/>
                    </a:cubicBezTo>
                    <a:cubicBezTo>
                      <a:pt x="1170" y="1713"/>
                      <a:pt x="1182" y="1752"/>
                      <a:pt x="1185" y="1775"/>
                    </a:cubicBezTo>
                    <a:cubicBezTo>
                      <a:pt x="1188" y="1798"/>
                      <a:pt x="1174" y="1836"/>
                      <a:pt x="1144" y="1845"/>
                    </a:cubicBezTo>
                    <a:cubicBezTo>
                      <a:pt x="1114" y="1853"/>
                      <a:pt x="1088" y="1876"/>
                      <a:pt x="1073" y="1893"/>
                    </a:cubicBezTo>
                    <a:cubicBezTo>
                      <a:pt x="1058" y="1910"/>
                      <a:pt x="1040" y="1935"/>
                      <a:pt x="1040" y="1969"/>
                    </a:cubicBezTo>
                    <a:cubicBezTo>
                      <a:pt x="1040" y="2003"/>
                      <a:pt x="1040" y="2020"/>
                      <a:pt x="1019" y="2034"/>
                    </a:cubicBezTo>
                    <a:cubicBezTo>
                      <a:pt x="999" y="2048"/>
                      <a:pt x="978" y="2068"/>
                      <a:pt x="978" y="2088"/>
                    </a:cubicBezTo>
                    <a:cubicBezTo>
                      <a:pt x="978" y="2108"/>
                      <a:pt x="978" y="2133"/>
                      <a:pt x="954" y="2139"/>
                    </a:cubicBezTo>
                    <a:cubicBezTo>
                      <a:pt x="930" y="2145"/>
                      <a:pt x="930" y="2170"/>
                      <a:pt x="936" y="2187"/>
                    </a:cubicBezTo>
                    <a:cubicBezTo>
                      <a:pt x="942" y="2204"/>
                      <a:pt x="928" y="2238"/>
                      <a:pt x="901" y="2258"/>
                    </a:cubicBezTo>
                    <a:cubicBezTo>
                      <a:pt x="874" y="2278"/>
                      <a:pt x="827" y="2323"/>
                      <a:pt x="824" y="2357"/>
                    </a:cubicBezTo>
                    <a:cubicBezTo>
                      <a:pt x="821" y="2391"/>
                      <a:pt x="821" y="2430"/>
                      <a:pt x="797" y="2447"/>
                    </a:cubicBezTo>
                    <a:cubicBezTo>
                      <a:pt x="773" y="2464"/>
                      <a:pt x="758" y="2490"/>
                      <a:pt x="749" y="2515"/>
                    </a:cubicBezTo>
                    <a:cubicBezTo>
                      <a:pt x="741" y="2541"/>
                      <a:pt x="714" y="2563"/>
                      <a:pt x="687" y="2546"/>
                    </a:cubicBezTo>
                    <a:cubicBezTo>
                      <a:pt x="661" y="2529"/>
                      <a:pt x="643" y="2527"/>
                      <a:pt x="631" y="2498"/>
                    </a:cubicBezTo>
                    <a:cubicBezTo>
                      <a:pt x="619" y="2470"/>
                      <a:pt x="595" y="2476"/>
                      <a:pt x="589" y="2493"/>
                    </a:cubicBezTo>
                    <a:cubicBezTo>
                      <a:pt x="583" y="2510"/>
                      <a:pt x="557" y="2521"/>
                      <a:pt x="542" y="2512"/>
                    </a:cubicBezTo>
                    <a:cubicBezTo>
                      <a:pt x="527" y="2504"/>
                      <a:pt x="485" y="2518"/>
                      <a:pt x="477" y="2546"/>
                    </a:cubicBezTo>
                    <a:cubicBezTo>
                      <a:pt x="468" y="2575"/>
                      <a:pt x="447" y="2583"/>
                      <a:pt x="420" y="2597"/>
                    </a:cubicBezTo>
                    <a:cubicBezTo>
                      <a:pt x="393" y="2611"/>
                      <a:pt x="385" y="2651"/>
                      <a:pt x="382" y="2693"/>
                    </a:cubicBezTo>
                    <a:cubicBezTo>
                      <a:pt x="376" y="2761"/>
                      <a:pt x="328" y="2773"/>
                      <a:pt x="310" y="2855"/>
                    </a:cubicBezTo>
                    <a:cubicBezTo>
                      <a:pt x="323" y="2863"/>
                      <a:pt x="332" y="2860"/>
                      <a:pt x="352" y="2858"/>
                    </a:cubicBezTo>
                    <a:cubicBezTo>
                      <a:pt x="376" y="2855"/>
                      <a:pt x="373" y="2872"/>
                      <a:pt x="373" y="2892"/>
                    </a:cubicBezTo>
                    <a:cubicBezTo>
                      <a:pt x="373" y="2911"/>
                      <a:pt x="393" y="2923"/>
                      <a:pt x="405" y="2931"/>
                    </a:cubicBezTo>
                    <a:cubicBezTo>
                      <a:pt x="417" y="2940"/>
                      <a:pt x="438" y="2940"/>
                      <a:pt x="459" y="2931"/>
                    </a:cubicBezTo>
                    <a:cubicBezTo>
                      <a:pt x="480" y="2923"/>
                      <a:pt x="497" y="2937"/>
                      <a:pt x="485" y="2968"/>
                    </a:cubicBezTo>
                    <a:cubicBezTo>
                      <a:pt x="474" y="2999"/>
                      <a:pt x="494" y="3033"/>
                      <a:pt x="503" y="3058"/>
                    </a:cubicBezTo>
                    <a:cubicBezTo>
                      <a:pt x="512" y="3084"/>
                      <a:pt x="506" y="3129"/>
                      <a:pt x="488" y="3157"/>
                    </a:cubicBezTo>
                    <a:cubicBezTo>
                      <a:pt x="477" y="3175"/>
                      <a:pt x="474" y="3199"/>
                      <a:pt x="474" y="3222"/>
                    </a:cubicBezTo>
                    <a:lnTo>
                      <a:pt x="718" y="3223"/>
                    </a:lnTo>
                    <a:lnTo>
                      <a:pt x="1150" y="3223"/>
                    </a:lnTo>
                    <a:cubicBezTo>
                      <a:pt x="1183" y="3223"/>
                      <a:pt x="1218" y="3240"/>
                      <a:pt x="1245" y="3248"/>
                    </a:cubicBezTo>
                    <a:cubicBezTo>
                      <a:pt x="1272" y="3257"/>
                      <a:pt x="1298" y="3254"/>
                      <a:pt x="1322" y="3251"/>
                    </a:cubicBezTo>
                    <a:cubicBezTo>
                      <a:pt x="1346" y="3248"/>
                      <a:pt x="1408" y="3313"/>
                      <a:pt x="1405" y="3257"/>
                    </a:cubicBezTo>
                    <a:cubicBezTo>
                      <a:pt x="1403" y="3214"/>
                      <a:pt x="1391" y="3186"/>
                      <a:pt x="1396" y="3169"/>
                    </a:cubicBezTo>
                    <a:close/>
                    <a:moveTo>
                      <a:pt x="469" y="3398"/>
                    </a:moveTo>
                    <a:cubicBezTo>
                      <a:pt x="468" y="3409"/>
                      <a:pt x="459" y="3422"/>
                      <a:pt x="450" y="3429"/>
                    </a:cubicBezTo>
                    <a:cubicBezTo>
                      <a:pt x="435" y="3440"/>
                      <a:pt x="438" y="3455"/>
                      <a:pt x="459" y="3477"/>
                    </a:cubicBezTo>
                    <a:cubicBezTo>
                      <a:pt x="480" y="3500"/>
                      <a:pt x="477" y="3517"/>
                      <a:pt x="444" y="3497"/>
                    </a:cubicBezTo>
                    <a:cubicBezTo>
                      <a:pt x="411" y="3477"/>
                      <a:pt x="411" y="3500"/>
                      <a:pt x="426" y="3525"/>
                    </a:cubicBezTo>
                    <a:cubicBezTo>
                      <a:pt x="441" y="3551"/>
                      <a:pt x="429" y="3588"/>
                      <a:pt x="399" y="3599"/>
                    </a:cubicBezTo>
                    <a:cubicBezTo>
                      <a:pt x="370" y="3610"/>
                      <a:pt x="361" y="3638"/>
                      <a:pt x="376" y="3655"/>
                    </a:cubicBezTo>
                    <a:cubicBezTo>
                      <a:pt x="391" y="3672"/>
                      <a:pt x="402" y="3698"/>
                      <a:pt x="408" y="3723"/>
                    </a:cubicBezTo>
                    <a:cubicBezTo>
                      <a:pt x="414" y="3749"/>
                      <a:pt x="435" y="3777"/>
                      <a:pt x="450" y="3797"/>
                    </a:cubicBezTo>
                    <a:cubicBezTo>
                      <a:pt x="465" y="3817"/>
                      <a:pt x="509" y="3862"/>
                      <a:pt x="521" y="3890"/>
                    </a:cubicBezTo>
                    <a:cubicBezTo>
                      <a:pt x="533" y="3919"/>
                      <a:pt x="563" y="3938"/>
                      <a:pt x="589" y="3950"/>
                    </a:cubicBezTo>
                    <a:cubicBezTo>
                      <a:pt x="616" y="3961"/>
                      <a:pt x="661" y="4006"/>
                      <a:pt x="678" y="4035"/>
                    </a:cubicBezTo>
                    <a:cubicBezTo>
                      <a:pt x="688" y="4050"/>
                      <a:pt x="700" y="4070"/>
                      <a:pt x="712" y="4088"/>
                    </a:cubicBezTo>
                    <a:cubicBezTo>
                      <a:pt x="733" y="4042"/>
                      <a:pt x="762" y="4004"/>
                      <a:pt x="776" y="4029"/>
                    </a:cubicBezTo>
                    <a:cubicBezTo>
                      <a:pt x="800" y="4071"/>
                      <a:pt x="833" y="4049"/>
                      <a:pt x="841" y="4023"/>
                    </a:cubicBezTo>
                    <a:cubicBezTo>
                      <a:pt x="850" y="3998"/>
                      <a:pt x="844" y="3958"/>
                      <a:pt x="827" y="3953"/>
                    </a:cubicBezTo>
                    <a:cubicBezTo>
                      <a:pt x="809" y="3947"/>
                      <a:pt x="779" y="3933"/>
                      <a:pt x="770" y="3904"/>
                    </a:cubicBezTo>
                    <a:cubicBezTo>
                      <a:pt x="761" y="3876"/>
                      <a:pt x="800" y="3859"/>
                      <a:pt x="836" y="3865"/>
                    </a:cubicBezTo>
                    <a:cubicBezTo>
                      <a:pt x="871" y="3870"/>
                      <a:pt x="907" y="3865"/>
                      <a:pt x="898" y="3828"/>
                    </a:cubicBezTo>
                    <a:cubicBezTo>
                      <a:pt x="889" y="3791"/>
                      <a:pt x="948" y="3786"/>
                      <a:pt x="966" y="3834"/>
                    </a:cubicBezTo>
                    <a:cubicBezTo>
                      <a:pt x="984" y="3882"/>
                      <a:pt x="1043" y="3865"/>
                      <a:pt x="1058" y="3837"/>
                    </a:cubicBezTo>
                    <a:cubicBezTo>
                      <a:pt x="1073" y="3808"/>
                      <a:pt x="1091" y="3808"/>
                      <a:pt x="1106" y="3831"/>
                    </a:cubicBezTo>
                    <a:cubicBezTo>
                      <a:pt x="1120" y="3853"/>
                      <a:pt x="1144" y="3856"/>
                      <a:pt x="1159" y="3839"/>
                    </a:cubicBezTo>
                    <a:cubicBezTo>
                      <a:pt x="1174" y="3822"/>
                      <a:pt x="1180" y="3794"/>
                      <a:pt x="1177" y="3757"/>
                    </a:cubicBezTo>
                    <a:cubicBezTo>
                      <a:pt x="1174" y="3721"/>
                      <a:pt x="1183" y="3684"/>
                      <a:pt x="1195" y="3655"/>
                    </a:cubicBezTo>
                    <a:cubicBezTo>
                      <a:pt x="1206" y="3627"/>
                      <a:pt x="1197" y="3593"/>
                      <a:pt x="1156" y="3590"/>
                    </a:cubicBezTo>
                    <a:cubicBezTo>
                      <a:pt x="1114" y="3588"/>
                      <a:pt x="1103" y="3562"/>
                      <a:pt x="1108" y="3531"/>
                    </a:cubicBezTo>
                    <a:cubicBezTo>
                      <a:pt x="1114" y="3500"/>
                      <a:pt x="1141" y="3483"/>
                      <a:pt x="1165" y="3455"/>
                    </a:cubicBezTo>
                    <a:cubicBezTo>
                      <a:pt x="1189" y="3426"/>
                      <a:pt x="1200" y="3364"/>
                      <a:pt x="1171" y="3344"/>
                    </a:cubicBezTo>
                    <a:cubicBezTo>
                      <a:pt x="1141" y="3324"/>
                      <a:pt x="1100" y="3341"/>
                      <a:pt x="1058" y="3353"/>
                    </a:cubicBezTo>
                    <a:cubicBezTo>
                      <a:pt x="1017" y="3364"/>
                      <a:pt x="975" y="3339"/>
                      <a:pt x="993" y="3305"/>
                    </a:cubicBezTo>
                    <a:cubicBezTo>
                      <a:pt x="1011" y="3271"/>
                      <a:pt x="1008" y="3223"/>
                      <a:pt x="1008" y="3223"/>
                    </a:cubicBezTo>
                    <a:lnTo>
                      <a:pt x="718" y="3223"/>
                    </a:lnTo>
                    <a:lnTo>
                      <a:pt x="717" y="3398"/>
                    </a:lnTo>
                    <a:lnTo>
                      <a:pt x="469" y="3398"/>
                    </a:lnTo>
                    <a:close/>
                    <a:moveTo>
                      <a:pt x="3343" y="4059"/>
                    </a:moveTo>
                    <a:cubicBezTo>
                      <a:pt x="3343" y="4059"/>
                      <a:pt x="3344" y="4032"/>
                      <a:pt x="3329" y="4013"/>
                    </a:cubicBezTo>
                    <a:cubicBezTo>
                      <a:pt x="3299" y="3977"/>
                      <a:pt x="3294" y="3936"/>
                      <a:pt x="3301" y="3907"/>
                    </a:cubicBezTo>
                    <a:cubicBezTo>
                      <a:pt x="3307" y="3885"/>
                      <a:pt x="3308" y="3877"/>
                      <a:pt x="3308" y="3866"/>
                    </a:cubicBezTo>
                    <a:cubicBezTo>
                      <a:pt x="3310" y="3838"/>
                      <a:pt x="3309" y="3821"/>
                      <a:pt x="3322" y="3794"/>
                    </a:cubicBezTo>
                    <a:cubicBezTo>
                      <a:pt x="3340" y="3760"/>
                      <a:pt x="3345" y="3735"/>
                      <a:pt x="3344" y="3706"/>
                    </a:cubicBezTo>
                    <a:cubicBezTo>
                      <a:pt x="3343" y="3678"/>
                      <a:pt x="3333" y="3620"/>
                      <a:pt x="3357" y="3593"/>
                    </a:cubicBezTo>
                    <a:cubicBezTo>
                      <a:pt x="3388" y="3557"/>
                      <a:pt x="3400" y="3514"/>
                      <a:pt x="3409" y="3494"/>
                    </a:cubicBezTo>
                    <a:cubicBezTo>
                      <a:pt x="3418" y="3474"/>
                      <a:pt x="3430" y="3449"/>
                      <a:pt x="3442" y="3438"/>
                    </a:cubicBezTo>
                    <a:cubicBezTo>
                      <a:pt x="3454" y="3426"/>
                      <a:pt x="3467" y="3390"/>
                      <a:pt x="3475" y="3365"/>
                    </a:cubicBezTo>
                    <a:cubicBezTo>
                      <a:pt x="3483" y="3337"/>
                      <a:pt x="3504" y="3316"/>
                      <a:pt x="3524" y="3301"/>
                    </a:cubicBezTo>
                    <a:cubicBezTo>
                      <a:pt x="3545" y="3287"/>
                      <a:pt x="3567" y="3263"/>
                      <a:pt x="3567" y="3245"/>
                    </a:cubicBezTo>
                    <a:cubicBezTo>
                      <a:pt x="3567" y="3225"/>
                      <a:pt x="3553" y="3200"/>
                      <a:pt x="3529" y="3194"/>
                    </a:cubicBezTo>
                    <a:cubicBezTo>
                      <a:pt x="3506" y="3189"/>
                      <a:pt x="3494" y="3143"/>
                      <a:pt x="3506" y="3121"/>
                    </a:cubicBezTo>
                    <a:cubicBezTo>
                      <a:pt x="3518" y="3098"/>
                      <a:pt x="3526" y="3039"/>
                      <a:pt x="3515" y="3010"/>
                    </a:cubicBezTo>
                    <a:cubicBezTo>
                      <a:pt x="3503" y="2982"/>
                      <a:pt x="3482" y="2974"/>
                      <a:pt x="3464" y="2971"/>
                    </a:cubicBezTo>
                    <a:cubicBezTo>
                      <a:pt x="3446" y="2968"/>
                      <a:pt x="3432" y="2942"/>
                      <a:pt x="3434" y="2914"/>
                    </a:cubicBezTo>
                    <a:cubicBezTo>
                      <a:pt x="3437" y="2886"/>
                      <a:pt x="3381" y="2860"/>
                      <a:pt x="3360" y="2889"/>
                    </a:cubicBezTo>
                    <a:cubicBezTo>
                      <a:pt x="3340" y="2917"/>
                      <a:pt x="3313" y="2923"/>
                      <a:pt x="3298" y="2903"/>
                    </a:cubicBezTo>
                    <a:cubicBezTo>
                      <a:pt x="3283" y="2883"/>
                      <a:pt x="3254" y="2877"/>
                      <a:pt x="3230" y="2886"/>
                    </a:cubicBezTo>
                    <a:cubicBezTo>
                      <a:pt x="3206" y="2894"/>
                      <a:pt x="3170" y="2886"/>
                      <a:pt x="3164" y="2863"/>
                    </a:cubicBezTo>
                    <a:cubicBezTo>
                      <a:pt x="3159" y="2841"/>
                      <a:pt x="3138" y="2818"/>
                      <a:pt x="3111" y="2824"/>
                    </a:cubicBezTo>
                    <a:cubicBezTo>
                      <a:pt x="3087" y="2829"/>
                      <a:pt x="3047" y="2817"/>
                      <a:pt x="3043" y="2781"/>
                    </a:cubicBezTo>
                    <a:cubicBezTo>
                      <a:pt x="3013" y="2767"/>
                      <a:pt x="2966" y="2764"/>
                      <a:pt x="2939" y="2773"/>
                    </a:cubicBezTo>
                    <a:cubicBezTo>
                      <a:pt x="2912" y="2781"/>
                      <a:pt x="2895" y="2795"/>
                      <a:pt x="2862" y="2776"/>
                    </a:cubicBezTo>
                    <a:cubicBezTo>
                      <a:pt x="2829" y="2756"/>
                      <a:pt x="2755" y="2739"/>
                      <a:pt x="2734" y="2761"/>
                    </a:cubicBezTo>
                    <a:cubicBezTo>
                      <a:pt x="2714" y="2784"/>
                      <a:pt x="2681" y="2798"/>
                      <a:pt x="2645" y="2784"/>
                    </a:cubicBezTo>
                    <a:cubicBezTo>
                      <a:pt x="2610" y="2770"/>
                      <a:pt x="2580" y="2773"/>
                      <a:pt x="2553" y="2795"/>
                    </a:cubicBezTo>
                    <a:cubicBezTo>
                      <a:pt x="2527" y="2818"/>
                      <a:pt x="2488" y="2835"/>
                      <a:pt x="2444" y="2832"/>
                    </a:cubicBezTo>
                    <a:cubicBezTo>
                      <a:pt x="2399" y="2829"/>
                      <a:pt x="2375" y="2829"/>
                      <a:pt x="2363" y="2852"/>
                    </a:cubicBezTo>
                    <a:cubicBezTo>
                      <a:pt x="2352" y="2875"/>
                      <a:pt x="2326" y="2905"/>
                      <a:pt x="2314" y="2917"/>
                    </a:cubicBezTo>
                    <a:cubicBezTo>
                      <a:pt x="2285" y="2898"/>
                      <a:pt x="2249" y="2880"/>
                      <a:pt x="2230" y="2886"/>
                    </a:cubicBezTo>
                    <a:cubicBezTo>
                      <a:pt x="2200" y="2894"/>
                      <a:pt x="2179" y="2886"/>
                      <a:pt x="2165" y="2875"/>
                    </a:cubicBezTo>
                    <a:cubicBezTo>
                      <a:pt x="2150" y="2863"/>
                      <a:pt x="2129" y="2849"/>
                      <a:pt x="2105" y="2855"/>
                    </a:cubicBezTo>
                    <a:cubicBezTo>
                      <a:pt x="2082" y="2860"/>
                      <a:pt x="2061" y="2858"/>
                      <a:pt x="2049" y="2838"/>
                    </a:cubicBezTo>
                    <a:cubicBezTo>
                      <a:pt x="2037" y="2818"/>
                      <a:pt x="2013" y="2798"/>
                      <a:pt x="1993" y="2798"/>
                    </a:cubicBezTo>
                    <a:cubicBezTo>
                      <a:pt x="1972" y="2798"/>
                      <a:pt x="1951" y="2790"/>
                      <a:pt x="1936" y="2778"/>
                    </a:cubicBezTo>
                    <a:cubicBezTo>
                      <a:pt x="1921" y="2767"/>
                      <a:pt x="1880" y="2764"/>
                      <a:pt x="1859" y="2776"/>
                    </a:cubicBezTo>
                    <a:cubicBezTo>
                      <a:pt x="1838" y="2787"/>
                      <a:pt x="1818" y="2807"/>
                      <a:pt x="1815" y="2829"/>
                    </a:cubicBezTo>
                    <a:cubicBezTo>
                      <a:pt x="1812" y="2852"/>
                      <a:pt x="1809" y="2875"/>
                      <a:pt x="1791" y="2889"/>
                    </a:cubicBezTo>
                    <a:cubicBezTo>
                      <a:pt x="1773" y="2903"/>
                      <a:pt x="1767" y="2940"/>
                      <a:pt x="1773" y="2971"/>
                    </a:cubicBezTo>
                    <a:cubicBezTo>
                      <a:pt x="1779" y="3002"/>
                      <a:pt x="1794" y="3053"/>
                      <a:pt x="1773" y="3075"/>
                    </a:cubicBezTo>
                    <a:cubicBezTo>
                      <a:pt x="1752" y="3098"/>
                      <a:pt x="1705" y="3157"/>
                      <a:pt x="1711" y="3186"/>
                    </a:cubicBezTo>
                    <a:cubicBezTo>
                      <a:pt x="1717" y="3214"/>
                      <a:pt x="1720" y="3268"/>
                      <a:pt x="1702" y="3293"/>
                    </a:cubicBezTo>
                    <a:cubicBezTo>
                      <a:pt x="1684" y="3319"/>
                      <a:pt x="1669" y="3339"/>
                      <a:pt x="1672" y="3361"/>
                    </a:cubicBezTo>
                    <a:cubicBezTo>
                      <a:pt x="1675" y="3384"/>
                      <a:pt x="1669" y="3415"/>
                      <a:pt x="1654" y="3435"/>
                    </a:cubicBezTo>
                    <a:cubicBezTo>
                      <a:pt x="1640" y="3455"/>
                      <a:pt x="1637" y="3483"/>
                      <a:pt x="1640" y="3506"/>
                    </a:cubicBezTo>
                    <a:cubicBezTo>
                      <a:pt x="1643" y="3528"/>
                      <a:pt x="1649" y="3570"/>
                      <a:pt x="1637" y="3584"/>
                    </a:cubicBezTo>
                    <a:cubicBezTo>
                      <a:pt x="1622" y="3595"/>
                      <a:pt x="1610" y="3608"/>
                      <a:pt x="1604" y="3621"/>
                    </a:cubicBezTo>
                    <a:cubicBezTo>
                      <a:pt x="1592" y="3650"/>
                      <a:pt x="1577" y="3672"/>
                      <a:pt x="1551" y="3687"/>
                    </a:cubicBezTo>
                    <a:cubicBezTo>
                      <a:pt x="1524" y="3701"/>
                      <a:pt x="1515" y="3723"/>
                      <a:pt x="1506" y="3740"/>
                    </a:cubicBezTo>
                    <a:cubicBezTo>
                      <a:pt x="1497" y="3757"/>
                      <a:pt x="1482" y="3794"/>
                      <a:pt x="1459" y="3811"/>
                    </a:cubicBezTo>
                    <a:cubicBezTo>
                      <a:pt x="1435" y="3828"/>
                      <a:pt x="1426" y="3868"/>
                      <a:pt x="1432" y="3896"/>
                    </a:cubicBezTo>
                    <a:cubicBezTo>
                      <a:pt x="1438" y="3924"/>
                      <a:pt x="1442" y="3970"/>
                      <a:pt x="1433" y="3998"/>
                    </a:cubicBezTo>
                    <a:cubicBezTo>
                      <a:pt x="1424" y="4026"/>
                      <a:pt x="1408" y="4069"/>
                      <a:pt x="1381" y="4083"/>
                    </a:cubicBezTo>
                    <a:cubicBezTo>
                      <a:pt x="1355" y="4097"/>
                      <a:pt x="1349" y="4119"/>
                      <a:pt x="1334" y="4139"/>
                    </a:cubicBezTo>
                    <a:cubicBezTo>
                      <a:pt x="1319" y="4159"/>
                      <a:pt x="1292" y="4185"/>
                      <a:pt x="1269" y="4193"/>
                    </a:cubicBezTo>
                    <a:cubicBezTo>
                      <a:pt x="1245" y="4202"/>
                      <a:pt x="1216" y="4212"/>
                      <a:pt x="1200" y="4227"/>
                    </a:cubicBezTo>
                    <a:cubicBezTo>
                      <a:pt x="1185" y="4200"/>
                      <a:pt x="1165" y="4165"/>
                      <a:pt x="1144" y="4162"/>
                    </a:cubicBezTo>
                    <a:cubicBezTo>
                      <a:pt x="1123" y="4159"/>
                      <a:pt x="1097" y="4168"/>
                      <a:pt x="1070" y="4199"/>
                    </a:cubicBezTo>
                    <a:cubicBezTo>
                      <a:pt x="1043" y="4230"/>
                      <a:pt x="991" y="4209"/>
                      <a:pt x="971" y="4189"/>
                    </a:cubicBezTo>
                    <a:lnTo>
                      <a:pt x="907" y="4250"/>
                    </a:lnTo>
                    <a:lnTo>
                      <a:pt x="907" y="4312"/>
                    </a:lnTo>
                    <a:lnTo>
                      <a:pt x="852" y="4311"/>
                    </a:lnTo>
                    <a:cubicBezTo>
                      <a:pt x="854" y="4329"/>
                      <a:pt x="856" y="4348"/>
                      <a:pt x="868" y="4360"/>
                    </a:cubicBezTo>
                    <a:cubicBezTo>
                      <a:pt x="874" y="4366"/>
                      <a:pt x="878" y="4370"/>
                      <a:pt x="879" y="4375"/>
                    </a:cubicBezTo>
                    <a:cubicBezTo>
                      <a:pt x="909" y="4358"/>
                      <a:pt x="945" y="4360"/>
                      <a:pt x="966" y="4363"/>
                    </a:cubicBezTo>
                    <a:cubicBezTo>
                      <a:pt x="978" y="4364"/>
                      <a:pt x="998" y="4360"/>
                      <a:pt x="1014" y="4352"/>
                    </a:cubicBezTo>
                    <a:cubicBezTo>
                      <a:pt x="1025" y="4381"/>
                      <a:pt x="1061" y="4408"/>
                      <a:pt x="1061" y="4408"/>
                    </a:cubicBezTo>
                    <a:lnTo>
                      <a:pt x="1479" y="4408"/>
                    </a:lnTo>
                    <a:cubicBezTo>
                      <a:pt x="1479" y="4408"/>
                      <a:pt x="1512" y="4479"/>
                      <a:pt x="1518" y="4504"/>
                    </a:cubicBezTo>
                    <a:cubicBezTo>
                      <a:pt x="1524" y="4530"/>
                      <a:pt x="1553" y="4561"/>
                      <a:pt x="1580" y="4586"/>
                    </a:cubicBezTo>
                    <a:cubicBezTo>
                      <a:pt x="1607" y="4612"/>
                      <a:pt x="1616" y="4634"/>
                      <a:pt x="1634" y="4674"/>
                    </a:cubicBezTo>
                    <a:cubicBezTo>
                      <a:pt x="1651" y="4714"/>
                      <a:pt x="1696" y="4699"/>
                      <a:pt x="1740" y="4691"/>
                    </a:cubicBezTo>
                    <a:cubicBezTo>
                      <a:pt x="1785" y="4683"/>
                      <a:pt x="1841" y="4688"/>
                      <a:pt x="1868" y="4680"/>
                    </a:cubicBezTo>
                    <a:cubicBezTo>
                      <a:pt x="1895" y="4671"/>
                      <a:pt x="1889" y="4643"/>
                      <a:pt x="1880" y="4626"/>
                    </a:cubicBezTo>
                    <a:cubicBezTo>
                      <a:pt x="1871" y="4609"/>
                      <a:pt x="1877" y="4564"/>
                      <a:pt x="1877" y="4564"/>
                    </a:cubicBezTo>
                    <a:cubicBezTo>
                      <a:pt x="1877" y="4564"/>
                      <a:pt x="1987" y="4572"/>
                      <a:pt x="2013" y="4561"/>
                    </a:cubicBezTo>
                    <a:cubicBezTo>
                      <a:pt x="2040" y="4550"/>
                      <a:pt x="2085" y="4547"/>
                      <a:pt x="2085" y="4547"/>
                    </a:cubicBezTo>
                    <a:lnTo>
                      <a:pt x="2073" y="4614"/>
                    </a:lnTo>
                    <a:lnTo>
                      <a:pt x="2234" y="4614"/>
                    </a:lnTo>
                    <a:cubicBezTo>
                      <a:pt x="2237" y="4623"/>
                      <a:pt x="2241" y="4631"/>
                      <a:pt x="2245" y="4640"/>
                    </a:cubicBezTo>
                    <a:cubicBezTo>
                      <a:pt x="2254" y="4660"/>
                      <a:pt x="2248" y="4685"/>
                      <a:pt x="2236" y="4714"/>
                    </a:cubicBezTo>
                    <a:cubicBezTo>
                      <a:pt x="2224" y="4742"/>
                      <a:pt x="2236" y="4767"/>
                      <a:pt x="2251" y="4793"/>
                    </a:cubicBezTo>
                    <a:cubicBezTo>
                      <a:pt x="2266" y="4818"/>
                      <a:pt x="2257" y="4849"/>
                      <a:pt x="2248" y="4875"/>
                    </a:cubicBezTo>
                    <a:cubicBezTo>
                      <a:pt x="2239" y="4900"/>
                      <a:pt x="2254" y="4940"/>
                      <a:pt x="2271" y="4963"/>
                    </a:cubicBezTo>
                    <a:cubicBezTo>
                      <a:pt x="2289" y="4985"/>
                      <a:pt x="2308" y="5005"/>
                      <a:pt x="2317" y="5030"/>
                    </a:cubicBezTo>
                    <a:cubicBezTo>
                      <a:pt x="2321" y="5043"/>
                      <a:pt x="2326" y="5049"/>
                      <a:pt x="2322" y="5067"/>
                    </a:cubicBezTo>
                    <a:cubicBezTo>
                      <a:pt x="2316" y="5092"/>
                      <a:pt x="2312" y="5139"/>
                      <a:pt x="2334" y="5158"/>
                    </a:cubicBezTo>
                    <a:cubicBezTo>
                      <a:pt x="2351" y="5173"/>
                      <a:pt x="2381" y="5183"/>
                      <a:pt x="2423" y="5161"/>
                    </a:cubicBezTo>
                    <a:cubicBezTo>
                      <a:pt x="2464" y="5138"/>
                      <a:pt x="2479" y="5130"/>
                      <a:pt x="2515" y="5144"/>
                    </a:cubicBezTo>
                    <a:cubicBezTo>
                      <a:pt x="2550" y="5158"/>
                      <a:pt x="2571" y="5164"/>
                      <a:pt x="2592" y="5155"/>
                    </a:cubicBezTo>
                    <a:cubicBezTo>
                      <a:pt x="2613" y="5147"/>
                      <a:pt x="2636" y="5161"/>
                      <a:pt x="2645" y="5180"/>
                    </a:cubicBezTo>
                    <a:cubicBezTo>
                      <a:pt x="2654" y="5200"/>
                      <a:pt x="2693" y="5200"/>
                      <a:pt x="2714" y="5183"/>
                    </a:cubicBezTo>
                    <a:cubicBezTo>
                      <a:pt x="2734" y="5166"/>
                      <a:pt x="2764" y="5186"/>
                      <a:pt x="2770" y="5214"/>
                    </a:cubicBezTo>
                    <a:cubicBezTo>
                      <a:pt x="2776" y="5243"/>
                      <a:pt x="2800" y="5263"/>
                      <a:pt x="2832" y="5271"/>
                    </a:cubicBezTo>
                    <a:cubicBezTo>
                      <a:pt x="2865" y="5280"/>
                      <a:pt x="2903" y="5277"/>
                      <a:pt x="2921" y="5285"/>
                    </a:cubicBezTo>
                    <a:cubicBezTo>
                      <a:pt x="2939" y="5294"/>
                      <a:pt x="2972" y="5294"/>
                      <a:pt x="2992" y="5274"/>
                    </a:cubicBezTo>
                    <a:cubicBezTo>
                      <a:pt x="3013" y="5254"/>
                      <a:pt x="3046" y="5271"/>
                      <a:pt x="3064" y="5296"/>
                    </a:cubicBezTo>
                    <a:cubicBezTo>
                      <a:pt x="3081" y="5322"/>
                      <a:pt x="3111" y="5330"/>
                      <a:pt x="3147" y="5328"/>
                    </a:cubicBezTo>
                    <a:cubicBezTo>
                      <a:pt x="3182" y="5325"/>
                      <a:pt x="3227" y="5339"/>
                      <a:pt x="3233" y="5362"/>
                    </a:cubicBezTo>
                    <a:cubicBezTo>
                      <a:pt x="3239" y="5384"/>
                      <a:pt x="3254" y="5418"/>
                      <a:pt x="3286" y="5427"/>
                    </a:cubicBezTo>
                    <a:cubicBezTo>
                      <a:pt x="3319" y="5435"/>
                      <a:pt x="3378" y="5421"/>
                      <a:pt x="3378" y="5421"/>
                    </a:cubicBezTo>
                    <a:lnTo>
                      <a:pt x="3378" y="5288"/>
                    </a:lnTo>
                    <a:cubicBezTo>
                      <a:pt x="3378" y="5288"/>
                      <a:pt x="3331" y="5288"/>
                      <a:pt x="3310" y="5302"/>
                    </a:cubicBezTo>
                    <a:cubicBezTo>
                      <a:pt x="3289" y="5316"/>
                      <a:pt x="3254" y="5305"/>
                      <a:pt x="3236" y="5280"/>
                    </a:cubicBezTo>
                    <a:cubicBezTo>
                      <a:pt x="3218" y="5254"/>
                      <a:pt x="3185" y="5212"/>
                      <a:pt x="3209" y="5172"/>
                    </a:cubicBezTo>
                    <a:cubicBezTo>
                      <a:pt x="3233" y="5132"/>
                      <a:pt x="3245" y="5084"/>
                      <a:pt x="3239" y="5048"/>
                    </a:cubicBezTo>
                    <a:cubicBezTo>
                      <a:pt x="3233" y="5011"/>
                      <a:pt x="3224" y="4965"/>
                      <a:pt x="3236" y="4932"/>
                    </a:cubicBezTo>
                    <a:cubicBezTo>
                      <a:pt x="3248" y="4898"/>
                      <a:pt x="3283" y="4804"/>
                      <a:pt x="3283" y="4804"/>
                    </a:cubicBezTo>
                    <a:lnTo>
                      <a:pt x="3523" y="4719"/>
                    </a:lnTo>
                    <a:lnTo>
                      <a:pt x="3452" y="4566"/>
                    </a:lnTo>
                    <a:lnTo>
                      <a:pt x="3372" y="4445"/>
                    </a:lnTo>
                    <a:lnTo>
                      <a:pt x="3366" y="4183"/>
                    </a:lnTo>
                    <a:lnTo>
                      <a:pt x="3341" y="4118"/>
                    </a:lnTo>
                    <a:lnTo>
                      <a:pt x="3343" y="4059"/>
                    </a:lnTo>
                    <a:close/>
                    <a:moveTo>
                      <a:pt x="824" y="4252"/>
                    </a:moveTo>
                    <a:lnTo>
                      <a:pt x="930" y="4151"/>
                    </a:lnTo>
                    <a:lnTo>
                      <a:pt x="971" y="4189"/>
                    </a:lnTo>
                    <a:cubicBezTo>
                      <a:pt x="991" y="4209"/>
                      <a:pt x="1043" y="4230"/>
                      <a:pt x="1070" y="4199"/>
                    </a:cubicBezTo>
                    <a:cubicBezTo>
                      <a:pt x="1097" y="4168"/>
                      <a:pt x="1123" y="4159"/>
                      <a:pt x="1144" y="4162"/>
                    </a:cubicBezTo>
                    <a:cubicBezTo>
                      <a:pt x="1165" y="4165"/>
                      <a:pt x="1185" y="4200"/>
                      <a:pt x="1200" y="4227"/>
                    </a:cubicBezTo>
                    <a:cubicBezTo>
                      <a:pt x="1216" y="4212"/>
                      <a:pt x="1245" y="4202"/>
                      <a:pt x="1269" y="4193"/>
                    </a:cubicBezTo>
                    <a:cubicBezTo>
                      <a:pt x="1292" y="4185"/>
                      <a:pt x="1319" y="4159"/>
                      <a:pt x="1334" y="4139"/>
                    </a:cubicBezTo>
                    <a:cubicBezTo>
                      <a:pt x="1349" y="4119"/>
                      <a:pt x="1355" y="4097"/>
                      <a:pt x="1381" y="4083"/>
                    </a:cubicBezTo>
                    <a:cubicBezTo>
                      <a:pt x="1408" y="4069"/>
                      <a:pt x="1424" y="4026"/>
                      <a:pt x="1433" y="3998"/>
                    </a:cubicBezTo>
                    <a:cubicBezTo>
                      <a:pt x="1442" y="3970"/>
                      <a:pt x="1438" y="3924"/>
                      <a:pt x="1432" y="3896"/>
                    </a:cubicBezTo>
                    <a:cubicBezTo>
                      <a:pt x="1426" y="3868"/>
                      <a:pt x="1435" y="3828"/>
                      <a:pt x="1459" y="3811"/>
                    </a:cubicBezTo>
                    <a:cubicBezTo>
                      <a:pt x="1482" y="3794"/>
                      <a:pt x="1497" y="3757"/>
                      <a:pt x="1506" y="3740"/>
                    </a:cubicBezTo>
                    <a:cubicBezTo>
                      <a:pt x="1515" y="3723"/>
                      <a:pt x="1524" y="3701"/>
                      <a:pt x="1551" y="3687"/>
                    </a:cubicBezTo>
                    <a:cubicBezTo>
                      <a:pt x="1577" y="3672"/>
                      <a:pt x="1592" y="3650"/>
                      <a:pt x="1604" y="3621"/>
                    </a:cubicBezTo>
                    <a:cubicBezTo>
                      <a:pt x="1610" y="3608"/>
                      <a:pt x="1622" y="3595"/>
                      <a:pt x="1637" y="3584"/>
                    </a:cubicBezTo>
                    <a:cubicBezTo>
                      <a:pt x="1649" y="3570"/>
                      <a:pt x="1643" y="3528"/>
                      <a:pt x="1640" y="3506"/>
                    </a:cubicBezTo>
                    <a:cubicBezTo>
                      <a:pt x="1637" y="3483"/>
                      <a:pt x="1640" y="3455"/>
                      <a:pt x="1654" y="3435"/>
                    </a:cubicBezTo>
                    <a:cubicBezTo>
                      <a:pt x="1669" y="3415"/>
                      <a:pt x="1675" y="3384"/>
                      <a:pt x="1672" y="3361"/>
                    </a:cubicBezTo>
                    <a:cubicBezTo>
                      <a:pt x="1669" y="3339"/>
                      <a:pt x="1684" y="3319"/>
                      <a:pt x="1702" y="3293"/>
                    </a:cubicBezTo>
                    <a:cubicBezTo>
                      <a:pt x="1720" y="3268"/>
                      <a:pt x="1717" y="3214"/>
                      <a:pt x="1711" y="3186"/>
                    </a:cubicBezTo>
                    <a:cubicBezTo>
                      <a:pt x="1705" y="3157"/>
                      <a:pt x="1752" y="3098"/>
                      <a:pt x="1773" y="3075"/>
                    </a:cubicBezTo>
                    <a:cubicBezTo>
                      <a:pt x="1784" y="3063"/>
                      <a:pt x="1785" y="3043"/>
                      <a:pt x="1782" y="3022"/>
                    </a:cubicBezTo>
                    <a:cubicBezTo>
                      <a:pt x="1740" y="3027"/>
                      <a:pt x="1675" y="3013"/>
                      <a:pt x="1631" y="3002"/>
                    </a:cubicBezTo>
                    <a:cubicBezTo>
                      <a:pt x="1586" y="2991"/>
                      <a:pt x="1553" y="2996"/>
                      <a:pt x="1524" y="2999"/>
                    </a:cubicBezTo>
                    <a:cubicBezTo>
                      <a:pt x="1494" y="3002"/>
                      <a:pt x="1470" y="3033"/>
                      <a:pt x="1465" y="3064"/>
                    </a:cubicBezTo>
                    <a:cubicBezTo>
                      <a:pt x="1459" y="3095"/>
                      <a:pt x="1435" y="3138"/>
                      <a:pt x="1411" y="3157"/>
                    </a:cubicBezTo>
                    <a:cubicBezTo>
                      <a:pt x="1387" y="3177"/>
                      <a:pt x="1402" y="3200"/>
                      <a:pt x="1405" y="3257"/>
                    </a:cubicBezTo>
                    <a:cubicBezTo>
                      <a:pt x="1408" y="3313"/>
                      <a:pt x="1346" y="3248"/>
                      <a:pt x="1322" y="3251"/>
                    </a:cubicBezTo>
                    <a:cubicBezTo>
                      <a:pt x="1298" y="3254"/>
                      <a:pt x="1272" y="3257"/>
                      <a:pt x="1245" y="3248"/>
                    </a:cubicBezTo>
                    <a:cubicBezTo>
                      <a:pt x="1218" y="3240"/>
                      <a:pt x="1183" y="3223"/>
                      <a:pt x="1150" y="3223"/>
                    </a:cubicBezTo>
                    <a:lnTo>
                      <a:pt x="1008" y="3223"/>
                    </a:lnTo>
                    <a:cubicBezTo>
                      <a:pt x="1008" y="3223"/>
                      <a:pt x="1011" y="3271"/>
                      <a:pt x="993" y="3305"/>
                    </a:cubicBezTo>
                    <a:cubicBezTo>
                      <a:pt x="975" y="3339"/>
                      <a:pt x="1017" y="3364"/>
                      <a:pt x="1058" y="3353"/>
                    </a:cubicBezTo>
                    <a:cubicBezTo>
                      <a:pt x="1100" y="3341"/>
                      <a:pt x="1141" y="3324"/>
                      <a:pt x="1171" y="3344"/>
                    </a:cubicBezTo>
                    <a:cubicBezTo>
                      <a:pt x="1200" y="3364"/>
                      <a:pt x="1189" y="3426"/>
                      <a:pt x="1165" y="3455"/>
                    </a:cubicBezTo>
                    <a:cubicBezTo>
                      <a:pt x="1141" y="3483"/>
                      <a:pt x="1114" y="3500"/>
                      <a:pt x="1108" y="3531"/>
                    </a:cubicBezTo>
                    <a:cubicBezTo>
                      <a:pt x="1103" y="3562"/>
                      <a:pt x="1114" y="3588"/>
                      <a:pt x="1156" y="3590"/>
                    </a:cubicBezTo>
                    <a:cubicBezTo>
                      <a:pt x="1197" y="3593"/>
                      <a:pt x="1206" y="3627"/>
                      <a:pt x="1195" y="3655"/>
                    </a:cubicBezTo>
                    <a:cubicBezTo>
                      <a:pt x="1183" y="3684"/>
                      <a:pt x="1174" y="3721"/>
                      <a:pt x="1177" y="3757"/>
                    </a:cubicBezTo>
                    <a:cubicBezTo>
                      <a:pt x="1180" y="3794"/>
                      <a:pt x="1174" y="3822"/>
                      <a:pt x="1159" y="3839"/>
                    </a:cubicBezTo>
                    <a:cubicBezTo>
                      <a:pt x="1144" y="3856"/>
                      <a:pt x="1120" y="3853"/>
                      <a:pt x="1106" y="3831"/>
                    </a:cubicBezTo>
                    <a:cubicBezTo>
                      <a:pt x="1091" y="3808"/>
                      <a:pt x="1073" y="3808"/>
                      <a:pt x="1058" y="3837"/>
                    </a:cubicBezTo>
                    <a:cubicBezTo>
                      <a:pt x="1043" y="3865"/>
                      <a:pt x="984" y="3882"/>
                      <a:pt x="966" y="3834"/>
                    </a:cubicBezTo>
                    <a:cubicBezTo>
                      <a:pt x="948" y="3786"/>
                      <a:pt x="889" y="3791"/>
                      <a:pt x="898" y="3828"/>
                    </a:cubicBezTo>
                    <a:cubicBezTo>
                      <a:pt x="907" y="3865"/>
                      <a:pt x="871" y="3870"/>
                      <a:pt x="836" y="3865"/>
                    </a:cubicBezTo>
                    <a:cubicBezTo>
                      <a:pt x="800" y="3859"/>
                      <a:pt x="761" y="3876"/>
                      <a:pt x="770" y="3904"/>
                    </a:cubicBezTo>
                    <a:cubicBezTo>
                      <a:pt x="779" y="3933"/>
                      <a:pt x="809" y="3947"/>
                      <a:pt x="827" y="3953"/>
                    </a:cubicBezTo>
                    <a:cubicBezTo>
                      <a:pt x="844" y="3958"/>
                      <a:pt x="850" y="3998"/>
                      <a:pt x="841" y="4023"/>
                    </a:cubicBezTo>
                    <a:cubicBezTo>
                      <a:pt x="833" y="4049"/>
                      <a:pt x="800" y="4071"/>
                      <a:pt x="776" y="4029"/>
                    </a:cubicBezTo>
                    <a:cubicBezTo>
                      <a:pt x="762" y="4004"/>
                      <a:pt x="733" y="4042"/>
                      <a:pt x="712" y="4088"/>
                    </a:cubicBezTo>
                    <a:cubicBezTo>
                      <a:pt x="723" y="4103"/>
                      <a:pt x="732" y="4117"/>
                      <a:pt x="741" y="4125"/>
                    </a:cubicBezTo>
                    <a:cubicBezTo>
                      <a:pt x="758" y="4142"/>
                      <a:pt x="773" y="4168"/>
                      <a:pt x="779" y="4190"/>
                    </a:cubicBezTo>
                    <a:cubicBezTo>
                      <a:pt x="785" y="4212"/>
                      <a:pt x="806" y="4238"/>
                      <a:pt x="824" y="4252"/>
                    </a:cubicBezTo>
                    <a:close/>
                    <a:moveTo>
                      <a:pt x="471" y="3223"/>
                    </a:moveTo>
                    <a:lnTo>
                      <a:pt x="717" y="3223"/>
                    </a:lnTo>
                    <a:lnTo>
                      <a:pt x="717" y="3398"/>
                    </a:lnTo>
                    <a:lnTo>
                      <a:pt x="465" y="3398"/>
                    </a:lnTo>
                    <a:cubicBezTo>
                      <a:pt x="465" y="3390"/>
                      <a:pt x="466" y="3383"/>
                      <a:pt x="456" y="3381"/>
                    </a:cubicBezTo>
                    <a:cubicBezTo>
                      <a:pt x="432" y="3375"/>
                      <a:pt x="423" y="3350"/>
                      <a:pt x="441" y="3330"/>
                    </a:cubicBezTo>
                    <a:cubicBezTo>
                      <a:pt x="459" y="3310"/>
                      <a:pt x="474" y="3293"/>
                      <a:pt x="474" y="3262"/>
                    </a:cubicBezTo>
                    <a:cubicBezTo>
                      <a:pt x="474" y="3250"/>
                      <a:pt x="470" y="3237"/>
                      <a:pt x="471" y="3223"/>
                    </a:cubicBezTo>
                    <a:close/>
                    <a:moveTo>
                      <a:pt x="284" y="3019"/>
                    </a:moveTo>
                    <a:cubicBezTo>
                      <a:pt x="272" y="3033"/>
                      <a:pt x="303" y="3060"/>
                      <a:pt x="324" y="3046"/>
                    </a:cubicBezTo>
                    <a:cubicBezTo>
                      <a:pt x="345" y="3032"/>
                      <a:pt x="373" y="3008"/>
                      <a:pt x="370" y="2988"/>
                    </a:cubicBezTo>
                    <a:cubicBezTo>
                      <a:pt x="367" y="2968"/>
                      <a:pt x="325" y="2945"/>
                      <a:pt x="316" y="2968"/>
                    </a:cubicBezTo>
                    <a:cubicBezTo>
                      <a:pt x="307" y="2991"/>
                      <a:pt x="296" y="3005"/>
                      <a:pt x="284" y="3019"/>
                    </a:cubicBezTo>
                    <a:close/>
                    <a:moveTo>
                      <a:pt x="26" y="3479"/>
                    </a:moveTo>
                    <a:cubicBezTo>
                      <a:pt x="0" y="3500"/>
                      <a:pt x="20" y="3525"/>
                      <a:pt x="40" y="3504"/>
                    </a:cubicBezTo>
                    <a:cubicBezTo>
                      <a:pt x="61" y="3483"/>
                      <a:pt x="51" y="3457"/>
                      <a:pt x="26" y="3479"/>
                    </a:cubicBezTo>
                    <a:close/>
                    <a:moveTo>
                      <a:pt x="159" y="3285"/>
                    </a:moveTo>
                    <a:cubicBezTo>
                      <a:pt x="147" y="3305"/>
                      <a:pt x="174" y="3316"/>
                      <a:pt x="180" y="3296"/>
                    </a:cubicBezTo>
                    <a:cubicBezTo>
                      <a:pt x="186" y="3276"/>
                      <a:pt x="171" y="3265"/>
                      <a:pt x="159" y="3285"/>
                    </a:cubicBezTo>
                    <a:close/>
                    <a:moveTo>
                      <a:pt x="26" y="3479"/>
                    </a:moveTo>
                    <a:cubicBezTo>
                      <a:pt x="0" y="3500"/>
                      <a:pt x="20" y="3525"/>
                      <a:pt x="40" y="3504"/>
                    </a:cubicBezTo>
                    <a:cubicBezTo>
                      <a:pt x="61" y="3483"/>
                      <a:pt x="51" y="3457"/>
                      <a:pt x="26" y="3479"/>
                    </a:cubicBezTo>
                    <a:close/>
                  </a:path>
                </a:pathLst>
              </a:custGeom>
              <a:grpFill/>
              <a:ln w="7938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6845623" y="2935678"/>
                <a:ext cx="1024888" cy="946050"/>
              </a:xfrm>
              <a:custGeom>
                <a:avLst/>
                <a:gdLst>
                  <a:gd name="T0" fmla="*/ 1648 w 4302"/>
                  <a:gd name="T1" fmla="*/ 1474 h 3974"/>
                  <a:gd name="T2" fmla="*/ 1448 w 4302"/>
                  <a:gd name="T3" fmla="*/ 1756 h 3974"/>
                  <a:gd name="T4" fmla="*/ 997 w 4302"/>
                  <a:gd name="T5" fmla="*/ 1912 h 3974"/>
                  <a:gd name="T6" fmla="*/ 600 w 4302"/>
                  <a:gd name="T7" fmla="*/ 1775 h 3974"/>
                  <a:gd name="T8" fmla="*/ 344 w 4302"/>
                  <a:gd name="T9" fmla="*/ 2027 h 3974"/>
                  <a:gd name="T10" fmla="*/ 789 w 4302"/>
                  <a:gd name="T11" fmla="*/ 2449 h 3974"/>
                  <a:gd name="T12" fmla="*/ 1210 w 4302"/>
                  <a:gd name="T13" fmla="*/ 2678 h 3974"/>
                  <a:gd name="T14" fmla="*/ 1614 w 4302"/>
                  <a:gd name="T15" fmla="*/ 2772 h 3974"/>
                  <a:gd name="T16" fmla="*/ 1822 w 4302"/>
                  <a:gd name="T17" fmla="*/ 2285 h 3974"/>
                  <a:gd name="T18" fmla="*/ 1775 w 4302"/>
                  <a:gd name="T19" fmla="*/ 1886 h 3974"/>
                  <a:gd name="T20" fmla="*/ 1979 w 4302"/>
                  <a:gd name="T21" fmla="*/ 1490 h 3974"/>
                  <a:gd name="T22" fmla="*/ 2178 w 4302"/>
                  <a:gd name="T23" fmla="*/ 831 h 3974"/>
                  <a:gd name="T24" fmla="*/ 2284 w 4302"/>
                  <a:gd name="T25" fmla="*/ 437 h 3974"/>
                  <a:gd name="T26" fmla="*/ 2211 w 4302"/>
                  <a:gd name="T27" fmla="*/ 0 h 3974"/>
                  <a:gd name="T28" fmla="*/ 154 w 4302"/>
                  <a:gd name="T29" fmla="*/ 1063 h 3974"/>
                  <a:gd name="T30" fmla="*/ 163 w 4302"/>
                  <a:gd name="T31" fmla="*/ 1594 h 3974"/>
                  <a:gd name="T32" fmla="*/ 413 w 4302"/>
                  <a:gd name="T33" fmla="*/ 1927 h 3974"/>
                  <a:gd name="T34" fmla="*/ 651 w 4302"/>
                  <a:gd name="T35" fmla="*/ 1869 h 3974"/>
                  <a:gd name="T36" fmla="*/ 1110 w 4302"/>
                  <a:gd name="T37" fmla="*/ 1851 h 3974"/>
                  <a:gd name="T38" fmla="*/ 1526 w 4302"/>
                  <a:gd name="T39" fmla="*/ 1619 h 3974"/>
                  <a:gd name="T40" fmla="*/ 1648 w 4302"/>
                  <a:gd name="T41" fmla="*/ 1701 h 3974"/>
                  <a:gd name="T42" fmla="*/ 3011 w 4302"/>
                  <a:gd name="T43" fmla="*/ 1297 h 3974"/>
                  <a:gd name="T44" fmla="*/ 2629 w 4302"/>
                  <a:gd name="T45" fmla="*/ 1003 h 3974"/>
                  <a:gd name="T46" fmla="*/ 2451 w 4302"/>
                  <a:gd name="T47" fmla="*/ 638 h 3974"/>
                  <a:gd name="T48" fmla="*/ 2098 w 4302"/>
                  <a:gd name="T49" fmla="*/ 1071 h 3974"/>
                  <a:gd name="T50" fmla="*/ 2528 w 4302"/>
                  <a:gd name="T51" fmla="*/ 1133 h 3974"/>
                  <a:gd name="T52" fmla="*/ 3054 w 4302"/>
                  <a:gd name="T53" fmla="*/ 1399 h 3974"/>
                  <a:gd name="T54" fmla="*/ 3074 w 4302"/>
                  <a:gd name="T55" fmla="*/ 1405 h 3974"/>
                  <a:gd name="T56" fmla="*/ 3059 w 4302"/>
                  <a:gd name="T57" fmla="*/ 1660 h 3974"/>
                  <a:gd name="T58" fmla="*/ 2706 w 4302"/>
                  <a:gd name="T59" fmla="*/ 1252 h 3974"/>
                  <a:gd name="T60" fmla="*/ 2234 w 4302"/>
                  <a:gd name="T61" fmla="*/ 1198 h 3974"/>
                  <a:gd name="T62" fmla="*/ 1911 w 4302"/>
                  <a:gd name="T63" fmla="*/ 1628 h 3974"/>
                  <a:gd name="T64" fmla="*/ 1629 w 4302"/>
                  <a:gd name="T65" fmla="*/ 2084 h 3974"/>
                  <a:gd name="T66" fmla="*/ 2009 w 4302"/>
                  <a:gd name="T67" fmla="*/ 2523 h 3974"/>
                  <a:gd name="T68" fmla="*/ 2626 w 4302"/>
                  <a:gd name="T69" fmla="*/ 2740 h 3974"/>
                  <a:gd name="T70" fmla="*/ 3115 w 4302"/>
                  <a:gd name="T71" fmla="*/ 2624 h 3974"/>
                  <a:gd name="T72" fmla="*/ 3100 w 4302"/>
                  <a:gd name="T73" fmla="*/ 1821 h 3974"/>
                  <a:gd name="T74" fmla="*/ 1860 w 4302"/>
                  <a:gd name="T75" fmla="*/ 2893 h 3974"/>
                  <a:gd name="T76" fmla="*/ 1451 w 4302"/>
                  <a:gd name="T77" fmla="*/ 2788 h 3974"/>
                  <a:gd name="T78" fmla="*/ 1300 w 4302"/>
                  <a:gd name="T79" fmla="*/ 3065 h 3974"/>
                  <a:gd name="T80" fmla="*/ 1305 w 4302"/>
                  <a:gd name="T81" fmla="*/ 3444 h 3974"/>
                  <a:gd name="T82" fmla="*/ 2783 w 4302"/>
                  <a:gd name="T83" fmla="*/ 3422 h 3974"/>
                  <a:gd name="T84" fmla="*/ 2602 w 4302"/>
                  <a:gd name="T85" fmla="*/ 3869 h 3974"/>
                  <a:gd name="T86" fmla="*/ 1822 w 4302"/>
                  <a:gd name="T87" fmla="*/ 3196 h 3974"/>
                  <a:gd name="T88" fmla="*/ 1834 w 4302"/>
                  <a:gd name="T89" fmla="*/ 2644 h 3974"/>
                  <a:gd name="T90" fmla="*/ 2412 w 4302"/>
                  <a:gd name="T91" fmla="*/ 2774 h 3974"/>
                  <a:gd name="T92" fmla="*/ 2857 w 4302"/>
                  <a:gd name="T93" fmla="*/ 3504 h 3974"/>
                  <a:gd name="T94" fmla="*/ 3370 w 4302"/>
                  <a:gd name="T95" fmla="*/ 2554 h 3974"/>
                  <a:gd name="T96" fmla="*/ 3133 w 4302"/>
                  <a:gd name="T97" fmla="*/ 1589 h 3974"/>
                  <a:gd name="T98" fmla="*/ 3646 w 4302"/>
                  <a:gd name="T99" fmla="*/ 1705 h 3974"/>
                  <a:gd name="T100" fmla="*/ 4234 w 4302"/>
                  <a:gd name="T101" fmla="*/ 1544 h 3974"/>
                  <a:gd name="T102" fmla="*/ 4177 w 4302"/>
                  <a:gd name="T103" fmla="*/ 1863 h 3974"/>
                  <a:gd name="T104" fmla="*/ 3940 w 4302"/>
                  <a:gd name="T105" fmla="*/ 2347 h 3974"/>
                  <a:gd name="T106" fmla="*/ 3581 w 4302"/>
                  <a:gd name="T107" fmla="*/ 2845 h 3974"/>
                  <a:gd name="T108" fmla="*/ 2943 w 4302"/>
                  <a:gd name="T109" fmla="*/ 3411 h 3974"/>
                  <a:gd name="T110" fmla="*/ 1213 w 4302"/>
                  <a:gd name="T111" fmla="*/ 3910 h 3974"/>
                  <a:gd name="T112" fmla="*/ 1250 w 4302"/>
                  <a:gd name="T113" fmla="*/ 3665 h 3974"/>
                  <a:gd name="T114" fmla="*/ 1119 w 4302"/>
                  <a:gd name="T115" fmla="*/ 3465 h 3974"/>
                  <a:gd name="T116" fmla="*/ 1246 w 4302"/>
                  <a:gd name="T117" fmla="*/ 3663 h 3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02" h="3974">
                    <a:moveTo>
                      <a:pt x="1775" y="1886"/>
                    </a:moveTo>
                    <a:lnTo>
                      <a:pt x="1732" y="1886"/>
                    </a:lnTo>
                    <a:cubicBezTo>
                      <a:pt x="1732" y="1886"/>
                      <a:pt x="1729" y="1864"/>
                      <a:pt x="1737" y="1845"/>
                    </a:cubicBezTo>
                    <a:cubicBezTo>
                      <a:pt x="1746" y="1826"/>
                      <a:pt x="1739" y="1810"/>
                      <a:pt x="1731" y="1777"/>
                    </a:cubicBezTo>
                    <a:cubicBezTo>
                      <a:pt x="1724" y="1745"/>
                      <a:pt x="1667" y="1724"/>
                      <a:pt x="1648" y="1701"/>
                    </a:cubicBezTo>
                    <a:cubicBezTo>
                      <a:pt x="1628" y="1679"/>
                      <a:pt x="1644" y="1611"/>
                      <a:pt x="1638" y="1588"/>
                    </a:cubicBezTo>
                    <a:cubicBezTo>
                      <a:pt x="1632" y="1565"/>
                      <a:pt x="1648" y="1474"/>
                      <a:pt x="1648" y="1474"/>
                    </a:cubicBezTo>
                    <a:lnTo>
                      <a:pt x="1574" y="1474"/>
                    </a:lnTo>
                    <a:lnTo>
                      <a:pt x="1580" y="1514"/>
                    </a:lnTo>
                    <a:lnTo>
                      <a:pt x="1499" y="1514"/>
                    </a:lnTo>
                    <a:lnTo>
                      <a:pt x="1526" y="1552"/>
                    </a:lnTo>
                    <a:lnTo>
                      <a:pt x="1526" y="1619"/>
                    </a:lnTo>
                    <a:cubicBezTo>
                      <a:pt x="1526" y="1619"/>
                      <a:pt x="1514" y="1663"/>
                      <a:pt x="1493" y="1677"/>
                    </a:cubicBezTo>
                    <a:cubicBezTo>
                      <a:pt x="1472" y="1691"/>
                      <a:pt x="1454" y="1722"/>
                      <a:pt x="1448" y="1756"/>
                    </a:cubicBezTo>
                    <a:cubicBezTo>
                      <a:pt x="1442" y="1789"/>
                      <a:pt x="1371" y="1846"/>
                      <a:pt x="1371" y="1846"/>
                    </a:cubicBezTo>
                    <a:lnTo>
                      <a:pt x="1295" y="1846"/>
                    </a:lnTo>
                    <a:lnTo>
                      <a:pt x="1169" y="1779"/>
                    </a:lnTo>
                    <a:lnTo>
                      <a:pt x="1110" y="1803"/>
                    </a:lnTo>
                    <a:lnTo>
                      <a:pt x="1110" y="1851"/>
                    </a:lnTo>
                    <a:lnTo>
                      <a:pt x="1046" y="1851"/>
                    </a:lnTo>
                    <a:lnTo>
                      <a:pt x="997" y="1912"/>
                    </a:lnTo>
                    <a:lnTo>
                      <a:pt x="894" y="1912"/>
                    </a:lnTo>
                    <a:lnTo>
                      <a:pt x="875" y="1872"/>
                    </a:lnTo>
                    <a:cubicBezTo>
                      <a:pt x="875" y="1872"/>
                      <a:pt x="834" y="1871"/>
                      <a:pt x="807" y="1871"/>
                    </a:cubicBezTo>
                    <a:cubicBezTo>
                      <a:pt x="780" y="1871"/>
                      <a:pt x="772" y="1867"/>
                      <a:pt x="745" y="1882"/>
                    </a:cubicBezTo>
                    <a:cubicBezTo>
                      <a:pt x="719" y="1896"/>
                      <a:pt x="660" y="1888"/>
                      <a:pt x="651" y="1869"/>
                    </a:cubicBezTo>
                    <a:cubicBezTo>
                      <a:pt x="642" y="1850"/>
                      <a:pt x="643" y="1831"/>
                      <a:pt x="628" y="1824"/>
                    </a:cubicBezTo>
                    <a:cubicBezTo>
                      <a:pt x="614" y="1816"/>
                      <a:pt x="609" y="1798"/>
                      <a:pt x="600" y="1775"/>
                    </a:cubicBezTo>
                    <a:cubicBezTo>
                      <a:pt x="598" y="1769"/>
                      <a:pt x="595" y="1764"/>
                      <a:pt x="591" y="1760"/>
                    </a:cubicBezTo>
                    <a:cubicBezTo>
                      <a:pt x="578" y="1748"/>
                      <a:pt x="557" y="1744"/>
                      <a:pt x="544" y="1744"/>
                    </a:cubicBezTo>
                    <a:cubicBezTo>
                      <a:pt x="526" y="1744"/>
                      <a:pt x="490" y="1746"/>
                      <a:pt x="487" y="1770"/>
                    </a:cubicBezTo>
                    <a:cubicBezTo>
                      <a:pt x="484" y="1794"/>
                      <a:pt x="461" y="1827"/>
                      <a:pt x="443" y="1839"/>
                    </a:cubicBezTo>
                    <a:cubicBezTo>
                      <a:pt x="426" y="1851"/>
                      <a:pt x="422" y="1891"/>
                      <a:pt x="413" y="1927"/>
                    </a:cubicBezTo>
                    <a:cubicBezTo>
                      <a:pt x="404" y="1962"/>
                      <a:pt x="389" y="1979"/>
                      <a:pt x="345" y="1989"/>
                    </a:cubicBezTo>
                    <a:cubicBezTo>
                      <a:pt x="351" y="1997"/>
                      <a:pt x="349" y="2009"/>
                      <a:pt x="344" y="2027"/>
                    </a:cubicBezTo>
                    <a:cubicBezTo>
                      <a:pt x="335" y="2061"/>
                      <a:pt x="383" y="2070"/>
                      <a:pt x="421" y="2075"/>
                    </a:cubicBezTo>
                    <a:cubicBezTo>
                      <a:pt x="460" y="2081"/>
                      <a:pt x="481" y="2101"/>
                      <a:pt x="487" y="2124"/>
                    </a:cubicBezTo>
                    <a:cubicBezTo>
                      <a:pt x="493" y="2146"/>
                      <a:pt x="510" y="2172"/>
                      <a:pt x="540" y="2180"/>
                    </a:cubicBezTo>
                    <a:cubicBezTo>
                      <a:pt x="570" y="2189"/>
                      <a:pt x="581" y="2208"/>
                      <a:pt x="593" y="2234"/>
                    </a:cubicBezTo>
                    <a:cubicBezTo>
                      <a:pt x="605" y="2259"/>
                      <a:pt x="629" y="2262"/>
                      <a:pt x="656" y="2271"/>
                    </a:cubicBezTo>
                    <a:cubicBezTo>
                      <a:pt x="682" y="2279"/>
                      <a:pt x="694" y="2310"/>
                      <a:pt x="706" y="2356"/>
                    </a:cubicBezTo>
                    <a:cubicBezTo>
                      <a:pt x="718" y="2401"/>
                      <a:pt x="757" y="2435"/>
                      <a:pt x="789" y="2449"/>
                    </a:cubicBezTo>
                    <a:cubicBezTo>
                      <a:pt x="822" y="2463"/>
                      <a:pt x="825" y="2486"/>
                      <a:pt x="819" y="2531"/>
                    </a:cubicBezTo>
                    <a:cubicBezTo>
                      <a:pt x="813" y="2576"/>
                      <a:pt x="860" y="2593"/>
                      <a:pt x="887" y="2588"/>
                    </a:cubicBezTo>
                    <a:cubicBezTo>
                      <a:pt x="914" y="2582"/>
                      <a:pt x="935" y="2605"/>
                      <a:pt x="940" y="2627"/>
                    </a:cubicBezTo>
                    <a:cubicBezTo>
                      <a:pt x="946" y="2650"/>
                      <a:pt x="982" y="2658"/>
                      <a:pt x="1006" y="2650"/>
                    </a:cubicBezTo>
                    <a:cubicBezTo>
                      <a:pt x="1030" y="2641"/>
                      <a:pt x="1059" y="2647"/>
                      <a:pt x="1074" y="2667"/>
                    </a:cubicBezTo>
                    <a:cubicBezTo>
                      <a:pt x="1089" y="2687"/>
                      <a:pt x="1116" y="2681"/>
                      <a:pt x="1136" y="2653"/>
                    </a:cubicBezTo>
                    <a:cubicBezTo>
                      <a:pt x="1157" y="2624"/>
                      <a:pt x="1213" y="2650"/>
                      <a:pt x="1210" y="2678"/>
                    </a:cubicBezTo>
                    <a:cubicBezTo>
                      <a:pt x="1208" y="2706"/>
                      <a:pt x="1222" y="2732"/>
                      <a:pt x="1240" y="2735"/>
                    </a:cubicBezTo>
                    <a:cubicBezTo>
                      <a:pt x="1258" y="2738"/>
                      <a:pt x="1279" y="2746"/>
                      <a:pt x="1291" y="2774"/>
                    </a:cubicBezTo>
                    <a:cubicBezTo>
                      <a:pt x="1302" y="2755"/>
                      <a:pt x="1329" y="2749"/>
                      <a:pt x="1341" y="2760"/>
                    </a:cubicBezTo>
                    <a:cubicBezTo>
                      <a:pt x="1353" y="2772"/>
                      <a:pt x="1365" y="2774"/>
                      <a:pt x="1386" y="2766"/>
                    </a:cubicBezTo>
                    <a:cubicBezTo>
                      <a:pt x="1406" y="2757"/>
                      <a:pt x="1424" y="2786"/>
                      <a:pt x="1451" y="2788"/>
                    </a:cubicBezTo>
                    <a:cubicBezTo>
                      <a:pt x="1477" y="2791"/>
                      <a:pt x="1507" y="2772"/>
                      <a:pt x="1537" y="2760"/>
                    </a:cubicBezTo>
                    <a:cubicBezTo>
                      <a:pt x="1566" y="2749"/>
                      <a:pt x="1590" y="2752"/>
                      <a:pt x="1614" y="2772"/>
                    </a:cubicBezTo>
                    <a:cubicBezTo>
                      <a:pt x="1638" y="2791"/>
                      <a:pt x="1667" y="2791"/>
                      <a:pt x="1703" y="2786"/>
                    </a:cubicBezTo>
                    <a:cubicBezTo>
                      <a:pt x="1739" y="2780"/>
                      <a:pt x="1774" y="2723"/>
                      <a:pt x="1774" y="2723"/>
                    </a:cubicBezTo>
                    <a:lnTo>
                      <a:pt x="1834" y="2644"/>
                    </a:lnTo>
                    <a:lnTo>
                      <a:pt x="1937" y="2503"/>
                    </a:lnTo>
                    <a:cubicBezTo>
                      <a:pt x="1937" y="2477"/>
                      <a:pt x="1917" y="2438"/>
                      <a:pt x="1902" y="2424"/>
                    </a:cubicBezTo>
                    <a:cubicBezTo>
                      <a:pt x="1887" y="2409"/>
                      <a:pt x="1875" y="2381"/>
                      <a:pt x="1869" y="2353"/>
                    </a:cubicBezTo>
                    <a:cubicBezTo>
                      <a:pt x="1863" y="2324"/>
                      <a:pt x="1842" y="2299"/>
                      <a:pt x="1822" y="2285"/>
                    </a:cubicBezTo>
                    <a:cubicBezTo>
                      <a:pt x="1801" y="2271"/>
                      <a:pt x="1771" y="2234"/>
                      <a:pt x="1762" y="2200"/>
                    </a:cubicBezTo>
                    <a:cubicBezTo>
                      <a:pt x="1753" y="2166"/>
                      <a:pt x="1712" y="2138"/>
                      <a:pt x="1667" y="2146"/>
                    </a:cubicBezTo>
                    <a:cubicBezTo>
                      <a:pt x="1623" y="2155"/>
                      <a:pt x="1617" y="2107"/>
                      <a:pt x="1629" y="2084"/>
                    </a:cubicBezTo>
                    <a:cubicBezTo>
                      <a:pt x="1641" y="2061"/>
                      <a:pt x="1653" y="2022"/>
                      <a:pt x="1682" y="2033"/>
                    </a:cubicBezTo>
                    <a:cubicBezTo>
                      <a:pt x="1712" y="2044"/>
                      <a:pt x="1739" y="2047"/>
                      <a:pt x="1756" y="2030"/>
                    </a:cubicBezTo>
                    <a:cubicBezTo>
                      <a:pt x="1774" y="2013"/>
                      <a:pt x="1774" y="1954"/>
                      <a:pt x="1771" y="1928"/>
                    </a:cubicBezTo>
                    <a:cubicBezTo>
                      <a:pt x="1769" y="1913"/>
                      <a:pt x="1768" y="1906"/>
                      <a:pt x="1775" y="1886"/>
                    </a:cubicBezTo>
                    <a:close/>
                    <a:moveTo>
                      <a:pt x="1775" y="1888"/>
                    </a:moveTo>
                    <a:cubicBezTo>
                      <a:pt x="1779" y="1876"/>
                      <a:pt x="1788" y="1847"/>
                      <a:pt x="1795" y="1838"/>
                    </a:cubicBezTo>
                    <a:cubicBezTo>
                      <a:pt x="1813" y="1812"/>
                      <a:pt x="1810" y="1790"/>
                      <a:pt x="1807" y="1753"/>
                    </a:cubicBezTo>
                    <a:cubicBezTo>
                      <a:pt x="1804" y="1716"/>
                      <a:pt x="1831" y="1691"/>
                      <a:pt x="1860" y="1708"/>
                    </a:cubicBezTo>
                    <a:cubicBezTo>
                      <a:pt x="1890" y="1725"/>
                      <a:pt x="1911" y="1654"/>
                      <a:pt x="1911" y="1628"/>
                    </a:cubicBezTo>
                    <a:cubicBezTo>
                      <a:pt x="1911" y="1603"/>
                      <a:pt x="1922" y="1569"/>
                      <a:pt x="1940" y="1558"/>
                    </a:cubicBezTo>
                    <a:cubicBezTo>
                      <a:pt x="1958" y="1546"/>
                      <a:pt x="1979" y="1510"/>
                      <a:pt x="1979" y="1490"/>
                    </a:cubicBezTo>
                    <a:cubicBezTo>
                      <a:pt x="1979" y="1470"/>
                      <a:pt x="2000" y="1430"/>
                      <a:pt x="2026" y="1419"/>
                    </a:cubicBezTo>
                    <a:cubicBezTo>
                      <a:pt x="2053" y="1408"/>
                      <a:pt x="2074" y="1391"/>
                      <a:pt x="2077" y="1357"/>
                    </a:cubicBezTo>
                    <a:cubicBezTo>
                      <a:pt x="2080" y="1323"/>
                      <a:pt x="2098" y="1272"/>
                      <a:pt x="2103" y="1252"/>
                    </a:cubicBezTo>
                    <a:cubicBezTo>
                      <a:pt x="2109" y="1232"/>
                      <a:pt x="2121" y="1193"/>
                      <a:pt x="2118" y="1173"/>
                    </a:cubicBezTo>
                    <a:cubicBezTo>
                      <a:pt x="2115" y="1153"/>
                      <a:pt x="2101" y="1099"/>
                      <a:pt x="2098" y="1071"/>
                    </a:cubicBezTo>
                    <a:cubicBezTo>
                      <a:pt x="2095" y="1043"/>
                      <a:pt x="2133" y="958"/>
                      <a:pt x="2160" y="932"/>
                    </a:cubicBezTo>
                    <a:cubicBezTo>
                      <a:pt x="2187" y="907"/>
                      <a:pt x="2181" y="862"/>
                      <a:pt x="2178" y="831"/>
                    </a:cubicBezTo>
                    <a:cubicBezTo>
                      <a:pt x="2175" y="799"/>
                      <a:pt x="2187" y="760"/>
                      <a:pt x="2210" y="751"/>
                    </a:cubicBezTo>
                    <a:cubicBezTo>
                      <a:pt x="2234" y="743"/>
                      <a:pt x="2264" y="732"/>
                      <a:pt x="2276" y="715"/>
                    </a:cubicBezTo>
                    <a:cubicBezTo>
                      <a:pt x="2287" y="698"/>
                      <a:pt x="2293" y="675"/>
                      <a:pt x="2329" y="664"/>
                    </a:cubicBezTo>
                    <a:cubicBezTo>
                      <a:pt x="2365" y="652"/>
                      <a:pt x="2402" y="635"/>
                      <a:pt x="2428" y="601"/>
                    </a:cubicBezTo>
                    <a:cubicBezTo>
                      <a:pt x="2415" y="581"/>
                      <a:pt x="2400" y="563"/>
                      <a:pt x="2391" y="550"/>
                    </a:cubicBezTo>
                    <a:cubicBezTo>
                      <a:pt x="2376" y="531"/>
                      <a:pt x="2341" y="511"/>
                      <a:pt x="2317" y="500"/>
                    </a:cubicBezTo>
                    <a:cubicBezTo>
                      <a:pt x="2293" y="488"/>
                      <a:pt x="2284" y="457"/>
                      <a:pt x="2284" y="437"/>
                    </a:cubicBezTo>
                    <a:cubicBezTo>
                      <a:pt x="2284" y="417"/>
                      <a:pt x="2279" y="392"/>
                      <a:pt x="2264" y="378"/>
                    </a:cubicBezTo>
                    <a:cubicBezTo>
                      <a:pt x="2249" y="364"/>
                      <a:pt x="2246" y="355"/>
                      <a:pt x="2258" y="338"/>
                    </a:cubicBezTo>
                    <a:cubicBezTo>
                      <a:pt x="2270" y="321"/>
                      <a:pt x="2255" y="293"/>
                      <a:pt x="2243" y="262"/>
                    </a:cubicBezTo>
                    <a:cubicBezTo>
                      <a:pt x="2231" y="231"/>
                      <a:pt x="2240" y="194"/>
                      <a:pt x="2246" y="163"/>
                    </a:cubicBezTo>
                    <a:cubicBezTo>
                      <a:pt x="2252" y="132"/>
                      <a:pt x="2243" y="86"/>
                      <a:pt x="2228" y="67"/>
                    </a:cubicBezTo>
                    <a:cubicBezTo>
                      <a:pt x="2213" y="47"/>
                      <a:pt x="2207" y="27"/>
                      <a:pt x="2210" y="7"/>
                    </a:cubicBezTo>
                    <a:cubicBezTo>
                      <a:pt x="2211" y="5"/>
                      <a:pt x="2211" y="2"/>
                      <a:pt x="2211" y="0"/>
                    </a:cubicBezTo>
                    <a:lnTo>
                      <a:pt x="487" y="2"/>
                    </a:lnTo>
                    <a:lnTo>
                      <a:pt x="484" y="290"/>
                    </a:lnTo>
                    <a:lnTo>
                      <a:pt x="326" y="290"/>
                    </a:lnTo>
                    <a:lnTo>
                      <a:pt x="326" y="913"/>
                    </a:lnTo>
                    <a:cubicBezTo>
                      <a:pt x="326" y="913"/>
                      <a:pt x="276" y="958"/>
                      <a:pt x="228" y="947"/>
                    </a:cubicBezTo>
                    <a:cubicBezTo>
                      <a:pt x="201" y="940"/>
                      <a:pt x="172" y="952"/>
                      <a:pt x="184" y="992"/>
                    </a:cubicBezTo>
                    <a:cubicBezTo>
                      <a:pt x="196" y="1031"/>
                      <a:pt x="178" y="1054"/>
                      <a:pt x="154" y="1063"/>
                    </a:cubicBezTo>
                    <a:cubicBezTo>
                      <a:pt x="131" y="1071"/>
                      <a:pt x="116" y="1094"/>
                      <a:pt x="119" y="1125"/>
                    </a:cubicBezTo>
                    <a:cubicBezTo>
                      <a:pt x="122" y="1156"/>
                      <a:pt x="95" y="1167"/>
                      <a:pt x="74" y="1193"/>
                    </a:cubicBezTo>
                    <a:cubicBezTo>
                      <a:pt x="53" y="1218"/>
                      <a:pt x="56" y="1244"/>
                      <a:pt x="77" y="1280"/>
                    </a:cubicBezTo>
                    <a:cubicBezTo>
                      <a:pt x="98" y="1317"/>
                      <a:pt x="77" y="1329"/>
                      <a:pt x="39" y="1354"/>
                    </a:cubicBezTo>
                    <a:cubicBezTo>
                      <a:pt x="0" y="1379"/>
                      <a:pt x="18" y="1422"/>
                      <a:pt x="56" y="1419"/>
                    </a:cubicBezTo>
                    <a:cubicBezTo>
                      <a:pt x="95" y="1416"/>
                      <a:pt x="116" y="1487"/>
                      <a:pt x="107" y="1515"/>
                    </a:cubicBezTo>
                    <a:cubicBezTo>
                      <a:pt x="98" y="1544"/>
                      <a:pt x="128" y="1580"/>
                      <a:pt x="163" y="1594"/>
                    </a:cubicBezTo>
                    <a:cubicBezTo>
                      <a:pt x="199" y="1609"/>
                      <a:pt x="190" y="1651"/>
                      <a:pt x="175" y="1685"/>
                    </a:cubicBezTo>
                    <a:cubicBezTo>
                      <a:pt x="195" y="1693"/>
                      <a:pt x="213" y="1704"/>
                      <a:pt x="225" y="1719"/>
                    </a:cubicBezTo>
                    <a:cubicBezTo>
                      <a:pt x="249" y="1747"/>
                      <a:pt x="279" y="1804"/>
                      <a:pt x="279" y="1826"/>
                    </a:cubicBezTo>
                    <a:cubicBezTo>
                      <a:pt x="279" y="1849"/>
                      <a:pt x="273" y="1894"/>
                      <a:pt x="252" y="1917"/>
                    </a:cubicBezTo>
                    <a:cubicBezTo>
                      <a:pt x="231" y="1940"/>
                      <a:pt x="249" y="1982"/>
                      <a:pt x="297" y="1979"/>
                    </a:cubicBezTo>
                    <a:cubicBezTo>
                      <a:pt x="318" y="1978"/>
                      <a:pt x="336" y="1980"/>
                      <a:pt x="345" y="1989"/>
                    </a:cubicBezTo>
                    <a:cubicBezTo>
                      <a:pt x="389" y="1979"/>
                      <a:pt x="404" y="1962"/>
                      <a:pt x="413" y="1927"/>
                    </a:cubicBezTo>
                    <a:cubicBezTo>
                      <a:pt x="422" y="1891"/>
                      <a:pt x="426" y="1851"/>
                      <a:pt x="443" y="1839"/>
                    </a:cubicBezTo>
                    <a:cubicBezTo>
                      <a:pt x="461" y="1827"/>
                      <a:pt x="484" y="1794"/>
                      <a:pt x="487" y="1770"/>
                    </a:cubicBezTo>
                    <a:cubicBezTo>
                      <a:pt x="490" y="1746"/>
                      <a:pt x="526" y="1744"/>
                      <a:pt x="544" y="1744"/>
                    </a:cubicBezTo>
                    <a:cubicBezTo>
                      <a:pt x="557" y="1744"/>
                      <a:pt x="578" y="1748"/>
                      <a:pt x="591" y="1760"/>
                    </a:cubicBezTo>
                    <a:cubicBezTo>
                      <a:pt x="595" y="1764"/>
                      <a:pt x="598" y="1769"/>
                      <a:pt x="600" y="1775"/>
                    </a:cubicBezTo>
                    <a:cubicBezTo>
                      <a:pt x="609" y="1798"/>
                      <a:pt x="614" y="1816"/>
                      <a:pt x="628" y="1824"/>
                    </a:cubicBezTo>
                    <a:cubicBezTo>
                      <a:pt x="643" y="1831"/>
                      <a:pt x="642" y="1850"/>
                      <a:pt x="651" y="1869"/>
                    </a:cubicBezTo>
                    <a:cubicBezTo>
                      <a:pt x="660" y="1888"/>
                      <a:pt x="719" y="1896"/>
                      <a:pt x="745" y="1882"/>
                    </a:cubicBezTo>
                    <a:cubicBezTo>
                      <a:pt x="772" y="1867"/>
                      <a:pt x="780" y="1871"/>
                      <a:pt x="807" y="1871"/>
                    </a:cubicBezTo>
                    <a:cubicBezTo>
                      <a:pt x="834" y="1871"/>
                      <a:pt x="875" y="1872"/>
                      <a:pt x="875" y="1872"/>
                    </a:cubicBezTo>
                    <a:lnTo>
                      <a:pt x="894" y="1912"/>
                    </a:lnTo>
                    <a:lnTo>
                      <a:pt x="997" y="1912"/>
                    </a:lnTo>
                    <a:lnTo>
                      <a:pt x="1046" y="1851"/>
                    </a:lnTo>
                    <a:lnTo>
                      <a:pt x="1110" y="1851"/>
                    </a:lnTo>
                    <a:lnTo>
                      <a:pt x="1110" y="1803"/>
                    </a:lnTo>
                    <a:lnTo>
                      <a:pt x="1169" y="1779"/>
                    </a:lnTo>
                    <a:lnTo>
                      <a:pt x="1295" y="1846"/>
                    </a:lnTo>
                    <a:lnTo>
                      <a:pt x="1371" y="1846"/>
                    </a:lnTo>
                    <a:cubicBezTo>
                      <a:pt x="1371" y="1846"/>
                      <a:pt x="1442" y="1789"/>
                      <a:pt x="1448" y="1756"/>
                    </a:cubicBezTo>
                    <a:cubicBezTo>
                      <a:pt x="1454" y="1722"/>
                      <a:pt x="1472" y="1691"/>
                      <a:pt x="1493" y="1677"/>
                    </a:cubicBezTo>
                    <a:cubicBezTo>
                      <a:pt x="1514" y="1663"/>
                      <a:pt x="1526" y="1619"/>
                      <a:pt x="1526" y="1619"/>
                    </a:cubicBezTo>
                    <a:lnTo>
                      <a:pt x="1526" y="1552"/>
                    </a:lnTo>
                    <a:lnTo>
                      <a:pt x="1499" y="1514"/>
                    </a:lnTo>
                    <a:lnTo>
                      <a:pt x="1580" y="1514"/>
                    </a:lnTo>
                    <a:lnTo>
                      <a:pt x="1574" y="1474"/>
                    </a:lnTo>
                    <a:lnTo>
                      <a:pt x="1648" y="1474"/>
                    </a:lnTo>
                    <a:cubicBezTo>
                      <a:pt x="1648" y="1474"/>
                      <a:pt x="1632" y="1565"/>
                      <a:pt x="1638" y="1588"/>
                    </a:cubicBezTo>
                    <a:cubicBezTo>
                      <a:pt x="1644" y="1611"/>
                      <a:pt x="1628" y="1679"/>
                      <a:pt x="1648" y="1701"/>
                    </a:cubicBezTo>
                    <a:cubicBezTo>
                      <a:pt x="1667" y="1724"/>
                      <a:pt x="1724" y="1745"/>
                      <a:pt x="1731" y="1777"/>
                    </a:cubicBezTo>
                    <a:cubicBezTo>
                      <a:pt x="1739" y="1810"/>
                      <a:pt x="1746" y="1826"/>
                      <a:pt x="1737" y="1845"/>
                    </a:cubicBezTo>
                    <a:cubicBezTo>
                      <a:pt x="1729" y="1864"/>
                      <a:pt x="1732" y="1886"/>
                      <a:pt x="1732" y="1886"/>
                    </a:cubicBezTo>
                    <a:lnTo>
                      <a:pt x="1775" y="1888"/>
                    </a:lnTo>
                    <a:close/>
                    <a:moveTo>
                      <a:pt x="3054" y="1399"/>
                    </a:moveTo>
                    <a:cubicBezTo>
                      <a:pt x="3049" y="1394"/>
                      <a:pt x="3047" y="1387"/>
                      <a:pt x="3050" y="1377"/>
                    </a:cubicBezTo>
                    <a:cubicBezTo>
                      <a:pt x="3056" y="1357"/>
                      <a:pt x="3032" y="1317"/>
                      <a:pt x="3011" y="1297"/>
                    </a:cubicBezTo>
                    <a:cubicBezTo>
                      <a:pt x="2991" y="1278"/>
                      <a:pt x="2973" y="1266"/>
                      <a:pt x="2949" y="1261"/>
                    </a:cubicBezTo>
                    <a:cubicBezTo>
                      <a:pt x="2925" y="1255"/>
                      <a:pt x="2905" y="1241"/>
                      <a:pt x="2890" y="1215"/>
                    </a:cubicBezTo>
                    <a:cubicBezTo>
                      <a:pt x="2875" y="1190"/>
                      <a:pt x="2854" y="1170"/>
                      <a:pt x="2845" y="1147"/>
                    </a:cubicBezTo>
                    <a:cubicBezTo>
                      <a:pt x="2836" y="1125"/>
                      <a:pt x="2816" y="1108"/>
                      <a:pt x="2786" y="1111"/>
                    </a:cubicBezTo>
                    <a:cubicBezTo>
                      <a:pt x="2756" y="1113"/>
                      <a:pt x="2741" y="1102"/>
                      <a:pt x="2729" y="1088"/>
                    </a:cubicBezTo>
                    <a:cubicBezTo>
                      <a:pt x="2718" y="1074"/>
                      <a:pt x="2706" y="1065"/>
                      <a:pt x="2682" y="1071"/>
                    </a:cubicBezTo>
                    <a:cubicBezTo>
                      <a:pt x="2658" y="1077"/>
                      <a:pt x="2635" y="1023"/>
                      <a:pt x="2629" y="1003"/>
                    </a:cubicBezTo>
                    <a:cubicBezTo>
                      <a:pt x="2623" y="983"/>
                      <a:pt x="2596" y="961"/>
                      <a:pt x="2599" y="995"/>
                    </a:cubicBezTo>
                    <a:cubicBezTo>
                      <a:pt x="2602" y="1029"/>
                      <a:pt x="2581" y="1020"/>
                      <a:pt x="2575" y="1003"/>
                    </a:cubicBezTo>
                    <a:cubicBezTo>
                      <a:pt x="2569" y="986"/>
                      <a:pt x="2560" y="964"/>
                      <a:pt x="2546" y="941"/>
                    </a:cubicBezTo>
                    <a:cubicBezTo>
                      <a:pt x="2531" y="918"/>
                      <a:pt x="2534" y="887"/>
                      <a:pt x="2534" y="865"/>
                    </a:cubicBezTo>
                    <a:cubicBezTo>
                      <a:pt x="2534" y="842"/>
                      <a:pt x="2516" y="791"/>
                      <a:pt x="2507" y="774"/>
                    </a:cubicBezTo>
                    <a:cubicBezTo>
                      <a:pt x="2498" y="757"/>
                      <a:pt x="2492" y="751"/>
                      <a:pt x="2495" y="726"/>
                    </a:cubicBezTo>
                    <a:cubicBezTo>
                      <a:pt x="2498" y="700"/>
                      <a:pt x="2468" y="669"/>
                      <a:pt x="2451" y="638"/>
                    </a:cubicBezTo>
                    <a:cubicBezTo>
                      <a:pt x="2444" y="626"/>
                      <a:pt x="2435" y="613"/>
                      <a:pt x="2427" y="601"/>
                    </a:cubicBezTo>
                    <a:cubicBezTo>
                      <a:pt x="2400" y="635"/>
                      <a:pt x="2365" y="652"/>
                      <a:pt x="2329" y="664"/>
                    </a:cubicBezTo>
                    <a:cubicBezTo>
                      <a:pt x="2293" y="675"/>
                      <a:pt x="2287" y="698"/>
                      <a:pt x="2276" y="715"/>
                    </a:cubicBezTo>
                    <a:cubicBezTo>
                      <a:pt x="2264" y="732"/>
                      <a:pt x="2234" y="743"/>
                      <a:pt x="2210" y="751"/>
                    </a:cubicBezTo>
                    <a:cubicBezTo>
                      <a:pt x="2187" y="760"/>
                      <a:pt x="2175" y="799"/>
                      <a:pt x="2178" y="831"/>
                    </a:cubicBezTo>
                    <a:cubicBezTo>
                      <a:pt x="2181" y="862"/>
                      <a:pt x="2187" y="907"/>
                      <a:pt x="2160" y="932"/>
                    </a:cubicBezTo>
                    <a:cubicBezTo>
                      <a:pt x="2133" y="958"/>
                      <a:pt x="2095" y="1043"/>
                      <a:pt x="2098" y="1071"/>
                    </a:cubicBezTo>
                    <a:cubicBezTo>
                      <a:pt x="2101" y="1099"/>
                      <a:pt x="2118" y="1150"/>
                      <a:pt x="2121" y="1170"/>
                    </a:cubicBezTo>
                    <a:cubicBezTo>
                      <a:pt x="2195" y="1128"/>
                      <a:pt x="2234" y="1198"/>
                      <a:pt x="2234" y="1198"/>
                    </a:cubicBezTo>
                    <a:lnTo>
                      <a:pt x="2317" y="1102"/>
                    </a:lnTo>
                    <a:cubicBezTo>
                      <a:pt x="2317" y="1102"/>
                      <a:pt x="2317" y="1108"/>
                      <a:pt x="2344" y="1125"/>
                    </a:cubicBezTo>
                    <a:cubicBezTo>
                      <a:pt x="2370" y="1142"/>
                      <a:pt x="2385" y="1136"/>
                      <a:pt x="2406" y="1128"/>
                    </a:cubicBezTo>
                    <a:cubicBezTo>
                      <a:pt x="2427" y="1119"/>
                      <a:pt x="2454" y="1108"/>
                      <a:pt x="2471" y="1122"/>
                    </a:cubicBezTo>
                    <a:cubicBezTo>
                      <a:pt x="2489" y="1136"/>
                      <a:pt x="2504" y="1136"/>
                      <a:pt x="2528" y="1133"/>
                    </a:cubicBezTo>
                    <a:cubicBezTo>
                      <a:pt x="2551" y="1130"/>
                      <a:pt x="2569" y="1150"/>
                      <a:pt x="2590" y="1179"/>
                    </a:cubicBezTo>
                    <a:cubicBezTo>
                      <a:pt x="2611" y="1207"/>
                      <a:pt x="2661" y="1244"/>
                      <a:pt x="2706" y="1252"/>
                    </a:cubicBezTo>
                    <a:cubicBezTo>
                      <a:pt x="2750" y="1261"/>
                      <a:pt x="2789" y="1309"/>
                      <a:pt x="2804" y="1340"/>
                    </a:cubicBezTo>
                    <a:cubicBezTo>
                      <a:pt x="2818" y="1371"/>
                      <a:pt x="2860" y="1399"/>
                      <a:pt x="2887" y="1405"/>
                    </a:cubicBezTo>
                    <a:cubicBezTo>
                      <a:pt x="2913" y="1411"/>
                      <a:pt x="2946" y="1438"/>
                      <a:pt x="2964" y="1463"/>
                    </a:cubicBezTo>
                    <a:cubicBezTo>
                      <a:pt x="2973" y="1456"/>
                      <a:pt x="2982" y="1449"/>
                      <a:pt x="2994" y="1447"/>
                    </a:cubicBezTo>
                    <a:cubicBezTo>
                      <a:pt x="3020" y="1445"/>
                      <a:pt x="3045" y="1431"/>
                      <a:pt x="3054" y="1399"/>
                    </a:cubicBezTo>
                    <a:close/>
                    <a:moveTo>
                      <a:pt x="3063" y="1664"/>
                    </a:moveTo>
                    <a:lnTo>
                      <a:pt x="3133" y="1589"/>
                    </a:lnTo>
                    <a:cubicBezTo>
                      <a:pt x="3122" y="1581"/>
                      <a:pt x="3109" y="1578"/>
                      <a:pt x="3088" y="1578"/>
                    </a:cubicBezTo>
                    <a:cubicBezTo>
                      <a:pt x="3056" y="1578"/>
                      <a:pt x="3059" y="1561"/>
                      <a:pt x="3083" y="1552"/>
                    </a:cubicBezTo>
                    <a:cubicBezTo>
                      <a:pt x="3106" y="1544"/>
                      <a:pt x="3124" y="1529"/>
                      <a:pt x="3127" y="1507"/>
                    </a:cubicBezTo>
                    <a:cubicBezTo>
                      <a:pt x="3130" y="1484"/>
                      <a:pt x="3130" y="1462"/>
                      <a:pt x="3121" y="1442"/>
                    </a:cubicBezTo>
                    <a:cubicBezTo>
                      <a:pt x="3112" y="1422"/>
                      <a:pt x="3091" y="1402"/>
                      <a:pt x="3074" y="1405"/>
                    </a:cubicBezTo>
                    <a:cubicBezTo>
                      <a:pt x="3065" y="1406"/>
                      <a:pt x="3060" y="1401"/>
                      <a:pt x="3056" y="1396"/>
                    </a:cubicBezTo>
                    <a:cubicBezTo>
                      <a:pt x="3047" y="1428"/>
                      <a:pt x="3020" y="1445"/>
                      <a:pt x="2994" y="1447"/>
                    </a:cubicBezTo>
                    <a:cubicBezTo>
                      <a:pt x="2967" y="1450"/>
                      <a:pt x="2949" y="1476"/>
                      <a:pt x="2934" y="1501"/>
                    </a:cubicBezTo>
                    <a:cubicBezTo>
                      <a:pt x="2919" y="1527"/>
                      <a:pt x="2899" y="1575"/>
                      <a:pt x="2896" y="1623"/>
                    </a:cubicBezTo>
                    <a:cubicBezTo>
                      <a:pt x="2893" y="1671"/>
                      <a:pt x="2940" y="1677"/>
                      <a:pt x="2967" y="1660"/>
                    </a:cubicBezTo>
                    <a:cubicBezTo>
                      <a:pt x="2994" y="1643"/>
                      <a:pt x="3042" y="1653"/>
                      <a:pt x="3063" y="1664"/>
                    </a:cubicBezTo>
                    <a:close/>
                    <a:moveTo>
                      <a:pt x="3059" y="1660"/>
                    </a:moveTo>
                    <a:cubicBezTo>
                      <a:pt x="3039" y="1648"/>
                      <a:pt x="2994" y="1643"/>
                      <a:pt x="2967" y="1660"/>
                    </a:cubicBezTo>
                    <a:cubicBezTo>
                      <a:pt x="2940" y="1677"/>
                      <a:pt x="2893" y="1671"/>
                      <a:pt x="2896" y="1623"/>
                    </a:cubicBezTo>
                    <a:cubicBezTo>
                      <a:pt x="2899" y="1575"/>
                      <a:pt x="2919" y="1527"/>
                      <a:pt x="2934" y="1501"/>
                    </a:cubicBezTo>
                    <a:cubicBezTo>
                      <a:pt x="2943" y="1487"/>
                      <a:pt x="2952" y="1472"/>
                      <a:pt x="2964" y="1462"/>
                    </a:cubicBezTo>
                    <a:cubicBezTo>
                      <a:pt x="2946" y="1436"/>
                      <a:pt x="2913" y="1411"/>
                      <a:pt x="2887" y="1405"/>
                    </a:cubicBezTo>
                    <a:cubicBezTo>
                      <a:pt x="2860" y="1399"/>
                      <a:pt x="2818" y="1371"/>
                      <a:pt x="2804" y="1340"/>
                    </a:cubicBezTo>
                    <a:cubicBezTo>
                      <a:pt x="2789" y="1309"/>
                      <a:pt x="2750" y="1261"/>
                      <a:pt x="2706" y="1252"/>
                    </a:cubicBezTo>
                    <a:cubicBezTo>
                      <a:pt x="2661" y="1244"/>
                      <a:pt x="2611" y="1207"/>
                      <a:pt x="2590" y="1179"/>
                    </a:cubicBezTo>
                    <a:cubicBezTo>
                      <a:pt x="2569" y="1150"/>
                      <a:pt x="2551" y="1130"/>
                      <a:pt x="2528" y="1133"/>
                    </a:cubicBezTo>
                    <a:cubicBezTo>
                      <a:pt x="2504" y="1136"/>
                      <a:pt x="2489" y="1136"/>
                      <a:pt x="2471" y="1122"/>
                    </a:cubicBezTo>
                    <a:cubicBezTo>
                      <a:pt x="2454" y="1108"/>
                      <a:pt x="2427" y="1119"/>
                      <a:pt x="2406" y="1128"/>
                    </a:cubicBezTo>
                    <a:cubicBezTo>
                      <a:pt x="2385" y="1136"/>
                      <a:pt x="2370" y="1142"/>
                      <a:pt x="2344" y="1125"/>
                    </a:cubicBezTo>
                    <a:cubicBezTo>
                      <a:pt x="2317" y="1108"/>
                      <a:pt x="2317" y="1102"/>
                      <a:pt x="2317" y="1102"/>
                    </a:cubicBezTo>
                    <a:lnTo>
                      <a:pt x="2234" y="1198"/>
                    </a:lnTo>
                    <a:cubicBezTo>
                      <a:pt x="2234" y="1198"/>
                      <a:pt x="2195" y="1128"/>
                      <a:pt x="2121" y="1170"/>
                    </a:cubicBezTo>
                    <a:cubicBezTo>
                      <a:pt x="2124" y="1190"/>
                      <a:pt x="2109" y="1232"/>
                      <a:pt x="2103" y="1252"/>
                    </a:cubicBezTo>
                    <a:cubicBezTo>
                      <a:pt x="2098" y="1272"/>
                      <a:pt x="2080" y="1323"/>
                      <a:pt x="2077" y="1357"/>
                    </a:cubicBezTo>
                    <a:cubicBezTo>
                      <a:pt x="2074" y="1391"/>
                      <a:pt x="2053" y="1408"/>
                      <a:pt x="2026" y="1419"/>
                    </a:cubicBezTo>
                    <a:cubicBezTo>
                      <a:pt x="2000" y="1430"/>
                      <a:pt x="1979" y="1470"/>
                      <a:pt x="1979" y="1490"/>
                    </a:cubicBezTo>
                    <a:cubicBezTo>
                      <a:pt x="1979" y="1510"/>
                      <a:pt x="1958" y="1546"/>
                      <a:pt x="1940" y="1558"/>
                    </a:cubicBezTo>
                    <a:cubicBezTo>
                      <a:pt x="1922" y="1569"/>
                      <a:pt x="1911" y="1603"/>
                      <a:pt x="1911" y="1628"/>
                    </a:cubicBezTo>
                    <a:cubicBezTo>
                      <a:pt x="1911" y="1654"/>
                      <a:pt x="1890" y="1725"/>
                      <a:pt x="1860" y="1708"/>
                    </a:cubicBezTo>
                    <a:cubicBezTo>
                      <a:pt x="1831" y="1691"/>
                      <a:pt x="1804" y="1716"/>
                      <a:pt x="1807" y="1753"/>
                    </a:cubicBezTo>
                    <a:cubicBezTo>
                      <a:pt x="1810" y="1790"/>
                      <a:pt x="1813" y="1812"/>
                      <a:pt x="1795" y="1838"/>
                    </a:cubicBezTo>
                    <a:cubicBezTo>
                      <a:pt x="1777" y="1863"/>
                      <a:pt x="1768" y="1903"/>
                      <a:pt x="1771" y="1928"/>
                    </a:cubicBezTo>
                    <a:cubicBezTo>
                      <a:pt x="1774" y="1954"/>
                      <a:pt x="1774" y="2013"/>
                      <a:pt x="1756" y="2030"/>
                    </a:cubicBezTo>
                    <a:cubicBezTo>
                      <a:pt x="1739" y="2047"/>
                      <a:pt x="1712" y="2044"/>
                      <a:pt x="1682" y="2033"/>
                    </a:cubicBezTo>
                    <a:cubicBezTo>
                      <a:pt x="1653" y="2022"/>
                      <a:pt x="1641" y="2061"/>
                      <a:pt x="1629" y="2084"/>
                    </a:cubicBezTo>
                    <a:cubicBezTo>
                      <a:pt x="1617" y="2107"/>
                      <a:pt x="1623" y="2155"/>
                      <a:pt x="1667" y="2146"/>
                    </a:cubicBezTo>
                    <a:cubicBezTo>
                      <a:pt x="1712" y="2138"/>
                      <a:pt x="1753" y="2166"/>
                      <a:pt x="1762" y="2200"/>
                    </a:cubicBezTo>
                    <a:cubicBezTo>
                      <a:pt x="1771" y="2234"/>
                      <a:pt x="1801" y="2271"/>
                      <a:pt x="1822" y="2285"/>
                    </a:cubicBezTo>
                    <a:cubicBezTo>
                      <a:pt x="1842" y="2299"/>
                      <a:pt x="1863" y="2324"/>
                      <a:pt x="1869" y="2353"/>
                    </a:cubicBezTo>
                    <a:cubicBezTo>
                      <a:pt x="1875" y="2381"/>
                      <a:pt x="1887" y="2409"/>
                      <a:pt x="1902" y="2424"/>
                    </a:cubicBezTo>
                    <a:cubicBezTo>
                      <a:pt x="1917" y="2438"/>
                      <a:pt x="1937" y="2477"/>
                      <a:pt x="1937" y="2503"/>
                    </a:cubicBezTo>
                    <a:cubicBezTo>
                      <a:pt x="1937" y="2503"/>
                      <a:pt x="1991" y="2503"/>
                      <a:pt x="2009" y="2523"/>
                    </a:cubicBezTo>
                    <a:cubicBezTo>
                      <a:pt x="2026" y="2542"/>
                      <a:pt x="2029" y="2562"/>
                      <a:pt x="2026" y="2579"/>
                    </a:cubicBezTo>
                    <a:cubicBezTo>
                      <a:pt x="2023" y="2596"/>
                      <a:pt x="2041" y="2644"/>
                      <a:pt x="2041" y="2644"/>
                    </a:cubicBezTo>
                    <a:lnTo>
                      <a:pt x="2204" y="2644"/>
                    </a:lnTo>
                    <a:lnTo>
                      <a:pt x="2347" y="2760"/>
                    </a:lnTo>
                    <a:cubicBezTo>
                      <a:pt x="2347" y="2760"/>
                      <a:pt x="2376" y="2774"/>
                      <a:pt x="2412" y="2774"/>
                    </a:cubicBezTo>
                    <a:cubicBezTo>
                      <a:pt x="2448" y="2774"/>
                      <a:pt x="2495" y="2786"/>
                      <a:pt x="2540" y="2797"/>
                    </a:cubicBezTo>
                    <a:cubicBezTo>
                      <a:pt x="2584" y="2808"/>
                      <a:pt x="2614" y="2766"/>
                      <a:pt x="2626" y="2740"/>
                    </a:cubicBezTo>
                    <a:cubicBezTo>
                      <a:pt x="2638" y="2715"/>
                      <a:pt x="2673" y="2704"/>
                      <a:pt x="2703" y="2689"/>
                    </a:cubicBezTo>
                    <a:cubicBezTo>
                      <a:pt x="2732" y="2675"/>
                      <a:pt x="2768" y="2675"/>
                      <a:pt x="2780" y="2692"/>
                    </a:cubicBezTo>
                    <a:cubicBezTo>
                      <a:pt x="2792" y="2709"/>
                      <a:pt x="2807" y="2718"/>
                      <a:pt x="2830" y="2715"/>
                    </a:cubicBezTo>
                    <a:cubicBezTo>
                      <a:pt x="2854" y="2712"/>
                      <a:pt x="2892" y="2715"/>
                      <a:pt x="2918" y="2722"/>
                    </a:cubicBezTo>
                    <a:lnTo>
                      <a:pt x="2925" y="2715"/>
                    </a:lnTo>
                    <a:cubicBezTo>
                      <a:pt x="2925" y="2715"/>
                      <a:pt x="2964" y="2675"/>
                      <a:pt x="3020" y="2672"/>
                    </a:cubicBezTo>
                    <a:cubicBezTo>
                      <a:pt x="3062" y="2670"/>
                      <a:pt x="3097" y="2658"/>
                      <a:pt x="3115" y="2624"/>
                    </a:cubicBezTo>
                    <a:cubicBezTo>
                      <a:pt x="3133" y="2590"/>
                      <a:pt x="3192" y="2562"/>
                      <a:pt x="3225" y="2565"/>
                    </a:cubicBezTo>
                    <a:cubicBezTo>
                      <a:pt x="3281" y="2571"/>
                      <a:pt x="3370" y="2554"/>
                      <a:pt x="3370" y="2554"/>
                    </a:cubicBezTo>
                    <a:lnTo>
                      <a:pt x="3765" y="2107"/>
                    </a:lnTo>
                    <a:lnTo>
                      <a:pt x="3602" y="2107"/>
                    </a:lnTo>
                    <a:lnTo>
                      <a:pt x="3222" y="1957"/>
                    </a:lnTo>
                    <a:cubicBezTo>
                      <a:pt x="3222" y="1957"/>
                      <a:pt x="3169" y="1909"/>
                      <a:pt x="3154" y="1883"/>
                    </a:cubicBezTo>
                    <a:cubicBezTo>
                      <a:pt x="3139" y="1858"/>
                      <a:pt x="3133" y="1843"/>
                      <a:pt x="3100" y="1821"/>
                    </a:cubicBezTo>
                    <a:cubicBezTo>
                      <a:pt x="3041" y="1781"/>
                      <a:pt x="3023" y="1705"/>
                      <a:pt x="3023" y="1705"/>
                    </a:cubicBezTo>
                    <a:lnTo>
                      <a:pt x="3059" y="1660"/>
                    </a:lnTo>
                    <a:close/>
                    <a:moveTo>
                      <a:pt x="1748" y="3318"/>
                    </a:moveTo>
                    <a:cubicBezTo>
                      <a:pt x="1766" y="3261"/>
                      <a:pt x="1795" y="3213"/>
                      <a:pt x="1822" y="3196"/>
                    </a:cubicBezTo>
                    <a:cubicBezTo>
                      <a:pt x="1848" y="3179"/>
                      <a:pt x="1869" y="3139"/>
                      <a:pt x="1881" y="3108"/>
                    </a:cubicBezTo>
                    <a:cubicBezTo>
                      <a:pt x="1893" y="3077"/>
                      <a:pt x="1905" y="3009"/>
                      <a:pt x="1905" y="2987"/>
                    </a:cubicBezTo>
                    <a:cubicBezTo>
                      <a:pt x="1905" y="2964"/>
                      <a:pt x="1893" y="2919"/>
                      <a:pt x="1860" y="2893"/>
                    </a:cubicBezTo>
                    <a:cubicBezTo>
                      <a:pt x="1828" y="2868"/>
                      <a:pt x="1819" y="2854"/>
                      <a:pt x="1831" y="2820"/>
                    </a:cubicBezTo>
                    <a:cubicBezTo>
                      <a:pt x="1842" y="2786"/>
                      <a:pt x="1836" y="2766"/>
                      <a:pt x="1816" y="2763"/>
                    </a:cubicBezTo>
                    <a:cubicBezTo>
                      <a:pt x="1795" y="2760"/>
                      <a:pt x="1775" y="2723"/>
                      <a:pt x="1775" y="2723"/>
                    </a:cubicBezTo>
                    <a:cubicBezTo>
                      <a:pt x="1775" y="2723"/>
                      <a:pt x="1739" y="2780"/>
                      <a:pt x="1703" y="2786"/>
                    </a:cubicBezTo>
                    <a:cubicBezTo>
                      <a:pt x="1667" y="2791"/>
                      <a:pt x="1638" y="2791"/>
                      <a:pt x="1614" y="2772"/>
                    </a:cubicBezTo>
                    <a:cubicBezTo>
                      <a:pt x="1590" y="2752"/>
                      <a:pt x="1566" y="2749"/>
                      <a:pt x="1537" y="2760"/>
                    </a:cubicBezTo>
                    <a:cubicBezTo>
                      <a:pt x="1507" y="2772"/>
                      <a:pt x="1477" y="2791"/>
                      <a:pt x="1451" y="2788"/>
                    </a:cubicBezTo>
                    <a:cubicBezTo>
                      <a:pt x="1424" y="2786"/>
                      <a:pt x="1406" y="2757"/>
                      <a:pt x="1386" y="2766"/>
                    </a:cubicBezTo>
                    <a:cubicBezTo>
                      <a:pt x="1365" y="2774"/>
                      <a:pt x="1353" y="2772"/>
                      <a:pt x="1341" y="2760"/>
                    </a:cubicBezTo>
                    <a:cubicBezTo>
                      <a:pt x="1329" y="2749"/>
                      <a:pt x="1297" y="2746"/>
                      <a:pt x="1285" y="2766"/>
                    </a:cubicBezTo>
                    <a:cubicBezTo>
                      <a:pt x="1297" y="2794"/>
                      <a:pt x="1294" y="2862"/>
                      <a:pt x="1282" y="2885"/>
                    </a:cubicBezTo>
                    <a:cubicBezTo>
                      <a:pt x="1270" y="2907"/>
                      <a:pt x="1282" y="2953"/>
                      <a:pt x="1305" y="2958"/>
                    </a:cubicBezTo>
                    <a:cubicBezTo>
                      <a:pt x="1329" y="2964"/>
                      <a:pt x="1343" y="2989"/>
                      <a:pt x="1343" y="3009"/>
                    </a:cubicBezTo>
                    <a:cubicBezTo>
                      <a:pt x="1343" y="3027"/>
                      <a:pt x="1321" y="3051"/>
                      <a:pt x="1300" y="3065"/>
                    </a:cubicBezTo>
                    <a:cubicBezTo>
                      <a:pt x="1280" y="3079"/>
                      <a:pt x="1259" y="3101"/>
                      <a:pt x="1251" y="3129"/>
                    </a:cubicBezTo>
                    <a:cubicBezTo>
                      <a:pt x="1243" y="3154"/>
                      <a:pt x="1230" y="3190"/>
                      <a:pt x="1218" y="3202"/>
                    </a:cubicBezTo>
                    <a:cubicBezTo>
                      <a:pt x="1206" y="3213"/>
                      <a:pt x="1194" y="3238"/>
                      <a:pt x="1185" y="3258"/>
                    </a:cubicBezTo>
                    <a:cubicBezTo>
                      <a:pt x="1176" y="3278"/>
                      <a:pt x="1164" y="3321"/>
                      <a:pt x="1133" y="3357"/>
                    </a:cubicBezTo>
                    <a:cubicBezTo>
                      <a:pt x="1109" y="3384"/>
                      <a:pt x="1119" y="3442"/>
                      <a:pt x="1120" y="3470"/>
                    </a:cubicBezTo>
                    <a:cubicBezTo>
                      <a:pt x="1150" y="3482"/>
                      <a:pt x="1178" y="3465"/>
                      <a:pt x="1199" y="3453"/>
                    </a:cubicBezTo>
                    <a:cubicBezTo>
                      <a:pt x="1219" y="3442"/>
                      <a:pt x="1271" y="3399"/>
                      <a:pt x="1305" y="3444"/>
                    </a:cubicBezTo>
                    <a:cubicBezTo>
                      <a:pt x="1309" y="3442"/>
                      <a:pt x="1310" y="3439"/>
                      <a:pt x="1317" y="3439"/>
                    </a:cubicBezTo>
                    <a:lnTo>
                      <a:pt x="1490" y="3439"/>
                    </a:lnTo>
                    <a:lnTo>
                      <a:pt x="1715" y="3383"/>
                    </a:lnTo>
                    <a:lnTo>
                      <a:pt x="1748" y="3318"/>
                    </a:lnTo>
                    <a:close/>
                    <a:moveTo>
                      <a:pt x="2918" y="2724"/>
                    </a:moveTo>
                    <a:lnTo>
                      <a:pt x="2783" y="2879"/>
                    </a:lnTo>
                    <a:lnTo>
                      <a:pt x="2783" y="3422"/>
                    </a:lnTo>
                    <a:lnTo>
                      <a:pt x="2859" y="3505"/>
                    </a:lnTo>
                    <a:cubicBezTo>
                      <a:pt x="2844" y="3532"/>
                      <a:pt x="2819" y="3559"/>
                      <a:pt x="2804" y="3567"/>
                    </a:cubicBezTo>
                    <a:cubicBezTo>
                      <a:pt x="2786" y="3575"/>
                      <a:pt x="2765" y="3589"/>
                      <a:pt x="2756" y="3615"/>
                    </a:cubicBezTo>
                    <a:cubicBezTo>
                      <a:pt x="2747" y="3640"/>
                      <a:pt x="2712" y="3651"/>
                      <a:pt x="2691" y="3660"/>
                    </a:cubicBezTo>
                    <a:cubicBezTo>
                      <a:pt x="2670" y="3668"/>
                      <a:pt x="2667" y="3691"/>
                      <a:pt x="2667" y="3714"/>
                    </a:cubicBezTo>
                    <a:cubicBezTo>
                      <a:pt x="2667" y="3736"/>
                      <a:pt x="2673" y="3765"/>
                      <a:pt x="2649" y="3779"/>
                    </a:cubicBezTo>
                    <a:cubicBezTo>
                      <a:pt x="2626" y="3793"/>
                      <a:pt x="2608" y="3844"/>
                      <a:pt x="2602" y="3869"/>
                    </a:cubicBezTo>
                    <a:cubicBezTo>
                      <a:pt x="2596" y="3895"/>
                      <a:pt x="2578" y="3929"/>
                      <a:pt x="2563" y="3943"/>
                    </a:cubicBezTo>
                    <a:cubicBezTo>
                      <a:pt x="2555" y="3951"/>
                      <a:pt x="2545" y="3962"/>
                      <a:pt x="2537" y="3974"/>
                    </a:cubicBezTo>
                    <a:lnTo>
                      <a:pt x="2317" y="3850"/>
                    </a:lnTo>
                    <a:lnTo>
                      <a:pt x="2317" y="3731"/>
                    </a:lnTo>
                    <a:lnTo>
                      <a:pt x="1715" y="3383"/>
                    </a:lnTo>
                    <a:cubicBezTo>
                      <a:pt x="1715" y="3383"/>
                      <a:pt x="1733" y="3365"/>
                      <a:pt x="1747" y="3318"/>
                    </a:cubicBezTo>
                    <a:cubicBezTo>
                      <a:pt x="1765" y="3261"/>
                      <a:pt x="1795" y="3213"/>
                      <a:pt x="1822" y="3196"/>
                    </a:cubicBezTo>
                    <a:cubicBezTo>
                      <a:pt x="1848" y="3179"/>
                      <a:pt x="1869" y="3139"/>
                      <a:pt x="1881" y="3108"/>
                    </a:cubicBezTo>
                    <a:cubicBezTo>
                      <a:pt x="1893" y="3077"/>
                      <a:pt x="1905" y="3009"/>
                      <a:pt x="1905" y="2987"/>
                    </a:cubicBezTo>
                    <a:cubicBezTo>
                      <a:pt x="1905" y="2964"/>
                      <a:pt x="1893" y="2919"/>
                      <a:pt x="1860" y="2893"/>
                    </a:cubicBezTo>
                    <a:cubicBezTo>
                      <a:pt x="1828" y="2868"/>
                      <a:pt x="1819" y="2854"/>
                      <a:pt x="1831" y="2820"/>
                    </a:cubicBezTo>
                    <a:cubicBezTo>
                      <a:pt x="1842" y="2786"/>
                      <a:pt x="1836" y="2766"/>
                      <a:pt x="1816" y="2763"/>
                    </a:cubicBezTo>
                    <a:cubicBezTo>
                      <a:pt x="1795" y="2760"/>
                      <a:pt x="1774" y="2723"/>
                      <a:pt x="1774" y="2723"/>
                    </a:cubicBezTo>
                    <a:lnTo>
                      <a:pt x="1834" y="2644"/>
                    </a:lnTo>
                    <a:lnTo>
                      <a:pt x="1938" y="2503"/>
                    </a:lnTo>
                    <a:cubicBezTo>
                      <a:pt x="1938" y="2503"/>
                      <a:pt x="1991" y="2503"/>
                      <a:pt x="2009" y="2523"/>
                    </a:cubicBezTo>
                    <a:cubicBezTo>
                      <a:pt x="2026" y="2542"/>
                      <a:pt x="2029" y="2562"/>
                      <a:pt x="2026" y="2579"/>
                    </a:cubicBezTo>
                    <a:cubicBezTo>
                      <a:pt x="2023" y="2596"/>
                      <a:pt x="2041" y="2644"/>
                      <a:pt x="2041" y="2644"/>
                    </a:cubicBezTo>
                    <a:lnTo>
                      <a:pt x="2204" y="2644"/>
                    </a:lnTo>
                    <a:lnTo>
                      <a:pt x="2347" y="2760"/>
                    </a:lnTo>
                    <a:cubicBezTo>
                      <a:pt x="2347" y="2760"/>
                      <a:pt x="2376" y="2774"/>
                      <a:pt x="2412" y="2774"/>
                    </a:cubicBezTo>
                    <a:cubicBezTo>
                      <a:pt x="2448" y="2774"/>
                      <a:pt x="2495" y="2786"/>
                      <a:pt x="2540" y="2797"/>
                    </a:cubicBezTo>
                    <a:cubicBezTo>
                      <a:pt x="2584" y="2808"/>
                      <a:pt x="2614" y="2766"/>
                      <a:pt x="2626" y="2740"/>
                    </a:cubicBezTo>
                    <a:cubicBezTo>
                      <a:pt x="2638" y="2715"/>
                      <a:pt x="2673" y="2704"/>
                      <a:pt x="2703" y="2689"/>
                    </a:cubicBezTo>
                    <a:cubicBezTo>
                      <a:pt x="2732" y="2675"/>
                      <a:pt x="2768" y="2675"/>
                      <a:pt x="2780" y="2692"/>
                    </a:cubicBezTo>
                    <a:cubicBezTo>
                      <a:pt x="2792" y="2709"/>
                      <a:pt x="2807" y="2718"/>
                      <a:pt x="2830" y="2715"/>
                    </a:cubicBezTo>
                    <a:cubicBezTo>
                      <a:pt x="2854" y="2712"/>
                      <a:pt x="2892" y="2717"/>
                      <a:pt x="2918" y="2724"/>
                    </a:cubicBezTo>
                    <a:close/>
                    <a:moveTo>
                      <a:pt x="2857" y="3504"/>
                    </a:moveTo>
                    <a:lnTo>
                      <a:pt x="2783" y="3422"/>
                    </a:lnTo>
                    <a:lnTo>
                      <a:pt x="2783" y="2879"/>
                    </a:lnTo>
                    <a:lnTo>
                      <a:pt x="2925" y="2715"/>
                    </a:lnTo>
                    <a:cubicBezTo>
                      <a:pt x="2925" y="2715"/>
                      <a:pt x="2964" y="2675"/>
                      <a:pt x="3020" y="2672"/>
                    </a:cubicBezTo>
                    <a:cubicBezTo>
                      <a:pt x="3062" y="2670"/>
                      <a:pt x="3097" y="2658"/>
                      <a:pt x="3115" y="2624"/>
                    </a:cubicBezTo>
                    <a:cubicBezTo>
                      <a:pt x="3133" y="2590"/>
                      <a:pt x="3192" y="2562"/>
                      <a:pt x="3225" y="2565"/>
                    </a:cubicBezTo>
                    <a:cubicBezTo>
                      <a:pt x="3281" y="2571"/>
                      <a:pt x="3370" y="2554"/>
                      <a:pt x="3370" y="2554"/>
                    </a:cubicBezTo>
                    <a:lnTo>
                      <a:pt x="3765" y="2107"/>
                    </a:lnTo>
                    <a:lnTo>
                      <a:pt x="3602" y="2107"/>
                    </a:lnTo>
                    <a:lnTo>
                      <a:pt x="3222" y="1957"/>
                    </a:lnTo>
                    <a:cubicBezTo>
                      <a:pt x="3222" y="1957"/>
                      <a:pt x="3169" y="1909"/>
                      <a:pt x="3154" y="1883"/>
                    </a:cubicBezTo>
                    <a:cubicBezTo>
                      <a:pt x="3139" y="1858"/>
                      <a:pt x="3133" y="1843"/>
                      <a:pt x="3100" y="1821"/>
                    </a:cubicBezTo>
                    <a:cubicBezTo>
                      <a:pt x="3041" y="1781"/>
                      <a:pt x="3023" y="1705"/>
                      <a:pt x="3023" y="1705"/>
                    </a:cubicBezTo>
                    <a:lnTo>
                      <a:pt x="3133" y="1589"/>
                    </a:lnTo>
                    <a:cubicBezTo>
                      <a:pt x="3139" y="1594"/>
                      <a:pt x="3146" y="1599"/>
                      <a:pt x="3151" y="1609"/>
                    </a:cubicBezTo>
                    <a:cubicBezTo>
                      <a:pt x="3163" y="1634"/>
                      <a:pt x="3183" y="1668"/>
                      <a:pt x="3210" y="1679"/>
                    </a:cubicBezTo>
                    <a:cubicBezTo>
                      <a:pt x="3237" y="1691"/>
                      <a:pt x="3261" y="1716"/>
                      <a:pt x="3272" y="1733"/>
                    </a:cubicBezTo>
                    <a:cubicBezTo>
                      <a:pt x="3284" y="1750"/>
                      <a:pt x="3341" y="1793"/>
                      <a:pt x="3379" y="1770"/>
                    </a:cubicBezTo>
                    <a:cubicBezTo>
                      <a:pt x="3418" y="1747"/>
                      <a:pt x="3450" y="1725"/>
                      <a:pt x="3474" y="1722"/>
                    </a:cubicBezTo>
                    <a:cubicBezTo>
                      <a:pt x="3498" y="1719"/>
                      <a:pt x="3519" y="1719"/>
                      <a:pt x="3548" y="1730"/>
                    </a:cubicBezTo>
                    <a:cubicBezTo>
                      <a:pt x="3578" y="1742"/>
                      <a:pt x="3622" y="1727"/>
                      <a:pt x="3646" y="1705"/>
                    </a:cubicBezTo>
                    <a:cubicBezTo>
                      <a:pt x="3670" y="1682"/>
                      <a:pt x="3717" y="1648"/>
                      <a:pt x="3747" y="1654"/>
                    </a:cubicBezTo>
                    <a:cubicBezTo>
                      <a:pt x="3777" y="1660"/>
                      <a:pt x="3798" y="1665"/>
                      <a:pt x="3824" y="1648"/>
                    </a:cubicBezTo>
                    <a:cubicBezTo>
                      <a:pt x="3851" y="1631"/>
                      <a:pt x="3878" y="1626"/>
                      <a:pt x="3904" y="1637"/>
                    </a:cubicBezTo>
                    <a:cubicBezTo>
                      <a:pt x="3931" y="1648"/>
                      <a:pt x="3961" y="1651"/>
                      <a:pt x="3981" y="1634"/>
                    </a:cubicBezTo>
                    <a:cubicBezTo>
                      <a:pt x="4002" y="1617"/>
                      <a:pt x="4047" y="1606"/>
                      <a:pt x="4070" y="1603"/>
                    </a:cubicBezTo>
                    <a:cubicBezTo>
                      <a:pt x="4094" y="1600"/>
                      <a:pt x="4127" y="1583"/>
                      <a:pt x="4145" y="1561"/>
                    </a:cubicBezTo>
                    <a:cubicBezTo>
                      <a:pt x="4162" y="1538"/>
                      <a:pt x="4201" y="1538"/>
                      <a:pt x="4234" y="1544"/>
                    </a:cubicBezTo>
                    <a:cubicBezTo>
                      <a:pt x="4266" y="1549"/>
                      <a:pt x="4266" y="1563"/>
                      <a:pt x="4246" y="1578"/>
                    </a:cubicBezTo>
                    <a:cubicBezTo>
                      <a:pt x="4225" y="1592"/>
                      <a:pt x="4213" y="1600"/>
                      <a:pt x="4231" y="1614"/>
                    </a:cubicBezTo>
                    <a:cubicBezTo>
                      <a:pt x="4248" y="1628"/>
                      <a:pt x="4248" y="1637"/>
                      <a:pt x="4246" y="1657"/>
                    </a:cubicBezTo>
                    <a:cubicBezTo>
                      <a:pt x="4243" y="1677"/>
                      <a:pt x="4219" y="1691"/>
                      <a:pt x="4260" y="1699"/>
                    </a:cubicBezTo>
                    <a:cubicBezTo>
                      <a:pt x="4302" y="1708"/>
                      <a:pt x="4293" y="1719"/>
                      <a:pt x="4263" y="1727"/>
                    </a:cubicBezTo>
                    <a:cubicBezTo>
                      <a:pt x="4234" y="1736"/>
                      <a:pt x="4201" y="1753"/>
                      <a:pt x="4198" y="1784"/>
                    </a:cubicBezTo>
                    <a:cubicBezTo>
                      <a:pt x="4195" y="1815"/>
                      <a:pt x="4189" y="1849"/>
                      <a:pt x="4177" y="1863"/>
                    </a:cubicBezTo>
                    <a:cubicBezTo>
                      <a:pt x="4165" y="1877"/>
                      <a:pt x="4154" y="1894"/>
                      <a:pt x="4168" y="1903"/>
                    </a:cubicBezTo>
                    <a:cubicBezTo>
                      <a:pt x="4183" y="1911"/>
                      <a:pt x="4174" y="1951"/>
                      <a:pt x="4148" y="1965"/>
                    </a:cubicBezTo>
                    <a:cubicBezTo>
                      <a:pt x="4121" y="1979"/>
                      <a:pt x="4115" y="1993"/>
                      <a:pt x="4115" y="2022"/>
                    </a:cubicBezTo>
                    <a:cubicBezTo>
                      <a:pt x="4115" y="2050"/>
                      <a:pt x="4082" y="2070"/>
                      <a:pt x="4062" y="2084"/>
                    </a:cubicBezTo>
                    <a:cubicBezTo>
                      <a:pt x="4041" y="2098"/>
                      <a:pt x="4041" y="2104"/>
                      <a:pt x="4044" y="2129"/>
                    </a:cubicBezTo>
                    <a:cubicBezTo>
                      <a:pt x="4047" y="2155"/>
                      <a:pt x="4008" y="2234"/>
                      <a:pt x="3990" y="2254"/>
                    </a:cubicBezTo>
                    <a:cubicBezTo>
                      <a:pt x="3973" y="2274"/>
                      <a:pt x="3943" y="2313"/>
                      <a:pt x="3940" y="2347"/>
                    </a:cubicBezTo>
                    <a:cubicBezTo>
                      <a:pt x="3937" y="2381"/>
                      <a:pt x="3931" y="2418"/>
                      <a:pt x="3913" y="2446"/>
                    </a:cubicBezTo>
                    <a:cubicBezTo>
                      <a:pt x="3895" y="2474"/>
                      <a:pt x="3857" y="2523"/>
                      <a:pt x="3836" y="2531"/>
                    </a:cubicBezTo>
                    <a:cubicBezTo>
                      <a:pt x="3815" y="2540"/>
                      <a:pt x="3801" y="2565"/>
                      <a:pt x="3798" y="2590"/>
                    </a:cubicBezTo>
                    <a:cubicBezTo>
                      <a:pt x="3795" y="2616"/>
                      <a:pt x="3759" y="2670"/>
                      <a:pt x="3744" y="2687"/>
                    </a:cubicBezTo>
                    <a:cubicBezTo>
                      <a:pt x="3729" y="2704"/>
                      <a:pt x="3703" y="2732"/>
                      <a:pt x="3688" y="2740"/>
                    </a:cubicBezTo>
                    <a:cubicBezTo>
                      <a:pt x="3673" y="2749"/>
                      <a:pt x="3655" y="2772"/>
                      <a:pt x="3649" y="2783"/>
                    </a:cubicBezTo>
                    <a:cubicBezTo>
                      <a:pt x="3643" y="2794"/>
                      <a:pt x="3608" y="2825"/>
                      <a:pt x="3581" y="2845"/>
                    </a:cubicBezTo>
                    <a:cubicBezTo>
                      <a:pt x="3554" y="2865"/>
                      <a:pt x="3507" y="2913"/>
                      <a:pt x="3495" y="2936"/>
                    </a:cubicBezTo>
                    <a:cubicBezTo>
                      <a:pt x="3483" y="2958"/>
                      <a:pt x="3415" y="3012"/>
                      <a:pt x="3385" y="3023"/>
                    </a:cubicBezTo>
                    <a:cubicBezTo>
                      <a:pt x="3355" y="3035"/>
                      <a:pt x="3299" y="3046"/>
                      <a:pt x="3278" y="3080"/>
                    </a:cubicBezTo>
                    <a:cubicBezTo>
                      <a:pt x="3258" y="3114"/>
                      <a:pt x="3210" y="3162"/>
                      <a:pt x="3177" y="3179"/>
                    </a:cubicBezTo>
                    <a:cubicBezTo>
                      <a:pt x="3145" y="3196"/>
                      <a:pt x="3115" y="3230"/>
                      <a:pt x="3094" y="3255"/>
                    </a:cubicBezTo>
                    <a:cubicBezTo>
                      <a:pt x="3074" y="3281"/>
                      <a:pt x="3059" y="3301"/>
                      <a:pt x="3029" y="3320"/>
                    </a:cubicBezTo>
                    <a:cubicBezTo>
                      <a:pt x="2999" y="3340"/>
                      <a:pt x="2976" y="3374"/>
                      <a:pt x="2943" y="3411"/>
                    </a:cubicBezTo>
                    <a:cubicBezTo>
                      <a:pt x="2910" y="3448"/>
                      <a:pt x="2878" y="3459"/>
                      <a:pt x="2866" y="3490"/>
                    </a:cubicBezTo>
                    <a:cubicBezTo>
                      <a:pt x="2864" y="3495"/>
                      <a:pt x="2860" y="3499"/>
                      <a:pt x="2857" y="3504"/>
                    </a:cubicBezTo>
                    <a:close/>
                    <a:moveTo>
                      <a:pt x="1250" y="3665"/>
                    </a:moveTo>
                    <a:cubicBezTo>
                      <a:pt x="1246" y="3680"/>
                      <a:pt x="1247" y="3699"/>
                      <a:pt x="1256" y="3711"/>
                    </a:cubicBezTo>
                    <a:cubicBezTo>
                      <a:pt x="1274" y="3737"/>
                      <a:pt x="1297" y="3773"/>
                      <a:pt x="1288" y="3799"/>
                    </a:cubicBezTo>
                    <a:cubicBezTo>
                      <a:pt x="1279" y="3824"/>
                      <a:pt x="1267" y="3847"/>
                      <a:pt x="1246" y="3858"/>
                    </a:cubicBezTo>
                    <a:cubicBezTo>
                      <a:pt x="1225" y="3869"/>
                      <a:pt x="1219" y="3888"/>
                      <a:pt x="1213" y="3910"/>
                    </a:cubicBezTo>
                    <a:cubicBezTo>
                      <a:pt x="1207" y="3933"/>
                      <a:pt x="1169" y="3947"/>
                      <a:pt x="1142" y="3947"/>
                    </a:cubicBezTo>
                    <a:lnTo>
                      <a:pt x="1117" y="3882"/>
                    </a:lnTo>
                    <a:lnTo>
                      <a:pt x="1120" y="3823"/>
                    </a:lnTo>
                    <a:cubicBezTo>
                      <a:pt x="1120" y="3823"/>
                      <a:pt x="1120" y="3796"/>
                      <a:pt x="1105" y="3777"/>
                    </a:cubicBezTo>
                    <a:cubicBezTo>
                      <a:pt x="1090" y="3758"/>
                      <a:pt x="1084" y="3738"/>
                      <a:pt x="1080" y="3719"/>
                    </a:cubicBezTo>
                    <a:cubicBezTo>
                      <a:pt x="1136" y="3734"/>
                      <a:pt x="1162" y="3697"/>
                      <a:pt x="1175" y="3685"/>
                    </a:cubicBezTo>
                    <a:cubicBezTo>
                      <a:pt x="1191" y="3672"/>
                      <a:pt x="1223" y="3654"/>
                      <a:pt x="1250" y="3665"/>
                    </a:cubicBezTo>
                    <a:close/>
                    <a:moveTo>
                      <a:pt x="1246" y="3663"/>
                    </a:moveTo>
                    <a:cubicBezTo>
                      <a:pt x="1219" y="3651"/>
                      <a:pt x="1191" y="3672"/>
                      <a:pt x="1175" y="3685"/>
                    </a:cubicBezTo>
                    <a:cubicBezTo>
                      <a:pt x="1162" y="3697"/>
                      <a:pt x="1136" y="3734"/>
                      <a:pt x="1080" y="3719"/>
                    </a:cubicBezTo>
                    <a:cubicBezTo>
                      <a:pt x="1076" y="3702"/>
                      <a:pt x="1073" y="3685"/>
                      <a:pt x="1077" y="3671"/>
                    </a:cubicBezTo>
                    <a:cubicBezTo>
                      <a:pt x="1083" y="3649"/>
                      <a:pt x="1084" y="3641"/>
                      <a:pt x="1084" y="3630"/>
                    </a:cubicBezTo>
                    <a:cubicBezTo>
                      <a:pt x="1086" y="3602"/>
                      <a:pt x="1085" y="3585"/>
                      <a:pt x="1098" y="3558"/>
                    </a:cubicBezTo>
                    <a:cubicBezTo>
                      <a:pt x="1116" y="3524"/>
                      <a:pt x="1120" y="3493"/>
                      <a:pt x="1119" y="3465"/>
                    </a:cubicBezTo>
                    <a:cubicBezTo>
                      <a:pt x="1148" y="3476"/>
                      <a:pt x="1178" y="3465"/>
                      <a:pt x="1199" y="3453"/>
                    </a:cubicBezTo>
                    <a:cubicBezTo>
                      <a:pt x="1219" y="3442"/>
                      <a:pt x="1267" y="3396"/>
                      <a:pt x="1301" y="3442"/>
                    </a:cubicBezTo>
                    <a:cubicBezTo>
                      <a:pt x="1295" y="3445"/>
                      <a:pt x="1291" y="3452"/>
                      <a:pt x="1291" y="3468"/>
                    </a:cubicBezTo>
                    <a:cubicBezTo>
                      <a:pt x="1291" y="3493"/>
                      <a:pt x="1308" y="3513"/>
                      <a:pt x="1323" y="3535"/>
                    </a:cubicBezTo>
                    <a:cubicBezTo>
                      <a:pt x="1338" y="3558"/>
                      <a:pt x="1320" y="3595"/>
                      <a:pt x="1299" y="3603"/>
                    </a:cubicBezTo>
                    <a:cubicBezTo>
                      <a:pt x="1279" y="3612"/>
                      <a:pt x="1270" y="3632"/>
                      <a:pt x="1258" y="3646"/>
                    </a:cubicBezTo>
                    <a:cubicBezTo>
                      <a:pt x="1254" y="3651"/>
                      <a:pt x="1248" y="3655"/>
                      <a:pt x="1246" y="3663"/>
                    </a:cubicBezTo>
                    <a:close/>
                    <a:moveTo>
                      <a:pt x="2626" y="956"/>
                    </a:moveTo>
                    <a:cubicBezTo>
                      <a:pt x="2615" y="942"/>
                      <a:pt x="2627" y="921"/>
                      <a:pt x="2636" y="934"/>
                    </a:cubicBezTo>
                    <a:cubicBezTo>
                      <a:pt x="2645" y="947"/>
                      <a:pt x="2655" y="954"/>
                      <a:pt x="2666" y="941"/>
                    </a:cubicBezTo>
                    <a:cubicBezTo>
                      <a:pt x="2676" y="928"/>
                      <a:pt x="2689" y="934"/>
                      <a:pt x="2688" y="949"/>
                    </a:cubicBezTo>
                    <a:cubicBezTo>
                      <a:pt x="2686" y="965"/>
                      <a:pt x="2670" y="966"/>
                      <a:pt x="2658" y="968"/>
                    </a:cubicBezTo>
                    <a:cubicBezTo>
                      <a:pt x="2646" y="969"/>
                      <a:pt x="2636" y="971"/>
                      <a:pt x="2626" y="956"/>
                    </a:cubicBezTo>
                    <a:close/>
                  </a:path>
                </a:pathLst>
              </a:custGeom>
              <a:grpFill/>
              <a:ln w="7938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372573" y="2973472"/>
              <a:ext cx="1590189" cy="1248858"/>
            </a:xfrm>
            <a:custGeom>
              <a:avLst/>
              <a:gdLst>
                <a:gd name="T0" fmla="*/ 5533 w 6673"/>
                <a:gd name="T1" fmla="*/ 1901 h 5245"/>
                <a:gd name="T2" fmla="*/ 5397 w 6673"/>
                <a:gd name="T3" fmla="*/ 2747 h 5245"/>
                <a:gd name="T4" fmla="*/ 4863 w 6673"/>
                <a:gd name="T5" fmla="*/ 3737 h 5245"/>
                <a:gd name="T6" fmla="*/ 4617 w 6673"/>
                <a:gd name="T7" fmla="*/ 3087 h 5245"/>
                <a:gd name="T8" fmla="*/ 4709 w 6673"/>
                <a:gd name="T9" fmla="*/ 2402 h 5245"/>
                <a:gd name="T10" fmla="*/ 5115 w 6673"/>
                <a:gd name="T11" fmla="*/ 2161 h 5245"/>
                <a:gd name="T12" fmla="*/ 6584 w 6673"/>
                <a:gd name="T13" fmla="*/ 2990 h 5245"/>
                <a:gd name="T14" fmla="*/ 4735 w 6673"/>
                <a:gd name="T15" fmla="*/ 1734 h 5245"/>
                <a:gd name="T16" fmla="*/ 4815 w 6673"/>
                <a:gd name="T17" fmla="*/ 1768 h 5245"/>
                <a:gd name="T18" fmla="*/ 232 w 6673"/>
                <a:gd name="T19" fmla="*/ 1185 h 5245"/>
                <a:gd name="T20" fmla="*/ 69 w 6673"/>
                <a:gd name="T21" fmla="*/ 2091 h 5245"/>
                <a:gd name="T22" fmla="*/ 1015 w 6673"/>
                <a:gd name="T23" fmla="*/ 2529 h 5245"/>
                <a:gd name="T24" fmla="*/ 1783 w 6673"/>
                <a:gd name="T25" fmla="*/ 1666 h 5245"/>
                <a:gd name="T26" fmla="*/ 1475 w 6673"/>
                <a:gd name="T27" fmla="*/ 1021 h 5245"/>
                <a:gd name="T28" fmla="*/ 748 w 6673"/>
                <a:gd name="T29" fmla="*/ 885 h 5245"/>
                <a:gd name="T30" fmla="*/ 3101 w 6673"/>
                <a:gd name="T31" fmla="*/ 1313 h 5245"/>
                <a:gd name="T32" fmla="*/ 3216 w 6673"/>
                <a:gd name="T33" fmla="*/ 2026 h 5245"/>
                <a:gd name="T34" fmla="*/ 3483 w 6673"/>
                <a:gd name="T35" fmla="*/ 2009 h 5245"/>
                <a:gd name="T36" fmla="*/ 3074 w 6673"/>
                <a:gd name="T37" fmla="*/ 1887 h 5245"/>
                <a:gd name="T38" fmla="*/ 2190 w 6673"/>
                <a:gd name="T39" fmla="*/ 2560 h 5245"/>
                <a:gd name="T40" fmla="*/ 1496 w 6673"/>
                <a:gd name="T41" fmla="*/ 1836 h 5245"/>
                <a:gd name="T42" fmla="*/ 2222 w 6673"/>
                <a:gd name="T43" fmla="*/ 1655 h 5245"/>
                <a:gd name="T44" fmla="*/ 2466 w 6673"/>
                <a:gd name="T45" fmla="*/ 1313 h 5245"/>
                <a:gd name="T46" fmla="*/ 2949 w 6673"/>
                <a:gd name="T47" fmla="*/ 1270 h 5245"/>
                <a:gd name="T48" fmla="*/ 2712 w 6673"/>
                <a:gd name="T49" fmla="*/ 263 h 5245"/>
                <a:gd name="T50" fmla="*/ 3937 w 6673"/>
                <a:gd name="T51" fmla="*/ 735 h 5245"/>
                <a:gd name="T52" fmla="*/ 4167 w 6673"/>
                <a:gd name="T53" fmla="*/ 1473 h 5245"/>
                <a:gd name="T54" fmla="*/ 3274 w 6673"/>
                <a:gd name="T55" fmla="*/ 1418 h 5245"/>
                <a:gd name="T56" fmla="*/ 3059 w 6673"/>
                <a:gd name="T57" fmla="*/ 2857 h 5245"/>
                <a:gd name="T58" fmla="*/ 3083 w 6673"/>
                <a:gd name="T59" fmla="*/ 1955 h 5245"/>
                <a:gd name="T60" fmla="*/ 3495 w 6673"/>
                <a:gd name="T61" fmla="*/ 2226 h 5245"/>
                <a:gd name="T62" fmla="*/ 3777 w 6673"/>
                <a:gd name="T63" fmla="*/ 1578 h 5245"/>
                <a:gd name="T64" fmla="*/ 4183 w 6673"/>
                <a:gd name="T65" fmla="*/ 1912 h 5245"/>
                <a:gd name="T66" fmla="*/ 3694 w 6673"/>
                <a:gd name="T67" fmla="*/ 2543 h 5245"/>
                <a:gd name="T68" fmla="*/ 3427 w 6673"/>
                <a:gd name="T69" fmla="*/ 3171 h 5245"/>
                <a:gd name="T70" fmla="*/ 3216 w 6673"/>
                <a:gd name="T71" fmla="*/ 3658 h 5245"/>
                <a:gd name="T72" fmla="*/ 2917 w 6673"/>
                <a:gd name="T73" fmla="*/ 3817 h 5245"/>
                <a:gd name="T74" fmla="*/ 3062 w 6673"/>
                <a:gd name="T75" fmla="*/ 2685 h 5245"/>
                <a:gd name="T76" fmla="*/ 2504 w 6673"/>
                <a:gd name="T77" fmla="*/ 2243 h 5245"/>
                <a:gd name="T78" fmla="*/ 2276 w 6673"/>
                <a:gd name="T79" fmla="*/ 2914 h 5245"/>
                <a:gd name="T80" fmla="*/ 801 w 6673"/>
                <a:gd name="T81" fmla="*/ 4207 h 5245"/>
                <a:gd name="T82" fmla="*/ 433 w 6673"/>
                <a:gd name="T83" fmla="*/ 3672 h 5245"/>
                <a:gd name="T84" fmla="*/ 175 w 6673"/>
                <a:gd name="T85" fmla="*/ 2849 h 5245"/>
                <a:gd name="T86" fmla="*/ 953 w 6673"/>
                <a:gd name="T87" fmla="*/ 2456 h 5245"/>
                <a:gd name="T88" fmla="*/ 1709 w 6673"/>
                <a:gd name="T89" fmla="*/ 2651 h 5245"/>
                <a:gd name="T90" fmla="*/ 2024 w 6673"/>
                <a:gd name="T91" fmla="*/ 2676 h 5245"/>
                <a:gd name="T92" fmla="*/ 1303 w 6673"/>
                <a:gd name="T93" fmla="*/ 3870 h 5245"/>
                <a:gd name="T94" fmla="*/ 2234 w 6673"/>
                <a:gd name="T95" fmla="*/ 3412 h 5245"/>
                <a:gd name="T96" fmla="*/ 1611 w 6673"/>
                <a:gd name="T97" fmla="*/ 3833 h 5245"/>
                <a:gd name="T98" fmla="*/ 2608 w 6673"/>
                <a:gd name="T99" fmla="*/ 3214 h 5245"/>
                <a:gd name="T100" fmla="*/ 2789 w 6673"/>
                <a:gd name="T101" fmla="*/ 3978 h 5245"/>
                <a:gd name="T102" fmla="*/ 2721 w 6673"/>
                <a:gd name="T103" fmla="*/ 4530 h 5245"/>
                <a:gd name="T104" fmla="*/ 2047 w 6673"/>
                <a:gd name="T105" fmla="*/ 5084 h 5245"/>
                <a:gd name="T106" fmla="*/ 1220 w 6673"/>
                <a:gd name="T107" fmla="*/ 5240 h 5245"/>
                <a:gd name="T108" fmla="*/ 884 w 6673"/>
                <a:gd name="T109" fmla="*/ 4894 h 5245"/>
                <a:gd name="T110" fmla="*/ 849 w 6673"/>
                <a:gd name="T111" fmla="*/ 4232 h 5245"/>
                <a:gd name="T112" fmla="*/ 2531 w 6673"/>
                <a:gd name="T113" fmla="*/ 4292 h 5245"/>
                <a:gd name="T114" fmla="*/ 2881 w 6673"/>
                <a:gd name="T115" fmla="*/ 3800 h 5245"/>
                <a:gd name="T116" fmla="*/ 2243 w 6673"/>
                <a:gd name="T117" fmla="*/ 4450 h 5245"/>
                <a:gd name="T118" fmla="*/ 3994 w 6673"/>
                <a:gd name="T119" fmla="*/ 752 h 5245"/>
                <a:gd name="T120" fmla="*/ 6359 w 6673"/>
                <a:gd name="T121" fmla="*/ 500 h 5245"/>
                <a:gd name="T122" fmla="*/ 137 w 6673"/>
                <a:gd name="T123" fmla="*/ 693 h 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73" h="5245">
                  <a:moveTo>
                    <a:pt x="5272" y="1904"/>
                  </a:moveTo>
                  <a:cubicBezTo>
                    <a:pt x="5281" y="1926"/>
                    <a:pt x="5302" y="1929"/>
                    <a:pt x="5302" y="1912"/>
                  </a:cubicBezTo>
                  <a:cubicBezTo>
                    <a:pt x="5302" y="1895"/>
                    <a:pt x="5314" y="1876"/>
                    <a:pt x="5341" y="1867"/>
                  </a:cubicBezTo>
                  <a:cubicBezTo>
                    <a:pt x="5367" y="1859"/>
                    <a:pt x="5382" y="1842"/>
                    <a:pt x="5376" y="1810"/>
                  </a:cubicBezTo>
                  <a:cubicBezTo>
                    <a:pt x="5370" y="1779"/>
                    <a:pt x="5352" y="1711"/>
                    <a:pt x="5385" y="1711"/>
                  </a:cubicBezTo>
                  <a:cubicBezTo>
                    <a:pt x="5418" y="1711"/>
                    <a:pt x="5433" y="1703"/>
                    <a:pt x="5424" y="1680"/>
                  </a:cubicBezTo>
                  <a:cubicBezTo>
                    <a:pt x="5415" y="1658"/>
                    <a:pt x="5418" y="1661"/>
                    <a:pt x="5430" y="1646"/>
                  </a:cubicBezTo>
                  <a:cubicBezTo>
                    <a:pt x="5441" y="1632"/>
                    <a:pt x="5462" y="1652"/>
                    <a:pt x="5453" y="1675"/>
                  </a:cubicBezTo>
                  <a:cubicBezTo>
                    <a:pt x="5444" y="1697"/>
                    <a:pt x="5459" y="1717"/>
                    <a:pt x="5468" y="1734"/>
                  </a:cubicBezTo>
                  <a:cubicBezTo>
                    <a:pt x="5477" y="1751"/>
                    <a:pt x="5513" y="1794"/>
                    <a:pt x="5510" y="1816"/>
                  </a:cubicBezTo>
                  <a:cubicBezTo>
                    <a:pt x="5507" y="1839"/>
                    <a:pt x="5522" y="1878"/>
                    <a:pt x="5533" y="1901"/>
                  </a:cubicBezTo>
                  <a:cubicBezTo>
                    <a:pt x="5545" y="1924"/>
                    <a:pt x="5575" y="1966"/>
                    <a:pt x="5566" y="1992"/>
                  </a:cubicBezTo>
                  <a:cubicBezTo>
                    <a:pt x="5557" y="2017"/>
                    <a:pt x="5569" y="2068"/>
                    <a:pt x="5584" y="2091"/>
                  </a:cubicBezTo>
                  <a:cubicBezTo>
                    <a:pt x="5599" y="2113"/>
                    <a:pt x="5611" y="2139"/>
                    <a:pt x="5611" y="2164"/>
                  </a:cubicBezTo>
                  <a:cubicBezTo>
                    <a:pt x="5611" y="2190"/>
                    <a:pt x="5596" y="2218"/>
                    <a:pt x="5581" y="2243"/>
                  </a:cubicBezTo>
                  <a:cubicBezTo>
                    <a:pt x="5566" y="2269"/>
                    <a:pt x="5545" y="2258"/>
                    <a:pt x="5536" y="2215"/>
                  </a:cubicBezTo>
                  <a:cubicBezTo>
                    <a:pt x="5527" y="2173"/>
                    <a:pt x="5513" y="2184"/>
                    <a:pt x="5504" y="2212"/>
                  </a:cubicBezTo>
                  <a:cubicBezTo>
                    <a:pt x="5495" y="2241"/>
                    <a:pt x="5498" y="2280"/>
                    <a:pt x="5507" y="2303"/>
                  </a:cubicBezTo>
                  <a:cubicBezTo>
                    <a:pt x="5516" y="2325"/>
                    <a:pt x="5516" y="2359"/>
                    <a:pt x="5495" y="2382"/>
                  </a:cubicBezTo>
                  <a:cubicBezTo>
                    <a:pt x="5474" y="2405"/>
                    <a:pt x="5453" y="2450"/>
                    <a:pt x="5453" y="2481"/>
                  </a:cubicBezTo>
                  <a:cubicBezTo>
                    <a:pt x="5453" y="2512"/>
                    <a:pt x="5459" y="2549"/>
                    <a:pt x="5447" y="2580"/>
                  </a:cubicBezTo>
                  <a:cubicBezTo>
                    <a:pt x="5435" y="2611"/>
                    <a:pt x="5412" y="2716"/>
                    <a:pt x="5397" y="2747"/>
                  </a:cubicBezTo>
                  <a:cubicBezTo>
                    <a:pt x="5382" y="2778"/>
                    <a:pt x="5352" y="2855"/>
                    <a:pt x="5344" y="2888"/>
                  </a:cubicBezTo>
                  <a:cubicBezTo>
                    <a:pt x="5335" y="2922"/>
                    <a:pt x="5311" y="3007"/>
                    <a:pt x="5302" y="3047"/>
                  </a:cubicBezTo>
                  <a:cubicBezTo>
                    <a:pt x="5293" y="3087"/>
                    <a:pt x="5272" y="3154"/>
                    <a:pt x="5272" y="3183"/>
                  </a:cubicBezTo>
                  <a:cubicBezTo>
                    <a:pt x="5272" y="3211"/>
                    <a:pt x="5263" y="3251"/>
                    <a:pt x="5255" y="3273"/>
                  </a:cubicBezTo>
                  <a:cubicBezTo>
                    <a:pt x="5246" y="3296"/>
                    <a:pt x="5237" y="3321"/>
                    <a:pt x="5243" y="3344"/>
                  </a:cubicBezTo>
                  <a:cubicBezTo>
                    <a:pt x="5249" y="3367"/>
                    <a:pt x="5243" y="3395"/>
                    <a:pt x="5234" y="3412"/>
                  </a:cubicBezTo>
                  <a:cubicBezTo>
                    <a:pt x="5225" y="3429"/>
                    <a:pt x="5216" y="3457"/>
                    <a:pt x="5213" y="3474"/>
                  </a:cubicBezTo>
                  <a:cubicBezTo>
                    <a:pt x="5210" y="3491"/>
                    <a:pt x="5186" y="3551"/>
                    <a:pt x="5168" y="3573"/>
                  </a:cubicBezTo>
                  <a:cubicBezTo>
                    <a:pt x="5151" y="3596"/>
                    <a:pt x="5145" y="3610"/>
                    <a:pt x="5130" y="3638"/>
                  </a:cubicBezTo>
                  <a:cubicBezTo>
                    <a:pt x="5115" y="3667"/>
                    <a:pt x="5059" y="3701"/>
                    <a:pt x="5020" y="3701"/>
                  </a:cubicBezTo>
                  <a:cubicBezTo>
                    <a:pt x="4982" y="3701"/>
                    <a:pt x="4893" y="3715"/>
                    <a:pt x="4863" y="3737"/>
                  </a:cubicBezTo>
                  <a:cubicBezTo>
                    <a:pt x="4833" y="3760"/>
                    <a:pt x="4798" y="3754"/>
                    <a:pt x="4777" y="3732"/>
                  </a:cubicBezTo>
                  <a:cubicBezTo>
                    <a:pt x="4756" y="3709"/>
                    <a:pt x="4738" y="3698"/>
                    <a:pt x="4715" y="3689"/>
                  </a:cubicBezTo>
                  <a:cubicBezTo>
                    <a:pt x="4691" y="3681"/>
                    <a:pt x="4661" y="3633"/>
                    <a:pt x="4649" y="3604"/>
                  </a:cubicBezTo>
                  <a:cubicBezTo>
                    <a:pt x="4637" y="3576"/>
                    <a:pt x="4626" y="3545"/>
                    <a:pt x="4628" y="3522"/>
                  </a:cubicBezTo>
                  <a:cubicBezTo>
                    <a:pt x="4631" y="3500"/>
                    <a:pt x="4637" y="3474"/>
                    <a:pt x="4626" y="3460"/>
                  </a:cubicBezTo>
                  <a:cubicBezTo>
                    <a:pt x="4614" y="3446"/>
                    <a:pt x="4602" y="3426"/>
                    <a:pt x="4620" y="3418"/>
                  </a:cubicBezTo>
                  <a:cubicBezTo>
                    <a:pt x="4637" y="3409"/>
                    <a:pt x="4623" y="3372"/>
                    <a:pt x="4596" y="3355"/>
                  </a:cubicBezTo>
                  <a:cubicBezTo>
                    <a:pt x="4569" y="3338"/>
                    <a:pt x="4551" y="3310"/>
                    <a:pt x="4557" y="3293"/>
                  </a:cubicBezTo>
                  <a:cubicBezTo>
                    <a:pt x="4563" y="3276"/>
                    <a:pt x="4557" y="3256"/>
                    <a:pt x="4554" y="3234"/>
                  </a:cubicBezTo>
                  <a:cubicBezTo>
                    <a:pt x="4551" y="3211"/>
                    <a:pt x="4563" y="3140"/>
                    <a:pt x="4578" y="3120"/>
                  </a:cubicBezTo>
                  <a:cubicBezTo>
                    <a:pt x="4593" y="3101"/>
                    <a:pt x="4599" y="3095"/>
                    <a:pt x="4617" y="3087"/>
                  </a:cubicBezTo>
                  <a:cubicBezTo>
                    <a:pt x="4634" y="3078"/>
                    <a:pt x="4643" y="3053"/>
                    <a:pt x="4646" y="3021"/>
                  </a:cubicBezTo>
                  <a:cubicBezTo>
                    <a:pt x="4649" y="2990"/>
                    <a:pt x="4646" y="2962"/>
                    <a:pt x="4673" y="2942"/>
                  </a:cubicBezTo>
                  <a:cubicBezTo>
                    <a:pt x="4700" y="2922"/>
                    <a:pt x="4718" y="2877"/>
                    <a:pt x="4718" y="2857"/>
                  </a:cubicBezTo>
                  <a:cubicBezTo>
                    <a:pt x="4718" y="2838"/>
                    <a:pt x="4706" y="2826"/>
                    <a:pt x="4726" y="2806"/>
                  </a:cubicBezTo>
                  <a:cubicBezTo>
                    <a:pt x="4747" y="2787"/>
                    <a:pt x="4738" y="2770"/>
                    <a:pt x="4723" y="2755"/>
                  </a:cubicBezTo>
                  <a:cubicBezTo>
                    <a:pt x="4709" y="2741"/>
                    <a:pt x="4697" y="2713"/>
                    <a:pt x="4703" y="2690"/>
                  </a:cubicBezTo>
                  <a:cubicBezTo>
                    <a:pt x="4709" y="2668"/>
                    <a:pt x="4720" y="2645"/>
                    <a:pt x="4697" y="2625"/>
                  </a:cubicBezTo>
                  <a:cubicBezTo>
                    <a:pt x="4673" y="2606"/>
                    <a:pt x="4658" y="2577"/>
                    <a:pt x="4664" y="2557"/>
                  </a:cubicBezTo>
                  <a:cubicBezTo>
                    <a:pt x="4670" y="2538"/>
                    <a:pt x="4685" y="2515"/>
                    <a:pt x="4661" y="2501"/>
                  </a:cubicBezTo>
                  <a:cubicBezTo>
                    <a:pt x="4637" y="2487"/>
                    <a:pt x="4637" y="2464"/>
                    <a:pt x="4661" y="2458"/>
                  </a:cubicBezTo>
                  <a:cubicBezTo>
                    <a:pt x="4685" y="2453"/>
                    <a:pt x="4709" y="2427"/>
                    <a:pt x="4709" y="2402"/>
                  </a:cubicBezTo>
                  <a:cubicBezTo>
                    <a:pt x="4709" y="2376"/>
                    <a:pt x="4715" y="2345"/>
                    <a:pt x="4732" y="2317"/>
                  </a:cubicBezTo>
                  <a:cubicBezTo>
                    <a:pt x="4750" y="2289"/>
                    <a:pt x="4774" y="2277"/>
                    <a:pt x="4786" y="2286"/>
                  </a:cubicBezTo>
                  <a:cubicBezTo>
                    <a:pt x="4798" y="2294"/>
                    <a:pt x="4818" y="2297"/>
                    <a:pt x="4830" y="2280"/>
                  </a:cubicBezTo>
                  <a:cubicBezTo>
                    <a:pt x="4842" y="2263"/>
                    <a:pt x="4845" y="2260"/>
                    <a:pt x="4860" y="2266"/>
                  </a:cubicBezTo>
                  <a:cubicBezTo>
                    <a:pt x="4875" y="2272"/>
                    <a:pt x="4884" y="2269"/>
                    <a:pt x="4893" y="2252"/>
                  </a:cubicBezTo>
                  <a:cubicBezTo>
                    <a:pt x="4901" y="2235"/>
                    <a:pt x="4946" y="2215"/>
                    <a:pt x="4955" y="2238"/>
                  </a:cubicBezTo>
                  <a:cubicBezTo>
                    <a:pt x="4964" y="2260"/>
                    <a:pt x="4982" y="2260"/>
                    <a:pt x="5002" y="2266"/>
                  </a:cubicBezTo>
                  <a:cubicBezTo>
                    <a:pt x="5023" y="2272"/>
                    <a:pt x="5035" y="2249"/>
                    <a:pt x="5014" y="2226"/>
                  </a:cubicBezTo>
                  <a:cubicBezTo>
                    <a:pt x="4993" y="2204"/>
                    <a:pt x="5020" y="2173"/>
                    <a:pt x="5050" y="2192"/>
                  </a:cubicBezTo>
                  <a:cubicBezTo>
                    <a:pt x="5079" y="2212"/>
                    <a:pt x="5094" y="2207"/>
                    <a:pt x="5106" y="2198"/>
                  </a:cubicBezTo>
                  <a:cubicBezTo>
                    <a:pt x="5118" y="2190"/>
                    <a:pt x="5133" y="2170"/>
                    <a:pt x="5115" y="2161"/>
                  </a:cubicBezTo>
                  <a:cubicBezTo>
                    <a:pt x="5097" y="2153"/>
                    <a:pt x="5124" y="2122"/>
                    <a:pt x="5145" y="2113"/>
                  </a:cubicBezTo>
                  <a:cubicBezTo>
                    <a:pt x="5166" y="2105"/>
                    <a:pt x="5204" y="2085"/>
                    <a:pt x="5198" y="2059"/>
                  </a:cubicBezTo>
                  <a:cubicBezTo>
                    <a:pt x="5192" y="2034"/>
                    <a:pt x="5195" y="1997"/>
                    <a:pt x="5222" y="2003"/>
                  </a:cubicBezTo>
                  <a:cubicBezTo>
                    <a:pt x="5249" y="2009"/>
                    <a:pt x="5257" y="1989"/>
                    <a:pt x="5240" y="1969"/>
                  </a:cubicBezTo>
                  <a:cubicBezTo>
                    <a:pt x="5222" y="1949"/>
                    <a:pt x="5213" y="1915"/>
                    <a:pt x="5225" y="1895"/>
                  </a:cubicBezTo>
                  <a:cubicBezTo>
                    <a:pt x="5237" y="1876"/>
                    <a:pt x="5263" y="1881"/>
                    <a:pt x="5272" y="1904"/>
                  </a:cubicBezTo>
                  <a:close/>
                  <a:moveTo>
                    <a:pt x="6293" y="3072"/>
                  </a:moveTo>
                  <a:cubicBezTo>
                    <a:pt x="6287" y="3101"/>
                    <a:pt x="6302" y="3115"/>
                    <a:pt x="6334" y="3118"/>
                  </a:cubicBezTo>
                  <a:cubicBezTo>
                    <a:pt x="6367" y="3121"/>
                    <a:pt x="6388" y="3092"/>
                    <a:pt x="6358" y="3061"/>
                  </a:cubicBezTo>
                  <a:cubicBezTo>
                    <a:pt x="6328" y="3030"/>
                    <a:pt x="6299" y="3044"/>
                    <a:pt x="6293" y="3072"/>
                  </a:cubicBezTo>
                  <a:close/>
                  <a:moveTo>
                    <a:pt x="6584" y="2990"/>
                  </a:moveTo>
                  <a:cubicBezTo>
                    <a:pt x="6581" y="3007"/>
                    <a:pt x="6590" y="3021"/>
                    <a:pt x="6610" y="3007"/>
                  </a:cubicBezTo>
                  <a:cubicBezTo>
                    <a:pt x="6631" y="2993"/>
                    <a:pt x="6673" y="2968"/>
                    <a:pt x="6640" y="2951"/>
                  </a:cubicBezTo>
                  <a:cubicBezTo>
                    <a:pt x="6607" y="2934"/>
                    <a:pt x="6595" y="2942"/>
                    <a:pt x="6590" y="2956"/>
                  </a:cubicBezTo>
                  <a:cubicBezTo>
                    <a:pt x="6584" y="2971"/>
                    <a:pt x="6587" y="2973"/>
                    <a:pt x="6584" y="2990"/>
                  </a:cubicBezTo>
                  <a:close/>
                  <a:moveTo>
                    <a:pt x="5489" y="2433"/>
                  </a:moveTo>
                  <a:cubicBezTo>
                    <a:pt x="5480" y="2447"/>
                    <a:pt x="5501" y="2473"/>
                    <a:pt x="5513" y="2453"/>
                  </a:cubicBezTo>
                  <a:cubicBezTo>
                    <a:pt x="5524" y="2433"/>
                    <a:pt x="5530" y="2419"/>
                    <a:pt x="5533" y="2399"/>
                  </a:cubicBezTo>
                  <a:cubicBezTo>
                    <a:pt x="5536" y="2379"/>
                    <a:pt x="5522" y="2388"/>
                    <a:pt x="5513" y="2402"/>
                  </a:cubicBezTo>
                  <a:cubicBezTo>
                    <a:pt x="5504" y="2416"/>
                    <a:pt x="5498" y="2419"/>
                    <a:pt x="5489" y="2433"/>
                  </a:cubicBezTo>
                  <a:close/>
                  <a:moveTo>
                    <a:pt x="4712" y="1720"/>
                  </a:moveTo>
                  <a:cubicBezTo>
                    <a:pt x="4700" y="1734"/>
                    <a:pt x="4723" y="1762"/>
                    <a:pt x="4735" y="1734"/>
                  </a:cubicBezTo>
                  <a:cubicBezTo>
                    <a:pt x="4747" y="1706"/>
                    <a:pt x="4723" y="1706"/>
                    <a:pt x="4712" y="1720"/>
                  </a:cubicBezTo>
                  <a:close/>
                  <a:moveTo>
                    <a:pt x="4634" y="1734"/>
                  </a:moveTo>
                  <a:cubicBezTo>
                    <a:pt x="4614" y="1731"/>
                    <a:pt x="4608" y="1754"/>
                    <a:pt x="4631" y="1760"/>
                  </a:cubicBezTo>
                  <a:cubicBezTo>
                    <a:pt x="4655" y="1765"/>
                    <a:pt x="4655" y="1737"/>
                    <a:pt x="4634" y="1734"/>
                  </a:cubicBezTo>
                  <a:close/>
                  <a:moveTo>
                    <a:pt x="4572" y="1604"/>
                  </a:moveTo>
                  <a:cubicBezTo>
                    <a:pt x="4537" y="1607"/>
                    <a:pt x="4542" y="1641"/>
                    <a:pt x="4575" y="1638"/>
                  </a:cubicBezTo>
                  <a:cubicBezTo>
                    <a:pt x="4608" y="1635"/>
                    <a:pt x="4608" y="1601"/>
                    <a:pt x="4572" y="1604"/>
                  </a:cubicBezTo>
                  <a:close/>
                  <a:moveTo>
                    <a:pt x="4827" y="1810"/>
                  </a:moveTo>
                  <a:cubicBezTo>
                    <a:pt x="4821" y="1833"/>
                    <a:pt x="4845" y="1839"/>
                    <a:pt x="4854" y="1822"/>
                  </a:cubicBezTo>
                  <a:cubicBezTo>
                    <a:pt x="4863" y="1805"/>
                    <a:pt x="4848" y="1779"/>
                    <a:pt x="4836" y="1762"/>
                  </a:cubicBezTo>
                  <a:cubicBezTo>
                    <a:pt x="4824" y="1745"/>
                    <a:pt x="4804" y="1745"/>
                    <a:pt x="4815" y="1768"/>
                  </a:cubicBezTo>
                  <a:cubicBezTo>
                    <a:pt x="4827" y="1791"/>
                    <a:pt x="4833" y="1788"/>
                    <a:pt x="4827" y="1810"/>
                  </a:cubicBezTo>
                  <a:close/>
                  <a:moveTo>
                    <a:pt x="5263" y="1847"/>
                  </a:moveTo>
                  <a:cubicBezTo>
                    <a:pt x="5263" y="1876"/>
                    <a:pt x="5305" y="1884"/>
                    <a:pt x="5299" y="1850"/>
                  </a:cubicBezTo>
                  <a:cubicBezTo>
                    <a:pt x="5293" y="1816"/>
                    <a:pt x="5263" y="1819"/>
                    <a:pt x="5263" y="1847"/>
                  </a:cubicBezTo>
                  <a:close/>
                  <a:moveTo>
                    <a:pt x="110" y="756"/>
                  </a:moveTo>
                  <a:cubicBezTo>
                    <a:pt x="112" y="763"/>
                    <a:pt x="109" y="771"/>
                    <a:pt x="104" y="786"/>
                  </a:cubicBezTo>
                  <a:cubicBezTo>
                    <a:pt x="95" y="812"/>
                    <a:pt x="116" y="829"/>
                    <a:pt x="131" y="846"/>
                  </a:cubicBezTo>
                  <a:cubicBezTo>
                    <a:pt x="146" y="863"/>
                    <a:pt x="163" y="891"/>
                    <a:pt x="178" y="914"/>
                  </a:cubicBezTo>
                  <a:cubicBezTo>
                    <a:pt x="193" y="936"/>
                    <a:pt x="208" y="990"/>
                    <a:pt x="208" y="1015"/>
                  </a:cubicBezTo>
                  <a:cubicBezTo>
                    <a:pt x="208" y="1041"/>
                    <a:pt x="217" y="1080"/>
                    <a:pt x="241" y="1106"/>
                  </a:cubicBezTo>
                  <a:cubicBezTo>
                    <a:pt x="264" y="1131"/>
                    <a:pt x="255" y="1174"/>
                    <a:pt x="232" y="1185"/>
                  </a:cubicBezTo>
                  <a:cubicBezTo>
                    <a:pt x="208" y="1197"/>
                    <a:pt x="208" y="1213"/>
                    <a:pt x="226" y="1230"/>
                  </a:cubicBezTo>
                  <a:cubicBezTo>
                    <a:pt x="244" y="1247"/>
                    <a:pt x="244" y="1287"/>
                    <a:pt x="247" y="1310"/>
                  </a:cubicBezTo>
                  <a:cubicBezTo>
                    <a:pt x="249" y="1332"/>
                    <a:pt x="282" y="1400"/>
                    <a:pt x="300" y="1431"/>
                  </a:cubicBezTo>
                  <a:cubicBezTo>
                    <a:pt x="318" y="1462"/>
                    <a:pt x="312" y="1513"/>
                    <a:pt x="309" y="1539"/>
                  </a:cubicBezTo>
                  <a:cubicBezTo>
                    <a:pt x="306" y="1564"/>
                    <a:pt x="303" y="1615"/>
                    <a:pt x="306" y="1641"/>
                  </a:cubicBezTo>
                  <a:cubicBezTo>
                    <a:pt x="309" y="1666"/>
                    <a:pt x="294" y="1714"/>
                    <a:pt x="273" y="1728"/>
                  </a:cubicBezTo>
                  <a:cubicBezTo>
                    <a:pt x="252" y="1743"/>
                    <a:pt x="238" y="1748"/>
                    <a:pt x="226" y="1765"/>
                  </a:cubicBezTo>
                  <a:cubicBezTo>
                    <a:pt x="214" y="1782"/>
                    <a:pt x="202" y="1796"/>
                    <a:pt x="175" y="1810"/>
                  </a:cubicBezTo>
                  <a:cubicBezTo>
                    <a:pt x="149" y="1825"/>
                    <a:pt x="128" y="1853"/>
                    <a:pt x="116" y="1873"/>
                  </a:cubicBezTo>
                  <a:cubicBezTo>
                    <a:pt x="104" y="1893"/>
                    <a:pt x="95" y="1949"/>
                    <a:pt x="89" y="1980"/>
                  </a:cubicBezTo>
                  <a:cubicBezTo>
                    <a:pt x="83" y="2011"/>
                    <a:pt x="80" y="2068"/>
                    <a:pt x="69" y="2091"/>
                  </a:cubicBezTo>
                  <a:cubicBezTo>
                    <a:pt x="57" y="2113"/>
                    <a:pt x="57" y="2142"/>
                    <a:pt x="54" y="2164"/>
                  </a:cubicBezTo>
                  <a:cubicBezTo>
                    <a:pt x="51" y="2187"/>
                    <a:pt x="51" y="2209"/>
                    <a:pt x="39" y="2229"/>
                  </a:cubicBezTo>
                  <a:cubicBezTo>
                    <a:pt x="27" y="2249"/>
                    <a:pt x="12" y="2291"/>
                    <a:pt x="9" y="2311"/>
                  </a:cubicBezTo>
                  <a:cubicBezTo>
                    <a:pt x="6" y="2331"/>
                    <a:pt x="0" y="2390"/>
                    <a:pt x="9" y="2416"/>
                  </a:cubicBezTo>
                  <a:cubicBezTo>
                    <a:pt x="13" y="2426"/>
                    <a:pt x="16" y="2435"/>
                    <a:pt x="18" y="2444"/>
                  </a:cubicBezTo>
                  <a:cubicBezTo>
                    <a:pt x="35" y="2433"/>
                    <a:pt x="63" y="2433"/>
                    <a:pt x="86" y="2441"/>
                  </a:cubicBezTo>
                  <a:cubicBezTo>
                    <a:pt x="110" y="2450"/>
                    <a:pt x="131" y="2447"/>
                    <a:pt x="155" y="2433"/>
                  </a:cubicBezTo>
                  <a:cubicBezTo>
                    <a:pt x="178" y="2419"/>
                    <a:pt x="211" y="2410"/>
                    <a:pt x="247" y="2436"/>
                  </a:cubicBezTo>
                  <a:cubicBezTo>
                    <a:pt x="282" y="2461"/>
                    <a:pt x="333" y="2456"/>
                    <a:pt x="333" y="2456"/>
                  </a:cubicBezTo>
                  <a:lnTo>
                    <a:pt x="953" y="2456"/>
                  </a:lnTo>
                  <a:cubicBezTo>
                    <a:pt x="953" y="2456"/>
                    <a:pt x="982" y="2509"/>
                    <a:pt x="1015" y="2529"/>
                  </a:cubicBezTo>
                  <a:cubicBezTo>
                    <a:pt x="1048" y="2549"/>
                    <a:pt x="1104" y="2563"/>
                    <a:pt x="1134" y="2555"/>
                  </a:cubicBezTo>
                  <a:cubicBezTo>
                    <a:pt x="1163" y="2546"/>
                    <a:pt x="1205" y="2546"/>
                    <a:pt x="1240" y="2560"/>
                  </a:cubicBezTo>
                  <a:cubicBezTo>
                    <a:pt x="1276" y="2574"/>
                    <a:pt x="1335" y="2574"/>
                    <a:pt x="1335" y="2574"/>
                  </a:cubicBezTo>
                  <a:lnTo>
                    <a:pt x="1641" y="2504"/>
                  </a:lnTo>
                  <a:cubicBezTo>
                    <a:pt x="1629" y="2473"/>
                    <a:pt x="1614" y="2444"/>
                    <a:pt x="1593" y="2430"/>
                  </a:cubicBezTo>
                  <a:cubicBezTo>
                    <a:pt x="1573" y="2416"/>
                    <a:pt x="1549" y="2402"/>
                    <a:pt x="1543" y="2379"/>
                  </a:cubicBezTo>
                  <a:cubicBezTo>
                    <a:pt x="1537" y="2357"/>
                    <a:pt x="1496" y="2323"/>
                    <a:pt x="1496" y="2323"/>
                  </a:cubicBezTo>
                  <a:lnTo>
                    <a:pt x="1496" y="1836"/>
                  </a:lnTo>
                  <a:lnTo>
                    <a:pt x="1786" y="1836"/>
                  </a:lnTo>
                  <a:cubicBezTo>
                    <a:pt x="1786" y="1836"/>
                    <a:pt x="1757" y="1777"/>
                    <a:pt x="1774" y="1748"/>
                  </a:cubicBezTo>
                  <a:cubicBezTo>
                    <a:pt x="1792" y="1720"/>
                    <a:pt x="1792" y="1692"/>
                    <a:pt x="1783" y="1666"/>
                  </a:cubicBezTo>
                  <a:cubicBezTo>
                    <a:pt x="1774" y="1641"/>
                    <a:pt x="1775" y="1565"/>
                    <a:pt x="1799" y="1540"/>
                  </a:cubicBezTo>
                  <a:cubicBezTo>
                    <a:pt x="1785" y="1539"/>
                    <a:pt x="1767" y="1534"/>
                    <a:pt x="1745" y="1525"/>
                  </a:cubicBezTo>
                  <a:cubicBezTo>
                    <a:pt x="1709" y="1511"/>
                    <a:pt x="1694" y="1519"/>
                    <a:pt x="1653" y="1542"/>
                  </a:cubicBezTo>
                  <a:cubicBezTo>
                    <a:pt x="1611" y="1564"/>
                    <a:pt x="1581" y="1554"/>
                    <a:pt x="1564" y="1539"/>
                  </a:cubicBezTo>
                  <a:cubicBezTo>
                    <a:pt x="1542" y="1520"/>
                    <a:pt x="1546" y="1473"/>
                    <a:pt x="1552" y="1448"/>
                  </a:cubicBezTo>
                  <a:cubicBezTo>
                    <a:pt x="1556" y="1430"/>
                    <a:pt x="1551" y="1424"/>
                    <a:pt x="1547" y="1411"/>
                  </a:cubicBezTo>
                  <a:cubicBezTo>
                    <a:pt x="1538" y="1386"/>
                    <a:pt x="1519" y="1366"/>
                    <a:pt x="1501" y="1344"/>
                  </a:cubicBezTo>
                  <a:cubicBezTo>
                    <a:pt x="1484" y="1321"/>
                    <a:pt x="1469" y="1281"/>
                    <a:pt x="1478" y="1256"/>
                  </a:cubicBezTo>
                  <a:cubicBezTo>
                    <a:pt x="1487" y="1230"/>
                    <a:pt x="1496" y="1199"/>
                    <a:pt x="1481" y="1174"/>
                  </a:cubicBezTo>
                  <a:cubicBezTo>
                    <a:pt x="1466" y="1148"/>
                    <a:pt x="1454" y="1123"/>
                    <a:pt x="1466" y="1095"/>
                  </a:cubicBezTo>
                  <a:cubicBezTo>
                    <a:pt x="1478" y="1066"/>
                    <a:pt x="1484" y="1041"/>
                    <a:pt x="1475" y="1021"/>
                  </a:cubicBezTo>
                  <a:cubicBezTo>
                    <a:pt x="1471" y="1012"/>
                    <a:pt x="1467" y="1004"/>
                    <a:pt x="1464" y="995"/>
                  </a:cubicBezTo>
                  <a:lnTo>
                    <a:pt x="1303" y="995"/>
                  </a:lnTo>
                  <a:lnTo>
                    <a:pt x="1315" y="928"/>
                  </a:lnTo>
                  <a:cubicBezTo>
                    <a:pt x="1315" y="928"/>
                    <a:pt x="1270" y="931"/>
                    <a:pt x="1243" y="942"/>
                  </a:cubicBezTo>
                  <a:cubicBezTo>
                    <a:pt x="1217" y="953"/>
                    <a:pt x="1107" y="945"/>
                    <a:pt x="1107" y="945"/>
                  </a:cubicBezTo>
                  <a:cubicBezTo>
                    <a:pt x="1107" y="945"/>
                    <a:pt x="1101" y="990"/>
                    <a:pt x="1110" y="1007"/>
                  </a:cubicBezTo>
                  <a:cubicBezTo>
                    <a:pt x="1119" y="1024"/>
                    <a:pt x="1125" y="1052"/>
                    <a:pt x="1098" y="1061"/>
                  </a:cubicBezTo>
                  <a:cubicBezTo>
                    <a:pt x="1071" y="1069"/>
                    <a:pt x="1015" y="1064"/>
                    <a:pt x="970" y="1072"/>
                  </a:cubicBezTo>
                  <a:cubicBezTo>
                    <a:pt x="926" y="1080"/>
                    <a:pt x="881" y="1095"/>
                    <a:pt x="864" y="1055"/>
                  </a:cubicBezTo>
                  <a:cubicBezTo>
                    <a:pt x="846" y="1015"/>
                    <a:pt x="837" y="993"/>
                    <a:pt x="810" y="967"/>
                  </a:cubicBezTo>
                  <a:cubicBezTo>
                    <a:pt x="783" y="942"/>
                    <a:pt x="754" y="911"/>
                    <a:pt x="748" y="885"/>
                  </a:cubicBezTo>
                  <a:cubicBezTo>
                    <a:pt x="742" y="860"/>
                    <a:pt x="709" y="789"/>
                    <a:pt x="709" y="789"/>
                  </a:cubicBezTo>
                  <a:lnTo>
                    <a:pt x="291" y="789"/>
                  </a:lnTo>
                  <a:cubicBezTo>
                    <a:pt x="291" y="789"/>
                    <a:pt x="255" y="762"/>
                    <a:pt x="244" y="733"/>
                  </a:cubicBezTo>
                  <a:cubicBezTo>
                    <a:pt x="228" y="741"/>
                    <a:pt x="208" y="745"/>
                    <a:pt x="196" y="744"/>
                  </a:cubicBezTo>
                  <a:cubicBezTo>
                    <a:pt x="175" y="741"/>
                    <a:pt x="140" y="739"/>
                    <a:pt x="110" y="756"/>
                  </a:cubicBezTo>
                  <a:close/>
                  <a:moveTo>
                    <a:pt x="3279" y="1718"/>
                  </a:moveTo>
                  <a:lnTo>
                    <a:pt x="3302" y="1583"/>
                  </a:lnTo>
                  <a:lnTo>
                    <a:pt x="3274" y="1418"/>
                  </a:lnTo>
                  <a:lnTo>
                    <a:pt x="3235" y="1349"/>
                  </a:lnTo>
                  <a:cubicBezTo>
                    <a:pt x="3211" y="1329"/>
                    <a:pt x="3160" y="1310"/>
                    <a:pt x="3121" y="1313"/>
                  </a:cubicBezTo>
                  <a:cubicBezTo>
                    <a:pt x="3113" y="1313"/>
                    <a:pt x="3109" y="1313"/>
                    <a:pt x="3101" y="1313"/>
                  </a:cubicBezTo>
                  <a:cubicBezTo>
                    <a:pt x="3098" y="1338"/>
                    <a:pt x="3107" y="1358"/>
                    <a:pt x="3127" y="1378"/>
                  </a:cubicBezTo>
                  <a:cubicBezTo>
                    <a:pt x="3148" y="1397"/>
                    <a:pt x="3166" y="1437"/>
                    <a:pt x="3169" y="1462"/>
                  </a:cubicBezTo>
                  <a:cubicBezTo>
                    <a:pt x="3172" y="1488"/>
                    <a:pt x="3163" y="1513"/>
                    <a:pt x="3145" y="1536"/>
                  </a:cubicBezTo>
                  <a:cubicBezTo>
                    <a:pt x="3127" y="1559"/>
                    <a:pt x="3107" y="1595"/>
                    <a:pt x="3121" y="1624"/>
                  </a:cubicBezTo>
                  <a:cubicBezTo>
                    <a:pt x="3136" y="1652"/>
                    <a:pt x="3133" y="1709"/>
                    <a:pt x="3109" y="1728"/>
                  </a:cubicBezTo>
                  <a:cubicBezTo>
                    <a:pt x="3086" y="1748"/>
                    <a:pt x="3092" y="1768"/>
                    <a:pt x="3112" y="1779"/>
                  </a:cubicBezTo>
                  <a:cubicBezTo>
                    <a:pt x="3133" y="1791"/>
                    <a:pt x="3127" y="1810"/>
                    <a:pt x="3104" y="1822"/>
                  </a:cubicBezTo>
                  <a:cubicBezTo>
                    <a:pt x="3080" y="1833"/>
                    <a:pt x="3109" y="1873"/>
                    <a:pt x="3074" y="1887"/>
                  </a:cubicBezTo>
                  <a:cubicBezTo>
                    <a:pt x="3038" y="1901"/>
                    <a:pt x="3062" y="1932"/>
                    <a:pt x="3083" y="1958"/>
                  </a:cubicBezTo>
                  <a:cubicBezTo>
                    <a:pt x="3104" y="1983"/>
                    <a:pt x="3124" y="1992"/>
                    <a:pt x="3139" y="2009"/>
                  </a:cubicBezTo>
                  <a:cubicBezTo>
                    <a:pt x="3154" y="2026"/>
                    <a:pt x="3193" y="2034"/>
                    <a:pt x="3216" y="2026"/>
                  </a:cubicBezTo>
                  <a:cubicBezTo>
                    <a:pt x="3240" y="2017"/>
                    <a:pt x="3258" y="2043"/>
                    <a:pt x="3279" y="2074"/>
                  </a:cubicBezTo>
                  <a:cubicBezTo>
                    <a:pt x="3299" y="2105"/>
                    <a:pt x="3296" y="2150"/>
                    <a:pt x="3285" y="2184"/>
                  </a:cubicBezTo>
                  <a:cubicBezTo>
                    <a:pt x="3273" y="2218"/>
                    <a:pt x="3255" y="2246"/>
                    <a:pt x="3279" y="2272"/>
                  </a:cubicBezTo>
                  <a:cubicBezTo>
                    <a:pt x="3302" y="2297"/>
                    <a:pt x="3323" y="2325"/>
                    <a:pt x="3329" y="2348"/>
                  </a:cubicBezTo>
                  <a:cubicBezTo>
                    <a:pt x="3335" y="2371"/>
                    <a:pt x="3344" y="2390"/>
                    <a:pt x="3359" y="2407"/>
                  </a:cubicBezTo>
                  <a:cubicBezTo>
                    <a:pt x="3374" y="2424"/>
                    <a:pt x="3415" y="2419"/>
                    <a:pt x="3415" y="2419"/>
                  </a:cubicBezTo>
                  <a:lnTo>
                    <a:pt x="3400" y="2365"/>
                  </a:lnTo>
                  <a:cubicBezTo>
                    <a:pt x="3400" y="2365"/>
                    <a:pt x="3418" y="2331"/>
                    <a:pt x="3445" y="2317"/>
                  </a:cubicBezTo>
                  <a:cubicBezTo>
                    <a:pt x="3471" y="2303"/>
                    <a:pt x="3498" y="2260"/>
                    <a:pt x="3495" y="2226"/>
                  </a:cubicBezTo>
                  <a:cubicBezTo>
                    <a:pt x="3492" y="2192"/>
                    <a:pt x="3486" y="2150"/>
                    <a:pt x="3498" y="2116"/>
                  </a:cubicBezTo>
                  <a:cubicBezTo>
                    <a:pt x="3510" y="2082"/>
                    <a:pt x="3510" y="2036"/>
                    <a:pt x="3483" y="2009"/>
                  </a:cubicBezTo>
                  <a:cubicBezTo>
                    <a:pt x="3448" y="1972"/>
                    <a:pt x="3305" y="1830"/>
                    <a:pt x="3305" y="1830"/>
                  </a:cubicBezTo>
                  <a:lnTo>
                    <a:pt x="3279" y="1718"/>
                  </a:lnTo>
                  <a:close/>
                  <a:moveTo>
                    <a:pt x="3101" y="1313"/>
                  </a:moveTo>
                  <a:cubicBezTo>
                    <a:pt x="3098" y="1338"/>
                    <a:pt x="3107" y="1358"/>
                    <a:pt x="3127" y="1378"/>
                  </a:cubicBezTo>
                  <a:cubicBezTo>
                    <a:pt x="3148" y="1397"/>
                    <a:pt x="3166" y="1437"/>
                    <a:pt x="3169" y="1462"/>
                  </a:cubicBezTo>
                  <a:cubicBezTo>
                    <a:pt x="3172" y="1488"/>
                    <a:pt x="3163" y="1513"/>
                    <a:pt x="3145" y="1536"/>
                  </a:cubicBezTo>
                  <a:cubicBezTo>
                    <a:pt x="3127" y="1559"/>
                    <a:pt x="3107" y="1595"/>
                    <a:pt x="3121" y="1624"/>
                  </a:cubicBezTo>
                  <a:cubicBezTo>
                    <a:pt x="3136" y="1652"/>
                    <a:pt x="3133" y="1709"/>
                    <a:pt x="3109" y="1728"/>
                  </a:cubicBezTo>
                  <a:cubicBezTo>
                    <a:pt x="3086" y="1748"/>
                    <a:pt x="3092" y="1768"/>
                    <a:pt x="3112" y="1779"/>
                  </a:cubicBezTo>
                  <a:cubicBezTo>
                    <a:pt x="3133" y="1791"/>
                    <a:pt x="3127" y="1810"/>
                    <a:pt x="3104" y="1822"/>
                  </a:cubicBezTo>
                  <a:cubicBezTo>
                    <a:pt x="3080" y="1833"/>
                    <a:pt x="3109" y="1873"/>
                    <a:pt x="3074" y="1887"/>
                  </a:cubicBezTo>
                  <a:cubicBezTo>
                    <a:pt x="3038" y="1901"/>
                    <a:pt x="3062" y="1932"/>
                    <a:pt x="3083" y="1958"/>
                  </a:cubicBezTo>
                  <a:lnTo>
                    <a:pt x="2688" y="2144"/>
                  </a:lnTo>
                  <a:lnTo>
                    <a:pt x="2689" y="2215"/>
                  </a:lnTo>
                  <a:cubicBezTo>
                    <a:pt x="2677" y="2217"/>
                    <a:pt x="2667" y="2221"/>
                    <a:pt x="2659" y="2226"/>
                  </a:cubicBezTo>
                  <a:cubicBezTo>
                    <a:pt x="2635" y="2243"/>
                    <a:pt x="2599" y="2241"/>
                    <a:pt x="2578" y="2232"/>
                  </a:cubicBezTo>
                  <a:cubicBezTo>
                    <a:pt x="2558" y="2224"/>
                    <a:pt x="2525" y="2232"/>
                    <a:pt x="2504" y="2243"/>
                  </a:cubicBezTo>
                  <a:cubicBezTo>
                    <a:pt x="2484" y="2255"/>
                    <a:pt x="2466" y="2280"/>
                    <a:pt x="2466" y="2317"/>
                  </a:cubicBezTo>
                  <a:cubicBezTo>
                    <a:pt x="2466" y="2354"/>
                    <a:pt x="2427" y="2382"/>
                    <a:pt x="2406" y="2388"/>
                  </a:cubicBezTo>
                  <a:cubicBezTo>
                    <a:pt x="2386" y="2393"/>
                    <a:pt x="2365" y="2407"/>
                    <a:pt x="2344" y="2430"/>
                  </a:cubicBezTo>
                  <a:cubicBezTo>
                    <a:pt x="2323" y="2453"/>
                    <a:pt x="2300" y="2473"/>
                    <a:pt x="2270" y="2492"/>
                  </a:cubicBezTo>
                  <a:cubicBezTo>
                    <a:pt x="2240" y="2512"/>
                    <a:pt x="2214" y="2535"/>
                    <a:pt x="2190" y="2560"/>
                  </a:cubicBezTo>
                  <a:cubicBezTo>
                    <a:pt x="2166" y="2586"/>
                    <a:pt x="2125" y="2589"/>
                    <a:pt x="2095" y="2572"/>
                  </a:cubicBezTo>
                  <a:cubicBezTo>
                    <a:pt x="2065" y="2555"/>
                    <a:pt x="2033" y="2555"/>
                    <a:pt x="2006" y="2557"/>
                  </a:cubicBezTo>
                  <a:cubicBezTo>
                    <a:pt x="1985" y="2560"/>
                    <a:pt x="1966" y="2553"/>
                    <a:pt x="1953" y="2540"/>
                  </a:cubicBezTo>
                  <a:cubicBezTo>
                    <a:pt x="1949" y="2537"/>
                    <a:pt x="1946" y="2533"/>
                    <a:pt x="1944" y="2529"/>
                  </a:cubicBezTo>
                  <a:cubicBezTo>
                    <a:pt x="1932" y="2509"/>
                    <a:pt x="1881" y="2492"/>
                    <a:pt x="1860" y="2490"/>
                  </a:cubicBezTo>
                  <a:cubicBezTo>
                    <a:pt x="1848" y="2488"/>
                    <a:pt x="1832" y="2483"/>
                    <a:pt x="1816" y="2471"/>
                  </a:cubicBezTo>
                  <a:lnTo>
                    <a:pt x="1649" y="2507"/>
                  </a:lnTo>
                  <a:cubicBezTo>
                    <a:pt x="1637" y="2476"/>
                    <a:pt x="1614" y="2444"/>
                    <a:pt x="1593" y="2430"/>
                  </a:cubicBezTo>
                  <a:cubicBezTo>
                    <a:pt x="1573" y="2416"/>
                    <a:pt x="1549" y="2402"/>
                    <a:pt x="1543" y="2379"/>
                  </a:cubicBezTo>
                  <a:cubicBezTo>
                    <a:pt x="1537" y="2357"/>
                    <a:pt x="1496" y="2323"/>
                    <a:pt x="1496" y="2323"/>
                  </a:cubicBezTo>
                  <a:lnTo>
                    <a:pt x="1496" y="1836"/>
                  </a:lnTo>
                  <a:lnTo>
                    <a:pt x="1786" y="1836"/>
                  </a:lnTo>
                  <a:cubicBezTo>
                    <a:pt x="1786" y="1836"/>
                    <a:pt x="1757" y="1777"/>
                    <a:pt x="1774" y="1748"/>
                  </a:cubicBezTo>
                  <a:cubicBezTo>
                    <a:pt x="1792" y="1720"/>
                    <a:pt x="1792" y="1692"/>
                    <a:pt x="1783" y="1666"/>
                  </a:cubicBezTo>
                  <a:cubicBezTo>
                    <a:pt x="1774" y="1641"/>
                    <a:pt x="1782" y="1564"/>
                    <a:pt x="1806" y="1539"/>
                  </a:cubicBezTo>
                  <a:cubicBezTo>
                    <a:pt x="1814" y="1539"/>
                    <a:pt x="1814" y="1539"/>
                    <a:pt x="1822" y="1536"/>
                  </a:cubicBezTo>
                  <a:cubicBezTo>
                    <a:pt x="1843" y="1528"/>
                    <a:pt x="1866" y="1542"/>
                    <a:pt x="1875" y="1561"/>
                  </a:cubicBezTo>
                  <a:cubicBezTo>
                    <a:pt x="1884" y="1581"/>
                    <a:pt x="1923" y="1581"/>
                    <a:pt x="1944" y="1564"/>
                  </a:cubicBezTo>
                  <a:cubicBezTo>
                    <a:pt x="1964" y="1547"/>
                    <a:pt x="1994" y="1567"/>
                    <a:pt x="2000" y="1595"/>
                  </a:cubicBezTo>
                  <a:cubicBezTo>
                    <a:pt x="2006" y="1624"/>
                    <a:pt x="2030" y="1644"/>
                    <a:pt x="2062" y="1652"/>
                  </a:cubicBezTo>
                  <a:cubicBezTo>
                    <a:pt x="2095" y="1661"/>
                    <a:pt x="2133" y="1658"/>
                    <a:pt x="2151" y="1666"/>
                  </a:cubicBezTo>
                  <a:cubicBezTo>
                    <a:pt x="2169" y="1675"/>
                    <a:pt x="2202" y="1675"/>
                    <a:pt x="2222" y="1655"/>
                  </a:cubicBezTo>
                  <a:cubicBezTo>
                    <a:pt x="2243" y="1635"/>
                    <a:pt x="2276" y="1652"/>
                    <a:pt x="2294" y="1677"/>
                  </a:cubicBezTo>
                  <a:cubicBezTo>
                    <a:pt x="2311" y="1703"/>
                    <a:pt x="2341" y="1711"/>
                    <a:pt x="2377" y="1709"/>
                  </a:cubicBezTo>
                  <a:cubicBezTo>
                    <a:pt x="2412" y="1706"/>
                    <a:pt x="2457" y="1720"/>
                    <a:pt x="2463" y="1743"/>
                  </a:cubicBezTo>
                  <a:cubicBezTo>
                    <a:pt x="2469" y="1765"/>
                    <a:pt x="2484" y="1799"/>
                    <a:pt x="2516" y="1808"/>
                  </a:cubicBezTo>
                  <a:cubicBezTo>
                    <a:pt x="2549" y="1816"/>
                    <a:pt x="2608" y="1802"/>
                    <a:pt x="2608" y="1802"/>
                  </a:cubicBezTo>
                  <a:lnTo>
                    <a:pt x="2608" y="1669"/>
                  </a:lnTo>
                  <a:cubicBezTo>
                    <a:pt x="2608" y="1669"/>
                    <a:pt x="2561" y="1669"/>
                    <a:pt x="2540" y="1683"/>
                  </a:cubicBezTo>
                  <a:cubicBezTo>
                    <a:pt x="2519" y="1697"/>
                    <a:pt x="2484" y="1686"/>
                    <a:pt x="2466" y="1661"/>
                  </a:cubicBezTo>
                  <a:cubicBezTo>
                    <a:pt x="2448" y="1635"/>
                    <a:pt x="2415" y="1593"/>
                    <a:pt x="2439" y="1553"/>
                  </a:cubicBezTo>
                  <a:cubicBezTo>
                    <a:pt x="2463" y="1513"/>
                    <a:pt x="2475" y="1465"/>
                    <a:pt x="2469" y="1429"/>
                  </a:cubicBezTo>
                  <a:cubicBezTo>
                    <a:pt x="2463" y="1392"/>
                    <a:pt x="2454" y="1346"/>
                    <a:pt x="2466" y="1313"/>
                  </a:cubicBezTo>
                  <a:cubicBezTo>
                    <a:pt x="2478" y="1279"/>
                    <a:pt x="2513" y="1185"/>
                    <a:pt x="2513" y="1185"/>
                  </a:cubicBezTo>
                  <a:lnTo>
                    <a:pt x="2754" y="1100"/>
                  </a:lnTo>
                  <a:lnTo>
                    <a:pt x="2792" y="1163"/>
                  </a:lnTo>
                  <a:cubicBezTo>
                    <a:pt x="2825" y="1171"/>
                    <a:pt x="2875" y="1216"/>
                    <a:pt x="2887" y="1236"/>
                  </a:cubicBezTo>
                  <a:cubicBezTo>
                    <a:pt x="2899" y="1256"/>
                    <a:pt x="2926" y="1273"/>
                    <a:pt x="2949" y="1270"/>
                  </a:cubicBezTo>
                  <a:cubicBezTo>
                    <a:pt x="2973" y="1267"/>
                    <a:pt x="3006" y="1279"/>
                    <a:pt x="3023" y="1290"/>
                  </a:cubicBezTo>
                  <a:cubicBezTo>
                    <a:pt x="3037" y="1299"/>
                    <a:pt x="3071" y="1310"/>
                    <a:pt x="3101" y="1313"/>
                  </a:cubicBezTo>
                  <a:close/>
                  <a:moveTo>
                    <a:pt x="3234" y="1349"/>
                  </a:moveTo>
                  <a:cubicBezTo>
                    <a:pt x="3210" y="1329"/>
                    <a:pt x="3160" y="1310"/>
                    <a:pt x="3121" y="1313"/>
                  </a:cubicBezTo>
                  <a:cubicBezTo>
                    <a:pt x="3083" y="1315"/>
                    <a:pt x="3041" y="1301"/>
                    <a:pt x="3023" y="1290"/>
                  </a:cubicBezTo>
                  <a:cubicBezTo>
                    <a:pt x="3006" y="1279"/>
                    <a:pt x="2973" y="1267"/>
                    <a:pt x="2949" y="1270"/>
                  </a:cubicBezTo>
                  <a:cubicBezTo>
                    <a:pt x="2926" y="1273"/>
                    <a:pt x="2899" y="1256"/>
                    <a:pt x="2887" y="1236"/>
                  </a:cubicBezTo>
                  <a:cubicBezTo>
                    <a:pt x="2875" y="1216"/>
                    <a:pt x="2825" y="1171"/>
                    <a:pt x="2792" y="1163"/>
                  </a:cubicBezTo>
                  <a:lnTo>
                    <a:pt x="2753" y="1100"/>
                  </a:lnTo>
                  <a:lnTo>
                    <a:pt x="2682" y="947"/>
                  </a:lnTo>
                  <a:lnTo>
                    <a:pt x="2602" y="826"/>
                  </a:lnTo>
                  <a:lnTo>
                    <a:pt x="2596" y="564"/>
                  </a:lnTo>
                  <a:cubicBezTo>
                    <a:pt x="2623" y="564"/>
                    <a:pt x="2661" y="550"/>
                    <a:pt x="2667" y="527"/>
                  </a:cubicBezTo>
                  <a:cubicBezTo>
                    <a:pt x="2673" y="505"/>
                    <a:pt x="2679" y="486"/>
                    <a:pt x="2700" y="475"/>
                  </a:cubicBezTo>
                  <a:cubicBezTo>
                    <a:pt x="2721" y="464"/>
                    <a:pt x="2733" y="441"/>
                    <a:pt x="2742" y="416"/>
                  </a:cubicBezTo>
                  <a:cubicBezTo>
                    <a:pt x="2751" y="390"/>
                    <a:pt x="2728" y="354"/>
                    <a:pt x="2710" y="328"/>
                  </a:cubicBezTo>
                  <a:cubicBezTo>
                    <a:pt x="2696" y="309"/>
                    <a:pt x="2700" y="277"/>
                    <a:pt x="2712" y="263"/>
                  </a:cubicBezTo>
                  <a:cubicBezTo>
                    <a:pt x="2724" y="249"/>
                    <a:pt x="2733" y="229"/>
                    <a:pt x="2753" y="220"/>
                  </a:cubicBezTo>
                  <a:cubicBezTo>
                    <a:pt x="2774" y="212"/>
                    <a:pt x="2792" y="175"/>
                    <a:pt x="2777" y="152"/>
                  </a:cubicBezTo>
                  <a:cubicBezTo>
                    <a:pt x="2762" y="130"/>
                    <a:pt x="2745" y="110"/>
                    <a:pt x="2745" y="85"/>
                  </a:cubicBezTo>
                  <a:cubicBezTo>
                    <a:pt x="2745" y="59"/>
                    <a:pt x="2752" y="56"/>
                    <a:pt x="2771" y="56"/>
                  </a:cubicBezTo>
                  <a:lnTo>
                    <a:pt x="2943" y="56"/>
                  </a:lnTo>
                  <a:lnTo>
                    <a:pt x="3169" y="0"/>
                  </a:lnTo>
                  <a:lnTo>
                    <a:pt x="3771" y="348"/>
                  </a:lnTo>
                  <a:lnTo>
                    <a:pt x="3771" y="467"/>
                  </a:lnTo>
                  <a:lnTo>
                    <a:pt x="3991" y="591"/>
                  </a:lnTo>
                  <a:cubicBezTo>
                    <a:pt x="3984" y="601"/>
                    <a:pt x="3979" y="612"/>
                    <a:pt x="3979" y="625"/>
                  </a:cubicBezTo>
                  <a:cubicBezTo>
                    <a:pt x="3979" y="653"/>
                    <a:pt x="3949" y="713"/>
                    <a:pt x="3937" y="735"/>
                  </a:cubicBezTo>
                  <a:cubicBezTo>
                    <a:pt x="3925" y="758"/>
                    <a:pt x="3922" y="795"/>
                    <a:pt x="3943" y="820"/>
                  </a:cubicBezTo>
                  <a:cubicBezTo>
                    <a:pt x="3964" y="846"/>
                    <a:pt x="3994" y="868"/>
                    <a:pt x="4005" y="888"/>
                  </a:cubicBezTo>
                  <a:cubicBezTo>
                    <a:pt x="4017" y="908"/>
                    <a:pt x="4029" y="945"/>
                    <a:pt x="4014" y="970"/>
                  </a:cubicBezTo>
                  <a:cubicBezTo>
                    <a:pt x="4000" y="996"/>
                    <a:pt x="4000" y="1027"/>
                    <a:pt x="4011" y="1041"/>
                  </a:cubicBezTo>
                  <a:cubicBezTo>
                    <a:pt x="4023" y="1055"/>
                    <a:pt x="4026" y="1080"/>
                    <a:pt x="4008" y="1100"/>
                  </a:cubicBezTo>
                  <a:cubicBezTo>
                    <a:pt x="3991" y="1120"/>
                    <a:pt x="3988" y="1140"/>
                    <a:pt x="3997" y="1163"/>
                  </a:cubicBezTo>
                  <a:cubicBezTo>
                    <a:pt x="4005" y="1185"/>
                    <a:pt x="4020" y="1205"/>
                    <a:pt x="4032" y="1216"/>
                  </a:cubicBezTo>
                  <a:cubicBezTo>
                    <a:pt x="4044" y="1228"/>
                    <a:pt x="4062" y="1247"/>
                    <a:pt x="4059" y="1264"/>
                  </a:cubicBezTo>
                  <a:cubicBezTo>
                    <a:pt x="4056" y="1281"/>
                    <a:pt x="4083" y="1315"/>
                    <a:pt x="4080" y="1344"/>
                  </a:cubicBezTo>
                  <a:cubicBezTo>
                    <a:pt x="4077" y="1372"/>
                    <a:pt x="4094" y="1406"/>
                    <a:pt x="4121" y="1423"/>
                  </a:cubicBezTo>
                  <a:cubicBezTo>
                    <a:pt x="4140" y="1435"/>
                    <a:pt x="4160" y="1453"/>
                    <a:pt x="4167" y="1473"/>
                  </a:cubicBezTo>
                  <a:cubicBezTo>
                    <a:pt x="4126" y="1519"/>
                    <a:pt x="4050" y="1547"/>
                    <a:pt x="4002" y="1536"/>
                  </a:cubicBezTo>
                  <a:cubicBezTo>
                    <a:pt x="3975" y="1530"/>
                    <a:pt x="3937" y="1530"/>
                    <a:pt x="3922" y="1547"/>
                  </a:cubicBezTo>
                  <a:cubicBezTo>
                    <a:pt x="3908" y="1564"/>
                    <a:pt x="3881" y="1570"/>
                    <a:pt x="3857" y="1561"/>
                  </a:cubicBezTo>
                  <a:cubicBezTo>
                    <a:pt x="3833" y="1553"/>
                    <a:pt x="3798" y="1564"/>
                    <a:pt x="3777" y="1578"/>
                  </a:cubicBezTo>
                  <a:cubicBezTo>
                    <a:pt x="3756" y="1593"/>
                    <a:pt x="3724" y="1610"/>
                    <a:pt x="3703" y="1598"/>
                  </a:cubicBezTo>
                  <a:cubicBezTo>
                    <a:pt x="3682" y="1587"/>
                    <a:pt x="3649" y="1590"/>
                    <a:pt x="3623" y="1601"/>
                  </a:cubicBezTo>
                  <a:cubicBezTo>
                    <a:pt x="3596" y="1612"/>
                    <a:pt x="3572" y="1610"/>
                    <a:pt x="3546" y="1590"/>
                  </a:cubicBezTo>
                  <a:cubicBezTo>
                    <a:pt x="3519" y="1570"/>
                    <a:pt x="3480" y="1567"/>
                    <a:pt x="3451" y="1581"/>
                  </a:cubicBezTo>
                  <a:cubicBezTo>
                    <a:pt x="3421" y="1595"/>
                    <a:pt x="3394" y="1610"/>
                    <a:pt x="3347" y="1604"/>
                  </a:cubicBezTo>
                  <a:lnTo>
                    <a:pt x="3302" y="1583"/>
                  </a:lnTo>
                  <a:lnTo>
                    <a:pt x="3274" y="1418"/>
                  </a:lnTo>
                  <a:lnTo>
                    <a:pt x="3234" y="1349"/>
                  </a:lnTo>
                  <a:close/>
                  <a:moveTo>
                    <a:pt x="2917" y="3817"/>
                  </a:moveTo>
                  <a:cubicBezTo>
                    <a:pt x="2920" y="3754"/>
                    <a:pt x="2934" y="3684"/>
                    <a:pt x="2940" y="3652"/>
                  </a:cubicBezTo>
                  <a:cubicBezTo>
                    <a:pt x="2946" y="3621"/>
                    <a:pt x="2940" y="3568"/>
                    <a:pt x="2926" y="3539"/>
                  </a:cubicBezTo>
                  <a:cubicBezTo>
                    <a:pt x="2911" y="3511"/>
                    <a:pt x="2893" y="3457"/>
                    <a:pt x="2866" y="3418"/>
                  </a:cubicBezTo>
                  <a:cubicBezTo>
                    <a:pt x="2840" y="3378"/>
                    <a:pt x="2848" y="3338"/>
                    <a:pt x="2842" y="3302"/>
                  </a:cubicBezTo>
                  <a:cubicBezTo>
                    <a:pt x="2840" y="3286"/>
                    <a:pt x="2838" y="3274"/>
                    <a:pt x="2829" y="3262"/>
                  </a:cubicBezTo>
                  <a:lnTo>
                    <a:pt x="2994" y="3087"/>
                  </a:lnTo>
                  <a:cubicBezTo>
                    <a:pt x="2994" y="3087"/>
                    <a:pt x="3015" y="3061"/>
                    <a:pt x="3009" y="3021"/>
                  </a:cubicBezTo>
                  <a:cubicBezTo>
                    <a:pt x="3003" y="2982"/>
                    <a:pt x="3032" y="2959"/>
                    <a:pt x="3053" y="2942"/>
                  </a:cubicBezTo>
                  <a:cubicBezTo>
                    <a:pt x="3074" y="2925"/>
                    <a:pt x="3080" y="2888"/>
                    <a:pt x="3059" y="2857"/>
                  </a:cubicBezTo>
                  <a:cubicBezTo>
                    <a:pt x="3038" y="2826"/>
                    <a:pt x="3038" y="2787"/>
                    <a:pt x="3050" y="2758"/>
                  </a:cubicBezTo>
                  <a:cubicBezTo>
                    <a:pt x="3062" y="2730"/>
                    <a:pt x="3068" y="2710"/>
                    <a:pt x="3062" y="2685"/>
                  </a:cubicBezTo>
                  <a:cubicBezTo>
                    <a:pt x="3056" y="2659"/>
                    <a:pt x="3065" y="2623"/>
                    <a:pt x="3077" y="2600"/>
                  </a:cubicBezTo>
                  <a:cubicBezTo>
                    <a:pt x="3089" y="2577"/>
                    <a:pt x="3092" y="2515"/>
                    <a:pt x="3083" y="2484"/>
                  </a:cubicBezTo>
                  <a:cubicBezTo>
                    <a:pt x="3074" y="2453"/>
                    <a:pt x="3059" y="2424"/>
                    <a:pt x="3056" y="2388"/>
                  </a:cubicBezTo>
                  <a:cubicBezTo>
                    <a:pt x="3053" y="2351"/>
                    <a:pt x="3003" y="2331"/>
                    <a:pt x="2970" y="2334"/>
                  </a:cubicBezTo>
                  <a:cubicBezTo>
                    <a:pt x="2937" y="2337"/>
                    <a:pt x="2875" y="2320"/>
                    <a:pt x="2851" y="2300"/>
                  </a:cubicBezTo>
                  <a:cubicBezTo>
                    <a:pt x="2828" y="2280"/>
                    <a:pt x="2789" y="2274"/>
                    <a:pt x="2759" y="2277"/>
                  </a:cubicBezTo>
                  <a:cubicBezTo>
                    <a:pt x="2730" y="2280"/>
                    <a:pt x="2688" y="2266"/>
                    <a:pt x="2688" y="2266"/>
                  </a:cubicBezTo>
                  <a:lnTo>
                    <a:pt x="2688" y="2144"/>
                  </a:lnTo>
                  <a:lnTo>
                    <a:pt x="3083" y="1955"/>
                  </a:lnTo>
                  <a:cubicBezTo>
                    <a:pt x="3104" y="1980"/>
                    <a:pt x="3124" y="1992"/>
                    <a:pt x="3139" y="2009"/>
                  </a:cubicBezTo>
                  <a:cubicBezTo>
                    <a:pt x="3154" y="2026"/>
                    <a:pt x="3193" y="2034"/>
                    <a:pt x="3216" y="2026"/>
                  </a:cubicBezTo>
                  <a:cubicBezTo>
                    <a:pt x="3240" y="2017"/>
                    <a:pt x="3258" y="2043"/>
                    <a:pt x="3279" y="2074"/>
                  </a:cubicBezTo>
                  <a:cubicBezTo>
                    <a:pt x="3299" y="2105"/>
                    <a:pt x="3296" y="2150"/>
                    <a:pt x="3285" y="2184"/>
                  </a:cubicBezTo>
                  <a:cubicBezTo>
                    <a:pt x="3273" y="2218"/>
                    <a:pt x="3255" y="2246"/>
                    <a:pt x="3279" y="2272"/>
                  </a:cubicBezTo>
                  <a:cubicBezTo>
                    <a:pt x="3302" y="2297"/>
                    <a:pt x="3323" y="2325"/>
                    <a:pt x="3329" y="2348"/>
                  </a:cubicBezTo>
                  <a:cubicBezTo>
                    <a:pt x="3335" y="2371"/>
                    <a:pt x="3344" y="2390"/>
                    <a:pt x="3359" y="2407"/>
                  </a:cubicBezTo>
                  <a:cubicBezTo>
                    <a:pt x="3374" y="2424"/>
                    <a:pt x="3415" y="2419"/>
                    <a:pt x="3415" y="2419"/>
                  </a:cubicBezTo>
                  <a:lnTo>
                    <a:pt x="3400" y="2365"/>
                  </a:lnTo>
                  <a:cubicBezTo>
                    <a:pt x="3400" y="2365"/>
                    <a:pt x="3418" y="2331"/>
                    <a:pt x="3445" y="2317"/>
                  </a:cubicBezTo>
                  <a:cubicBezTo>
                    <a:pt x="3471" y="2303"/>
                    <a:pt x="3498" y="2260"/>
                    <a:pt x="3495" y="2226"/>
                  </a:cubicBezTo>
                  <a:cubicBezTo>
                    <a:pt x="3492" y="2192"/>
                    <a:pt x="3486" y="2150"/>
                    <a:pt x="3498" y="2116"/>
                  </a:cubicBezTo>
                  <a:cubicBezTo>
                    <a:pt x="3510" y="2082"/>
                    <a:pt x="3510" y="2036"/>
                    <a:pt x="3483" y="2009"/>
                  </a:cubicBezTo>
                  <a:cubicBezTo>
                    <a:pt x="3448" y="1972"/>
                    <a:pt x="3305" y="1830"/>
                    <a:pt x="3305" y="1830"/>
                  </a:cubicBezTo>
                  <a:lnTo>
                    <a:pt x="3279" y="1718"/>
                  </a:lnTo>
                  <a:lnTo>
                    <a:pt x="3302" y="1583"/>
                  </a:lnTo>
                  <a:lnTo>
                    <a:pt x="3347" y="1604"/>
                  </a:lnTo>
                  <a:cubicBezTo>
                    <a:pt x="3394" y="1610"/>
                    <a:pt x="3421" y="1595"/>
                    <a:pt x="3451" y="1581"/>
                  </a:cubicBezTo>
                  <a:cubicBezTo>
                    <a:pt x="3480" y="1567"/>
                    <a:pt x="3519" y="1570"/>
                    <a:pt x="3546" y="1590"/>
                  </a:cubicBezTo>
                  <a:cubicBezTo>
                    <a:pt x="3572" y="1610"/>
                    <a:pt x="3596" y="1612"/>
                    <a:pt x="3623" y="1601"/>
                  </a:cubicBezTo>
                  <a:cubicBezTo>
                    <a:pt x="3649" y="1590"/>
                    <a:pt x="3682" y="1587"/>
                    <a:pt x="3703" y="1598"/>
                  </a:cubicBezTo>
                  <a:cubicBezTo>
                    <a:pt x="3724" y="1610"/>
                    <a:pt x="3756" y="1593"/>
                    <a:pt x="3777" y="1578"/>
                  </a:cubicBezTo>
                  <a:cubicBezTo>
                    <a:pt x="3798" y="1564"/>
                    <a:pt x="3833" y="1553"/>
                    <a:pt x="3857" y="1561"/>
                  </a:cubicBezTo>
                  <a:cubicBezTo>
                    <a:pt x="3881" y="1570"/>
                    <a:pt x="3908" y="1564"/>
                    <a:pt x="3922" y="1547"/>
                  </a:cubicBezTo>
                  <a:cubicBezTo>
                    <a:pt x="3937" y="1530"/>
                    <a:pt x="3975" y="1530"/>
                    <a:pt x="4002" y="1536"/>
                  </a:cubicBezTo>
                  <a:cubicBezTo>
                    <a:pt x="4050" y="1547"/>
                    <a:pt x="4124" y="1519"/>
                    <a:pt x="4166" y="1474"/>
                  </a:cubicBezTo>
                  <a:cubicBezTo>
                    <a:pt x="4169" y="1482"/>
                    <a:pt x="4170" y="1490"/>
                    <a:pt x="4169" y="1499"/>
                  </a:cubicBezTo>
                  <a:cubicBezTo>
                    <a:pt x="4163" y="1530"/>
                    <a:pt x="4139" y="1570"/>
                    <a:pt x="4151" y="1595"/>
                  </a:cubicBezTo>
                  <a:cubicBezTo>
                    <a:pt x="4163" y="1621"/>
                    <a:pt x="4172" y="1646"/>
                    <a:pt x="4169" y="1669"/>
                  </a:cubicBezTo>
                  <a:cubicBezTo>
                    <a:pt x="4166" y="1692"/>
                    <a:pt x="4169" y="1720"/>
                    <a:pt x="4178" y="1743"/>
                  </a:cubicBezTo>
                  <a:cubicBezTo>
                    <a:pt x="4186" y="1765"/>
                    <a:pt x="4183" y="1791"/>
                    <a:pt x="4175" y="1805"/>
                  </a:cubicBezTo>
                  <a:cubicBezTo>
                    <a:pt x="4166" y="1819"/>
                    <a:pt x="4178" y="1842"/>
                    <a:pt x="4183" y="1859"/>
                  </a:cubicBezTo>
                  <a:cubicBezTo>
                    <a:pt x="4189" y="1876"/>
                    <a:pt x="4189" y="1893"/>
                    <a:pt x="4183" y="1912"/>
                  </a:cubicBezTo>
                  <a:cubicBezTo>
                    <a:pt x="4178" y="1932"/>
                    <a:pt x="4189" y="1963"/>
                    <a:pt x="4201" y="1983"/>
                  </a:cubicBezTo>
                  <a:cubicBezTo>
                    <a:pt x="4213" y="2003"/>
                    <a:pt x="4213" y="2026"/>
                    <a:pt x="4210" y="2037"/>
                  </a:cubicBezTo>
                  <a:cubicBezTo>
                    <a:pt x="4207" y="2048"/>
                    <a:pt x="4207" y="2071"/>
                    <a:pt x="4210" y="2085"/>
                  </a:cubicBezTo>
                  <a:cubicBezTo>
                    <a:pt x="4213" y="2099"/>
                    <a:pt x="4213" y="2130"/>
                    <a:pt x="4192" y="2139"/>
                  </a:cubicBezTo>
                  <a:cubicBezTo>
                    <a:pt x="4172" y="2147"/>
                    <a:pt x="4163" y="2167"/>
                    <a:pt x="4175" y="2181"/>
                  </a:cubicBezTo>
                  <a:cubicBezTo>
                    <a:pt x="4186" y="2195"/>
                    <a:pt x="4175" y="2212"/>
                    <a:pt x="4154" y="2226"/>
                  </a:cubicBezTo>
                  <a:cubicBezTo>
                    <a:pt x="4133" y="2241"/>
                    <a:pt x="4103" y="2246"/>
                    <a:pt x="4092" y="2269"/>
                  </a:cubicBezTo>
                  <a:cubicBezTo>
                    <a:pt x="4080" y="2291"/>
                    <a:pt x="4056" y="2306"/>
                    <a:pt x="4038" y="2320"/>
                  </a:cubicBezTo>
                  <a:cubicBezTo>
                    <a:pt x="4020" y="2334"/>
                    <a:pt x="3961" y="2365"/>
                    <a:pt x="3952" y="2388"/>
                  </a:cubicBezTo>
                  <a:cubicBezTo>
                    <a:pt x="3943" y="2410"/>
                    <a:pt x="3875" y="2450"/>
                    <a:pt x="3833" y="2461"/>
                  </a:cubicBezTo>
                  <a:cubicBezTo>
                    <a:pt x="3792" y="2473"/>
                    <a:pt x="3709" y="2521"/>
                    <a:pt x="3694" y="2543"/>
                  </a:cubicBezTo>
                  <a:cubicBezTo>
                    <a:pt x="3679" y="2566"/>
                    <a:pt x="3652" y="2591"/>
                    <a:pt x="3632" y="2597"/>
                  </a:cubicBezTo>
                  <a:cubicBezTo>
                    <a:pt x="3611" y="2603"/>
                    <a:pt x="3599" y="2608"/>
                    <a:pt x="3605" y="2625"/>
                  </a:cubicBezTo>
                  <a:cubicBezTo>
                    <a:pt x="3611" y="2642"/>
                    <a:pt x="3575" y="2668"/>
                    <a:pt x="3540" y="2690"/>
                  </a:cubicBezTo>
                  <a:cubicBezTo>
                    <a:pt x="3504" y="2713"/>
                    <a:pt x="3445" y="2758"/>
                    <a:pt x="3424" y="2787"/>
                  </a:cubicBezTo>
                  <a:cubicBezTo>
                    <a:pt x="3403" y="2815"/>
                    <a:pt x="3382" y="2843"/>
                    <a:pt x="3353" y="2846"/>
                  </a:cubicBezTo>
                  <a:cubicBezTo>
                    <a:pt x="3323" y="2849"/>
                    <a:pt x="3323" y="2866"/>
                    <a:pt x="3326" y="2883"/>
                  </a:cubicBezTo>
                  <a:cubicBezTo>
                    <a:pt x="3329" y="2900"/>
                    <a:pt x="3335" y="2914"/>
                    <a:pt x="3323" y="2922"/>
                  </a:cubicBezTo>
                  <a:cubicBezTo>
                    <a:pt x="3311" y="2931"/>
                    <a:pt x="3314" y="2965"/>
                    <a:pt x="3338" y="2973"/>
                  </a:cubicBezTo>
                  <a:cubicBezTo>
                    <a:pt x="3362" y="2982"/>
                    <a:pt x="3388" y="3013"/>
                    <a:pt x="3382" y="3033"/>
                  </a:cubicBezTo>
                  <a:cubicBezTo>
                    <a:pt x="3376" y="3053"/>
                    <a:pt x="3388" y="3078"/>
                    <a:pt x="3403" y="3098"/>
                  </a:cubicBezTo>
                  <a:cubicBezTo>
                    <a:pt x="3418" y="3118"/>
                    <a:pt x="3436" y="3149"/>
                    <a:pt x="3427" y="3171"/>
                  </a:cubicBezTo>
                  <a:cubicBezTo>
                    <a:pt x="3418" y="3194"/>
                    <a:pt x="3418" y="3217"/>
                    <a:pt x="3436" y="3211"/>
                  </a:cubicBezTo>
                  <a:cubicBezTo>
                    <a:pt x="3454" y="3205"/>
                    <a:pt x="3466" y="3228"/>
                    <a:pt x="3463" y="3256"/>
                  </a:cubicBezTo>
                  <a:cubicBezTo>
                    <a:pt x="3460" y="3285"/>
                    <a:pt x="3454" y="3336"/>
                    <a:pt x="3448" y="3355"/>
                  </a:cubicBezTo>
                  <a:cubicBezTo>
                    <a:pt x="3442" y="3375"/>
                    <a:pt x="3442" y="3403"/>
                    <a:pt x="3430" y="3420"/>
                  </a:cubicBezTo>
                  <a:cubicBezTo>
                    <a:pt x="3418" y="3437"/>
                    <a:pt x="3409" y="3449"/>
                    <a:pt x="3403" y="3469"/>
                  </a:cubicBezTo>
                  <a:cubicBezTo>
                    <a:pt x="3397" y="3488"/>
                    <a:pt x="3403" y="3491"/>
                    <a:pt x="3424" y="3471"/>
                  </a:cubicBezTo>
                  <a:cubicBezTo>
                    <a:pt x="3445" y="3452"/>
                    <a:pt x="3448" y="3480"/>
                    <a:pt x="3430" y="3500"/>
                  </a:cubicBezTo>
                  <a:cubicBezTo>
                    <a:pt x="3412" y="3519"/>
                    <a:pt x="3412" y="3548"/>
                    <a:pt x="3409" y="3565"/>
                  </a:cubicBezTo>
                  <a:cubicBezTo>
                    <a:pt x="3406" y="3582"/>
                    <a:pt x="3379" y="3607"/>
                    <a:pt x="3356" y="3610"/>
                  </a:cubicBezTo>
                  <a:cubicBezTo>
                    <a:pt x="3332" y="3613"/>
                    <a:pt x="3305" y="3624"/>
                    <a:pt x="3290" y="3635"/>
                  </a:cubicBezTo>
                  <a:cubicBezTo>
                    <a:pt x="3276" y="3647"/>
                    <a:pt x="3240" y="3655"/>
                    <a:pt x="3216" y="3658"/>
                  </a:cubicBezTo>
                  <a:cubicBezTo>
                    <a:pt x="3193" y="3661"/>
                    <a:pt x="3142" y="3667"/>
                    <a:pt x="3127" y="3689"/>
                  </a:cubicBezTo>
                  <a:cubicBezTo>
                    <a:pt x="3112" y="3712"/>
                    <a:pt x="3092" y="3723"/>
                    <a:pt x="3077" y="3723"/>
                  </a:cubicBezTo>
                  <a:cubicBezTo>
                    <a:pt x="3062" y="3723"/>
                    <a:pt x="3041" y="3746"/>
                    <a:pt x="3029" y="3763"/>
                  </a:cubicBezTo>
                  <a:cubicBezTo>
                    <a:pt x="3018" y="3780"/>
                    <a:pt x="3018" y="3794"/>
                    <a:pt x="3023" y="3814"/>
                  </a:cubicBezTo>
                  <a:cubicBezTo>
                    <a:pt x="3029" y="3833"/>
                    <a:pt x="3035" y="3836"/>
                    <a:pt x="3047" y="3814"/>
                  </a:cubicBezTo>
                  <a:cubicBezTo>
                    <a:pt x="3059" y="3791"/>
                    <a:pt x="3074" y="3800"/>
                    <a:pt x="3071" y="3825"/>
                  </a:cubicBezTo>
                  <a:cubicBezTo>
                    <a:pt x="3068" y="3850"/>
                    <a:pt x="3071" y="3882"/>
                    <a:pt x="3062" y="3907"/>
                  </a:cubicBezTo>
                  <a:cubicBezTo>
                    <a:pt x="3057" y="3922"/>
                    <a:pt x="3052" y="3940"/>
                    <a:pt x="3049" y="3956"/>
                  </a:cubicBezTo>
                  <a:lnTo>
                    <a:pt x="2955" y="3955"/>
                  </a:lnTo>
                  <a:cubicBezTo>
                    <a:pt x="2958" y="3924"/>
                    <a:pt x="2946" y="3879"/>
                    <a:pt x="2952" y="3845"/>
                  </a:cubicBezTo>
                  <a:cubicBezTo>
                    <a:pt x="2956" y="3822"/>
                    <a:pt x="2939" y="3822"/>
                    <a:pt x="2917" y="3817"/>
                  </a:cubicBezTo>
                  <a:close/>
                  <a:moveTo>
                    <a:pt x="2518" y="3210"/>
                  </a:moveTo>
                  <a:cubicBezTo>
                    <a:pt x="2545" y="3203"/>
                    <a:pt x="2588" y="3204"/>
                    <a:pt x="2608" y="3214"/>
                  </a:cubicBezTo>
                  <a:cubicBezTo>
                    <a:pt x="2638" y="3228"/>
                    <a:pt x="2679" y="3231"/>
                    <a:pt x="2706" y="3225"/>
                  </a:cubicBezTo>
                  <a:cubicBezTo>
                    <a:pt x="2733" y="3220"/>
                    <a:pt x="2759" y="3217"/>
                    <a:pt x="2783" y="3228"/>
                  </a:cubicBezTo>
                  <a:cubicBezTo>
                    <a:pt x="2797" y="3235"/>
                    <a:pt x="2819" y="3246"/>
                    <a:pt x="2831" y="3261"/>
                  </a:cubicBezTo>
                  <a:lnTo>
                    <a:pt x="2994" y="3087"/>
                  </a:lnTo>
                  <a:cubicBezTo>
                    <a:pt x="2994" y="3087"/>
                    <a:pt x="3015" y="3061"/>
                    <a:pt x="3009" y="3021"/>
                  </a:cubicBezTo>
                  <a:cubicBezTo>
                    <a:pt x="3003" y="2982"/>
                    <a:pt x="3032" y="2959"/>
                    <a:pt x="3053" y="2942"/>
                  </a:cubicBezTo>
                  <a:cubicBezTo>
                    <a:pt x="3074" y="2925"/>
                    <a:pt x="3080" y="2888"/>
                    <a:pt x="3059" y="2857"/>
                  </a:cubicBezTo>
                  <a:cubicBezTo>
                    <a:pt x="3038" y="2826"/>
                    <a:pt x="3038" y="2787"/>
                    <a:pt x="3050" y="2758"/>
                  </a:cubicBezTo>
                  <a:cubicBezTo>
                    <a:pt x="3062" y="2730"/>
                    <a:pt x="3068" y="2710"/>
                    <a:pt x="3062" y="2685"/>
                  </a:cubicBezTo>
                  <a:cubicBezTo>
                    <a:pt x="3056" y="2659"/>
                    <a:pt x="3065" y="2623"/>
                    <a:pt x="3077" y="2600"/>
                  </a:cubicBezTo>
                  <a:cubicBezTo>
                    <a:pt x="3089" y="2577"/>
                    <a:pt x="3092" y="2515"/>
                    <a:pt x="3083" y="2484"/>
                  </a:cubicBezTo>
                  <a:cubicBezTo>
                    <a:pt x="3074" y="2453"/>
                    <a:pt x="3059" y="2424"/>
                    <a:pt x="3056" y="2388"/>
                  </a:cubicBezTo>
                  <a:cubicBezTo>
                    <a:pt x="3053" y="2351"/>
                    <a:pt x="3003" y="2331"/>
                    <a:pt x="2970" y="2334"/>
                  </a:cubicBezTo>
                  <a:cubicBezTo>
                    <a:pt x="2937" y="2337"/>
                    <a:pt x="2875" y="2320"/>
                    <a:pt x="2851" y="2300"/>
                  </a:cubicBezTo>
                  <a:cubicBezTo>
                    <a:pt x="2828" y="2280"/>
                    <a:pt x="2789" y="2274"/>
                    <a:pt x="2759" y="2277"/>
                  </a:cubicBezTo>
                  <a:cubicBezTo>
                    <a:pt x="2730" y="2280"/>
                    <a:pt x="2688" y="2266"/>
                    <a:pt x="2688" y="2266"/>
                  </a:cubicBezTo>
                  <a:lnTo>
                    <a:pt x="2688" y="2218"/>
                  </a:lnTo>
                  <a:cubicBezTo>
                    <a:pt x="2677" y="2221"/>
                    <a:pt x="2667" y="2221"/>
                    <a:pt x="2659" y="2226"/>
                  </a:cubicBezTo>
                  <a:cubicBezTo>
                    <a:pt x="2635" y="2243"/>
                    <a:pt x="2599" y="2241"/>
                    <a:pt x="2578" y="2232"/>
                  </a:cubicBezTo>
                  <a:cubicBezTo>
                    <a:pt x="2558" y="2224"/>
                    <a:pt x="2525" y="2232"/>
                    <a:pt x="2504" y="2243"/>
                  </a:cubicBezTo>
                  <a:cubicBezTo>
                    <a:pt x="2484" y="2255"/>
                    <a:pt x="2466" y="2280"/>
                    <a:pt x="2466" y="2317"/>
                  </a:cubicBezTo>
                  <a:cubicBezTo>
                    <a:pt x="2466" y="2354"/>
                    <a:pt x="2427" y="2382"/>
                    <a:pt x="2406" y="2388"/>
                  </a:cubicBezTo>
                  <a:cubicBezTo>
                    <a:pt x="2386" y="2393"/>
                    <a:pt x="2365" y="2407"/>
                    <a:pt x="2344" y="2430"/>
                  </a:cubicBezTo>
                  <a:cubicBezTo>
                    <a:pt x="2323" y="2453"/>
                    <a:pt x="2300" y="2473"/>
                    <a:pt x="2270" y="2492"/>
                  </a:cubicBezTo>
                  <a:cubicBezTo>
                    <a:pt x="2240" y="2512"/>
                    <a:pt x="2214" y="2535"/>
                    <a:pt x="2190" y="2560"/>
                  </a:cubicBezTo>
                  <a:cubicBezTo>
                    <a:pt x="2166" y="2586"/>
                    <a:pt x="2125" y="2589"/>
                    <a:pt x="2095" y="2572"/>
                  </a:cubicBezTo>
                  <a:cubicBezTo>
                    <a:pt x="2065" y="2555"/>
                    <a:pt x="2033" y="2555"/>
                    <a:pt x="2006" y="2557"/>
                  </a:cubicBezTo>
                  <a:cubicBezTo>
                    <a:pt x="1985" y="2560"/>
                    <a:pt x="1968" y="2559"/>
                    <a:pt x="1955" y="2546"/>
                  </a:cubicBezTo>
                  <a:cubicBezTo>
                    <a:pt x="1991" y="2583"/>
                    <a:pt x="2021" y="2648"/>
                    <a:pt x="2024" y="2676"/>
                  </a:cubicBezTo>
                  <a:cubicBezTo>
                    <a:pt x="2027" y="2705"/>
                    <a:pt x="2062" y="2758"/>
                    <a:pt x="2107" y="2789"/>
                  </a:cubicBezTo>
                  <a:cubicBezTo>
                    <a:pt x="2151" y="2821"/>
                    <a:pt x="2228" y="2886"/>
                    <a:pt x="2276" y="2914"/>
                  </a:cubicBezTo>
                  <a:cubicBezTo>
                    <a:pt x="2323" y="2942"/>
                    <a:pt x="2332" y="2990"/>
                    <a:pt x="2335" y="3036"/>
                  </a:cubicBezTo>
                  <a:cubicBezTo>
                    <a:pt x="2338" y="3081"/>
                    <a:pt x="2362" y="3120"/>
                    <a:pt x="2412" y="3132"/>
                  </a:cubicBezTo>
                  <a:cubicBezTo>
                    <a:pt x="2463" y="3143"/>
                    <a:pt x="2504" y="3164"/>
                    <a:pt x="2518" y="3210"/>
                  </a:cubicBezTo>
                  <a:close/>
                  <a:moveTo>
                    <a:pt x="1200" y="3618"/>
                  </a:moveTo>
                  <a:lnTo>
                    <a:pt x="1200" y="4209"/>
                  </a:lnTo>
                  <a:cubicBezTo>
                    <a:pt x="1193" y="4211"/>
                    <a:pt x="1183" y="4212"/>
                    <a:pt x="1177" y="4216"/>
                  </a:cubicBezTo>
                  <a:cubicBezTo>
                    <a:pt x="1141" y="4242"/>
                    <a:pt x="1101" y="4272"/>
                    <a:pt x="1072" y="4266"/>
                  </a:cubicBezTo>
                  <a:cubicBezTo>
                    <a:pt x="1042" y="4261"/>
                    <a:pt x="1012" y="4255"/>
                    <a:pt x="982" y="4264"/>
                  </a:cubicBezTo>
                  <a:cubicBezTo>
                    <a:pt x="953" y="4272"/>
                    <a:pt x="926" y="4272"/>
                    <a:pt x="911" y="4255"/>
                  </a:cubicBezTo>
                  <a:cubicBezTo>
                    <a:pt x="896" y="4238"/>
                    <a:pt x="870" y="4230"/>
                    <a:pt x="849" y="4232"/>
                  </a:cubicBezTo>
                  <a:cubicBezTo>
                    <a:pt x="828" y="4235"/>
                    <a:pt x="807" y="4230"/>
                    <a:pt x="801" y="4207"/>
                  </a:cubicBezTo>
                  <a:cubicBezTo>
                    <a:pt x="795" y="4184"/>
                    <a:pt x="781" y="4173"/>
                    <a:pt x="763" y="4190"/>
                  </a:cubicBezTo>
                  <a:cubicBezTo>
                    <a:pt x="745" y="4207"/>
                    <a:pt x="729" y="4223"/>
                    <a:pt x="695" y="4230"/>
                  </a:cubicBezTo>
                  <a:cubicBezTo>
                    <a:pt x="668" y="4218"/>
                    <a:pt x="644" y="4204"/>
                    <a:pt x="638" y="4184"/>
                  </a:cubicBezTo>
                  <a:cubicBezTo>
                    <a:pt x="632" y="4164"/>
                    <a:pt x="617" y="4150"/>
                    <a:pt x="600" y="4148"/>
                  </a:cubicBezTo>
                  <a:cubicBezTo>
                    <a:pt x="582" y="4145"/>
                    <a:pt x="567" y="4114"/>
                    <a:pt x="561" y="4091"/>
                  </a:cubicBezTo>
                  <a:cubicBezTo>
                    <a:pt x="555" y="4068"/>
                    <a:pt x="543" y="4046"/>
                    <a:pt x="528" y="4023"/>
                  </a:cubicBezTo>
                  <a:cubicBezTo>
                    <a:pt x="514" y="4000"/>
                    <a:pt x="499" y="3949"/>
                    <a:pt x="499" y="3924"/>
                  </a:cubicBezTo>
                  <a:cubicBezTo>
                    <a:pt x="499" y="3899"/>
                    <a:pt x="481" y="3865"/>
                    <a:pt x="463" y="3848"/>
                  </a:cubicBezTo>
                  <a:cubicBezTo>
                    <a:pt x="445" y="3831"/>
                    <a:pt x="436" y="3797"/>
                    <a:pt x="442" y="3771"/>
                  </a:cubicBezTo>
                  <a:cubicBezTo>
                    <a:pt x="448" y="3746"/>
                    <a:pt x="442" y="3729"/>
                    <a:pt x="433" y="3715"/>
                  </a:cubicBezTo>
                  <a:cubicBezTo>
                    <a:pt x="425" y="3700"/>
                    <a:pt x="425" y="3686"/>
                    <a:pt x="433" y="3672"/>
                  </a:cubicBezTo>
                  <a:cubicBezTo>
                    <a:pt x="442" y="3658"/>
                    <a:pt x="436" y="3633"/>
                    <a:pt x="419" y="3610"/>
                  </a:cubicBezTo>
                  <a:cubicBezTo>
                    <a:pt x="401" y="3587"/>
                    <a:pt x="398" y="3570"/>
                    <a:pt x="404" y="3553"/>
                  </a:cubicBezTo>
                  <a:cubicBezTo>
                    <a:pt x="410" y="3536"/>
                    <a:pt x="398" y="3505"/>
                    <a:pt x="389" y="3483"/>
                  </a:cubicBezTo>
                  <a:cubicBezTo>
                    <a:pt x="380" y="3460"/>
                    <a:pt x="383" y="3409"/>
                    <a:pt x="386" y="3381"/>
                  </a:cubicBezTo>
                  <a:cubicBezTo>
                    <a:pt x="389" y="3352"/>
                    <a:pt x="386" y="3319"/>
                    <a:pt x="407" y="3321"/>
                  </a:cubicBezTo>
                  <a:cubicBezTo>
                    <a:pt x="427" y="3324"/>
                    <a:pt x="427" y="3307"/>
                    <a:pt x="404" y="3279"/>
                  </a:cubicBezTo>
                  <a:cubicBezTo>
                    <a:pt x="380" y="3251"/>
                    <a:pt x="362" y="3222"/>
                    <a:pt x="356" y="3203"/>
                  </a:cubicBezTo>
                  <a:cubicBezTo>
                    <a:pt x="350" y="3183"/>
                    <a:pt x="336" y="3169"/>
                    <a:pt x="321" y="3154"/>
                  </a:cubicBezTo>
                  <a:cubicBezTo>
                    <a:pt x="306" y="3140"/>
                    <a:pt x="291" y="3112"/>
                    <a:pt x="285" y="3089"/>
                  </a:cubicBezTo>
                  <a:cubicBezTo>
                    <a:pt x="279" y="3067"/>
                    <a:pt x="267" y="3010"/>
                    <a:pt x="252" y="2985"/>
                  </a:cubicBezTo>
                  <a:cubicBezTo>
                    <a:pt x="238" y="2959"/>
                    <a:pt x="178" y="2883"/>
                    <a:pt x="175" y="2849"/>
                  </a:cubicBezTo>
                  <a:cubicBezTo>
                    <a:pt x="172" y="2815"/>
                    <a:pt x="152" y="2767"/>
                    <a:pt x="140" y="2744"/>
                  </a:cubicBezTo>
                  <a:cubicBezTo>
                    <a:pt x="128" y="2722"/>
                    <a:pt x="110" y="2690"/>
                    <a:pt x="83" y="2682"/>
                  </a:cubicBezTo>
                  <a:cubicBezTo>
                    <a:pt x="57" y="2673"/>
                    <a:pt x="48" y="2648"/>
                    <a:pt x="45" y="2631"/>
                  </a:cubicBezTo>
                  <a:cubicBezTo>
                    <a:pt x="42" y="2614"/>
                    <a:pt x="30" y="2586"/>
                    <a:pt x="18" y="2572"/>
                  </a:cubicBezTo>
                  <a:cubicBezTo>
                    <a:pt x="6" y="2557"/>
                    <a:pt x="0" y="2509"/>
                    <a:pt x="12" y="2484"/>
                  </a:cubicBezTo>
                  <a:cubicBezTo>
                    <a:pt x="19" y="2469"/>
                    <a:pt x="18" y="2457"/>
                    <a:pt x="16" y="2444"/>
                  </a:cubicBezTo>
                  <a:cubicBezTo>
                    <a:pt x="34" y="2433"/>
                    <a:pt x="63" y="2433"/>
                    <a:pt x="86" y="2441"/>
                  </a:cubicBezTo>
                  <a:cubicBezTo>
                    <a:pt x="110" y="2450"/>
                    <a:pt x="131" y="2447"/>
                    <a:pt x="155" y="2433"/>
                  </a:cubicBezTo>
                  <a:cubicBezTo>
                    <a:pt x="178" y="2419"/>
                    <a:pt x="211" y="2410"/>
                    <a:pt x="247" y="2436"/>
                  </a:cubicBezTo>
                  <a:cubicBezTo>
                    <a:pt x="282" y="2461"/>
                    <a:pt x="333" y="2456"/>
                    <a:pt x="333" y="2456"/>
                  </a:cubicBezTo>
                  <a:lnTo>
                    <a:pt x="953" y="2456"/>
                  </a:lnTo>
                  <a:cubicBezTo>
                    <a:pt x="953" y="2456"/>
                    <a:pt x="982" y="2509"/>
                    <a:pt x="1015" y="2529"/>
                  </a:cubicBezTo>
                  <a:cubicBezTo>
                    <a:pt x="1048" y="2549"/>
                    <a:pt x="1104" y="2563"/>
                    <a:pt x="1134" y="2555"/>
                  </a:cubicBezTo>
                  <a:cubicBezTo>
                    <a:pt x="1163" y="2546"/>
                    <a:pt x="1205" y="2546"/>
                    <a:pt x="1240" y="2560"/>
                  </a:cubicBezTo>
                  <a:cubicBezTo>
                    <a:pt x="1276" y="2574"/>
                    <a:pt x="1335" y="2574"/>
                    <a:pt x="1335" y="2574"/>
                  </a:cubicBezTo>
                  <a:lnTo>
                    <a:pt x="1816" y="2471"/>
                  </a:lnTo>
                  <a:cubicBezTo>
                    <a:pt x="1832" y="2483"/>
                    <a:pt x="1848" y="2488"/>
                    <a:pt x="1860" y="2489"/>
                  </a:cubicBezTo>
                  <a:cubicBezTo>
                    <a:pt x="1881" y="2492"/>
                    <a:pt x="1932" y="2509"/>
                    <a:pt x="1944" y="2529"/>
                  </a:cubicBezTo>
                  <a:cubicBezTo>
                    <a:pt x="1946" y="2533"/>
                    <a:pt x="1953" y="2537"/>
                    <a:pt x="1956" y="2540"/>
                  </a:cubicBezTo>
                  <a:cubicBezTo>
                    <a:pt x="1956" y="2540"/>
                    <a:pt x="1917" y="2577"/>
                    <a:pt x="1863" y="2577"/>
                  </a:cubicBezTo>
                  <a:cubicBezTo>
                    <a:pt x="1837" y="2577"/>
                    <a:pt x="1810" y="2580"/>
                    <a:pt x="1780" y="2600"/>
                  </a:cubicBezTo>
                  <a:cubicBezTo>
                    <a:pt x="1751" y="2620"/>
                    <a:pt x="1709" y="2651"/>
                    <a:pt x="1709" y="2651"/>
                  </a:cubicBezTo>
                  <a:lnTo>
                    <a:pt x="1662" y="2580"/>
                  </a:lnTo>
                  <a:lnTo>
                    <a:pt x="1356" y="2648"/>
                  </a:lnTo>
                  <a:lnTo>
                    <a:pt x="1356" y="3194"/>
                  </a:lnTo>
                  <a:lnTo>
                    <a:pt x="1200" y="3194"/>
                  </a:lnTo>
                  <a:lnTo>
                    <a:pt x="1200" y="3618"/>
                  </a:lnTo>
                  <a:close/>
                  <a:moveTo>
                    <a:pt x="2519" y="3211"/>
                  </a:moveTo>
                  <a:cubicBezTo>
                    <a:pt x="2504" y="3166"/>
                    <a:pt x="2463" y="3143"/>
                    <a:pt x="2412" y="3132"/>
                  </a:cubicBezTo>
                  <a:cubicBezTo>
                    <a:pt x="2362" y="3120"/>
                    <a:pt x="2338" y="3081"/>
                    <a:pt x="2335" y="3036"/>
                  </a:cubicBezTo>
                  <a:cubicBezTo>
                    <a:pt x="2332" y="2990"/>
                    <a:pt x="2323" y="2942"/>
                    <a:pt x="2276" y="2914"/>
                  </a:cubicBezTo>
                  <a:cubicBezTo>
                    <a:pt x="2228" y="2886"/>
                    <a:pt x="2151" y="2821"/>
                    <a:pt x="2107" y="2789"/>
                  </a:cubicBezTo>
                  <a:cubicBezTo>
                    <a:pt x="2062" y="2758"/>
                    <a:pt x="2027" y="2705"/>
                    <a:pt x="2024" y="2676"/>
                  </a:cubicBezTo>
                  <a:cubicBezTo>
                    <a:pt x="2021" y="2648"/>
                    <a:pt x="1991" y="2583"/>
                    <a:pt x="1955" y="2546"/>
                  </a:cubicBezTo>
                  <a:cubicBezTo>
                    <a:pt x="1955" y="2546"/>
                    <a:pt x="1917" y="2577"/>
                    <a:pt x="1863" y="2577"/>
                  </a:cubicBezTo>
                  <a:cubicBezTo>
                    <a:pt x="1837" y="2577"/>
                    <a:pt x="1810" y="2580"/>
                    <a:pt x="1780" y="2600"/>
                  </a:cubicBezTo>
                  <a:cubicBezTo>
                    <a:pt x="1751" y="2620"/>
                    <a:pt x="1709" y="2651"/>
                    <a:pt x="1709" y="2651"/>
                  </a:cubicBezTo>
                  <a:lnTo>
                    <a:pt x="1662" y="2580"/>
                  </a:lnTo>
                  <a:lnTo>
                    <a:pt x="1356" y="2648"/>
                  </a:lnTo>
                  <a:lnTo>
                    <a:pt x="1356" y="3194"/>
                  </a:lnTo>
                  <a:lnTo>
                    <a:pt x="1200" y="3194"/>
                  </a:lnTo>
                  <a:lnTo>
                    <a:pt x="1202" y="3624"/>
                  </a:lnTo>
                  <a:cubicBezTo>
                    <a:pt x="1244" y="3667"/>
                    <a:pt x="1273" y="3717"/>
                    <a:pt x="1291" y="3754"/>
                  </a:cubicBezTo>
                  <a:cubicBezTo>
                    <a:pt x="1309" y="3791"/>
                    <a:pt x="1312" y="3839"/>
                    <a:pt x="1303" y="3870"/>
                  </a:cubicBezTo>
                  <a:cubicBezTo>
                    <a:pt x="1294" y="3901"/>
                    <a:pt x="1303" y="3935"/>
                    <a:pt x="1318" y="3958"/>
                  </a:cubicBezTo>
                  <a:cubicBezTo>
                    <a:pt x="1332" y="3981"/>
                    <a:pt x="1395" y="4006"/>
                    <a:pt x="1433" y="3972"/>
                  </a:cubicBezTo>
                  <a:cubicBezTo>
                    <a:pt x="1472" y="3938"/>
                    <a:pt x="1499" y="3910"/>
                    <a:pt x="1525" y="3904"/>
                  </a:cubicBezTo>
                  <a:cubicBezTo>
                    <a:pt x="1552" y="3899"/>
                    <a:pt x="1588" y="3865"/>
                    <a:pt x="1611" y="3833"/>
                  </a:cubicBezTo>
                  <a:cubicBezTo>
                    <a:pt x="1635" y="3802"/>
                    <a:pt x="1682" y="3771"/>
                    <a:pt x="1715" y="3763"/>
                  </a:cubicBezTo>
                  <a:cubicBezTo>
                    <a:pt x="1748" y="3754"/>
                    <a:pt x="1777" y="3751"/>
                    <a:pt x="1816" y="3766"/>
                  </a:cubicBezTo>
                  <a:cubicBezTo>
                    <a:pt x="1855" y="3780"/>
                    <a:pt x="1908" y="3791"/>
                    <a:pt x="1947" y="3780"/>
                  </a:cubicBezTo>
                  <a:cubicBezTo>
                    <a:pt x="1985" y="3768"/>
                    <a:pt x="2021" y="3734"/>
                    <a:pt x="2033" y="3698"/>
                  </a:cubicBezTo>
                  <a:cubicBezTo>
                    <a:pt x="2044" y="3661"/>
                    <a:pt x="2047" y="3633"/>
                    <a:pt x="2086" y="3613"/>
                  </a:cubicBezTo>
                  <a:cubicBezTo>
                    <a:pt x="2125" y="3593"/>
                    <a:pt x="2160" y="3559"/>
                    <a:pt x="2172" y="3517"/>
                  </a:cubicBezTo>
                  <a:cubicBezTo>
                    <a:pt x="2184" y="3474"/>
                    <a:pt x="2196" y="3432"/>
                    <a:pt x="2234" y="3412"/>
                  </a:cubicBezTo>
                  <a:cubicBezTo>
                    <a:pt x="2273" y="3392"/>
                    <a:pt x="2311" y="3384"/>
                    <a:pt x="2332" y="3344"/>
                  </a:cubicBezTo>
                  <a:cubicBezTo>
                    <a:pt x="2353" y="3304"/>
                    <a:pt x="2365" y="3282"/>
                    <a:pt x="2409" y="3268"/>
                  </a:cubicBezTo>
                  <a:cubicBezTo>
                    <a:pt x="2454" y="3253"/>
                    <a:pt x="2466" y="3248"/>
                    <a:pt x="2498" y="3225"/>
                  </a:cubicBezTo>
                  <a:cubicBezTo>
                    <a:pt x="2509" y="3218"/>
                    <a:pt x="2507" y="3214"/>
                    <a:pt x="2519" y="3211"/>
                  </a:cubicBezTo>
                  <a:close/>
                  <a:moveTo>
                    <a:pt x="1202" y="3624"/>
                  </a:moveTo>
                  <a:cubicBezTo>
                    <a:pt x="1243" y="3667"/>
                    <a:pt x="1273" y="3717"/>
                    <a:pt x="1291" y="3754"/>
                  </a:cubicBezTo>
                  <a:cubicBezTo>
                    <a:pt x="1309" y="3791"/>
                    <a:pt x="1312" y="3839"/>
                    <a:pt x="1303" y="3870"/>
                  </a:cubicBezTo>
                  <a:cubicBezTo>
                    <a:pt x="1294" y="3901"/>
                    <a:pt x="1303" y="3935"/>
                    <a:pt x="1318" y="3958"/>
                  </a:cubicBezTo>
                  <a:cubicBezTo>
                    <a:pt x="1332" y="3981"/>
                    <a:pt x="1395" y="4006"/>
                    <a:pt x="1433" y="3972"/>
                  </a:cubicBezTo>
                  <a:cubicBezTo>
                    <a:pt x="1472" y="3938"/>
                    <a:pt x="1499" y="3910"/>
                    <a:pt x="1525" y="3904"/>
                  </a:cubicBezTo>
                  <a:cubicBezTo>
                    <a:pt x="1552" y="3899"/>
                    <a:pt x="1588" y="3865"/>
                    <a:pt x="1611" y="3833"/>
                  </a:cubicBezTo>
                  <a:cubicBezTo>
                    <a:pt x="1635" y="3802"/>
                    <a:pt x="1682" y="3771"/>
                    <a:pt x="1715" y="3763"/>
                  </a:cubicBezTo>
                  <a:cubicBezTo>
                    <a:pt x="1748" y="3754"/>
                    <a:pt x="1777" y="3751"/>
                    <a:pt x="1816" y="3766"/>
                  </a:cubicBezTo>
                  <a:cubicBezTo>
                    <a:pt x="1855" y="3780"/>
                    <a:pt x="1908" y="3791"/>
                    <a:pt x="1947" y="3780"/>
                  </a:cubicBezTo>
                  <a:cubicBezTo>
                    <a:pt x="1985" y="3768"/>
                    <a:pt x="2021" y="3734"/>
                    <a:pt x="2033" y="3698"/>
                  </a:cubicBezTo>
                  <a:cubicBezTo>
                    <a:pt x="2044" y="3661"/>
                    <a:pt x="2047" y="3633"/>
                    <a:pt x="2086" y="3613"/>
                  </a:cubicBezTo>
                  <a:cubicBezTo>
                    <a:pt x="2125" y="3593"/>
                    <a:pt x="2160" y="3559"/>
                    <a:pt x="2172" y="3517"/>
                  </a:cubicBezTo>
                  <a:cubicBezTo>
                    <a:pt x="2184" y="3474"/>
                    <a:pt x="2196" y="3432"/>
                    <a:pt x="2234" y="3412"/>
                  </a:cubicBezTo>
                  <a:cubicBezTo>
                    <a:pt x="2273" y="3392"/>
                    <a:pt x="2311" y="3384"/>
                    <a:pt x="2332" y="3344"/>
                  </a:cubicBezTo>
                  <a:cubicBezTo>
                    <a:pt x="2353" y="3304"/>
                    <a:pt x="2365" y="3282"/>
                    <a:pt x="2409" y="3268"/>
                  </a:cubicBezTo>
                  <a:cubicBezTo>
                    <a:pt x="2454" y="3253"/>
                    <a:pt x="2466" y="3248"/>
                    <a:pt x="2498" y="3225"/>
                  </a:cubicBezTo>
                  <a:cubicBezTo>
                    <a:pt x="2531" y="3203"/>
                    <a:pt x="2578" y="3200"/>
                    <a:pt x="2608" y="3214"/>
                  </a:cubicBezTo>
                  <a:cubicBezTo>
                    <a:pt x="2638" y="3228"/>
                    <a:pt x="2679" y="3231"/>
                    <a:pt x="2706" y="3225"/>
                  </a:cubicBezTo>
                  <a:cubicBezTo>
                    <a:pt x="2733" y="3220"/>
                    <a:pt x="2759" y="3217"/>
                    <a:pt x="2783" y="3228"/>
                  </a:cubicBezTo>
                  <a:cubicBezTo>
                    <a:pt x="2807" y="3239"/>
                    <a:pt x="2837" y="3265"/>
                    <a:pt x="2842" y="3302"/>
                  </a:cubicBezTo>
                  <a:cubicBezTo>
                    <a:pt x="2848" y="3338"/>
                    <a:pt x="2840" y="3378"/>
                    <a:pt x="2866" y="3418"/>
                  </a:cubicBezTo>
                  <a:cubicBezTo>
                    <a:pt x="2893" y="3457"/>
                    <a:pt x="2911" y="3511"/>
                    <a:pt x="2926" y="3539"/>
                  </a:cubicBezTo>
                  <a:cubicBezTo>
                    <a:pt x="2940" y="3568"/>
                    <a:pt x="2946" y="3621"/>
                    <a:pt x="2940" y="3652"/>
                  </a:cubicBezTo>
                  <a:cubicBezTo>
                    <a:pt x="2934" y="3684"/>
                    <a:pt x="2920" y="3754"/>
                    <a:pt x="2917" y="3817"/>
                  </a:cubicBezTo>
                  <a:cubicBezTo>
                    <a:pt x="2905" y="3814"/>
                    <a:pt x="2890" y="3804"/>
                    <a:pt x="2881" y="3800"/>
                  </a:cubicBezTo>
                  <a:cubicBezTo>
                    <a:pt x="2854" y="3785"/>
                    <a:pt x="2831" y="3785"/>
                    <a:pt x="2819" y="3811"/>
                  </a:cubicBezTo>
                  <a:cubicBezTo>
                    <a:pt x="2807" y="3836"/>
                    <a:pt x="2792" y="3856"/>
                    <a:pt x="2774" y="3882"/>
                  </a:cubicBezTo>
                  <a:cubicBezTo>
                    <a:pt x="2756" y="3907"/>
                    <a:pt x="2774" y="3950"/>
                    <a:pt x="2789" y="3978"/>
                  </a:cubicBezTo>
                  <a:cubicBezTo>
                    <a:pt x="2804" y="4006"/>
                    <a:pt x="2842" y="4020"/>
                    <a:pt x="2896" y="4023"/>
                  </a:cubicBezTo>
                  <a:cubicBezTo>
                    <a:pt x="2949" y="4026"/>
                    <a:pt x="2950" y="3983"/>
                    <a:pt x="2953" y="3952"/>
                  </a:cubicBezTo>
                  <a:lnTo>
                    <a:pt x="3050" y="3955"/>
                  </a:lnTo>
                  <a:cubicBezTo>
                    <a:pt x="3048" y="3966"/>
                    <a:pt x="3044" y="3979"/>
                    <a:pt x="3044" y="3989"/>
                  </a:cubicBezTo>
                  <a:cubicBezTo>
                    <a:pt x="3044" y="4015"/>
                    <a:pt x="3044" y="4049"/>
                    <a:pt x="3029" y="4068"/>
                  </a:cubicBezTo>
                  <a:cubicBezTo>
                    <a:pt x="3015" y="4088"/>
                    <a:pt x="2991" y="4128"/>
                    <a:pt x="2991" y="4162"/>
                  </a:cubicBezTo>
                  <a:cubicBezTo>
                    <a:pt x="2991" y="4196"/>
                    <a:pt x="2958" y="4238"/>
                    <a:pt x="2934" y="4249"/>
                  </a:cubicBezTo>
                  <a:cubicBezTo>
                    <a:pt x="2911" y="4261"/>
                    <a:pt x="2869" y="4289"/>
                    <a:pt x="2857" y="4309"/>
                  </a:cubicBezTo>
                  <a:cubicBezTo>
                    <a:pt x="2845" y="4329"/>
                    <a:pt x="2825" y="4351"/>
                    <a:pt x="2810" y="4377"/>
                  </a:cubicBezTo>
                  <a:cubicBezTo>
                    <a:pt x="2795" y="4402"/>
                    <a:pt x="2774" y="4419"/>
                    <a:pt x="2765" y="4447"/>
                  </a:cubicBezTo>
                  <a:cubicBezTo>
                    <a:pt x="2756" y="4476"/>
                    <a:pt x="2742" y="4507"/>
                    <a:pt x="2721" y="4530"/>
                  </a:cubicBezTo>
                  <a:cubicBezTo>
                    <a:pt x="2700" y="4552"/>
                    <a:pt x="2688" y="4569"/>
                    <a:pt x="2676" y="4603"/>
                  </a:cubicBezTo>
                  <a:cubicBezTo>
                    <a:pt x="2664" y="4637"/>
                    <a:pt x="2635" y="4677"/>
                    <a:pt x="2605" y="4691"/>
                  </a:cubicBezTo>
                  <a:cubicBezTo>
                    <a:pt x="2575" y="4705"/>
                    <a:pt x="2558" y="4728"/>
                    <a:pt x="2543" y="4747"/>
                  </a:cubicBezTo>
                  <a:cubicBezTo>
                    <a:pt x="2528" y="4767"/>
                    <a:pt x="2510" y="4787"/>
                    <a:pt x="2492" y="4795"/>
                  </a:cubicBezTo>
                  <a:cubicBezTo>
                    <a:pt x="2475" y="4804"/>
                    <a:pt x="2469" y="4818"/>
                    <a:pt x="2454" y="4835"/>
                  </a:cubicBezTo>
                  <a:cubicBezTo>
                    <a:pt x="2439" y="4852"/>
                    <a:pt x="2421" y="4875"/>
                    <a:pt x="2400" y="4878"/>
                  </a:cubicBezTo>
                  <a:cubicBezTo>
                    <a:pt x="2380" y="4880"/>
                    <a:pt x="2362" y="4897"/>
                    <a:pt x="2356" y="4911"/>
                  </a:cubicBezTo>
                  <a:cubicBezTo>
                    <a:pt x="2350" y="4926"/>
                    <a:pt x="2326" y="4954"/>
                    <a:pt x="2303" y="4965"/>
                  </a:cubicBezTo>
                  <a:cubicBezTo>
                    <a:pt x="2279" y="4977"/>
                    <a:pt x="2246" y="4999"/>
                    <a:pt x="2228" y="5025"/>
                  </a:cubicBezTo>
                  <a:cubicBezTo>
                    <a:pt x="2211" y="5050"/>
                    <a:pt x="2154" y="5076"/>
                    <a:pt x="2130" y="5073"/>
                  </a:cubicBezTo>
                  <a:cubicBezTo>
                    <a:pt x="2107" y="5070"/>
                    <a:pt x="2071" y="5078"/>
                    <a:pt x="2047" y="5084"/>
                  </a:cubicBezTo>
                  <a:cubicBezTo>
                    <a:pt x="2024" y="5090"/>
                    <a:pt x="2006" y="5093"/>
                    <a:pt x="2000" y="5112"/>
                  </a:cubicBezTo>
                  <a:cubicBezTo>
                    <a:pt x="1994" y="5132"/>
                    <a:pt x="1979" y="5132"/>
                    <a:pt x="1947" y="5124"/>
                  </a:cubicBezTo>
                  <a:cubicBezTo>
                    <a:pt x="1914" y="5115"/>
                    <a:pt x="1890" y="5115"/>
                    <a:pt x="1893" y="5135"/>
                  </a:cubicBezTo>
                  <a:cubicBezTo>
                    <a:pt x="1896" y="5155"/>
                    <a:pt x="1875" y="5160"/>
                    <a:pt x="1846" y="5152"/>
                  </a:cubicBezTo>
                  <a:cubicBezTo>
                    <a:pt x="1816" y="5144"/>
                    <a:pt x="1771" y="5146"/>
                    <a:pt x="1748" y="5144"/>
                  </a:cubicBezTo>
                  <a:cubicBezTo>
                    <a:pt x="1724" y="5141"/>
                    <a:pt x="1662" y="5149"/>
                    <a:pt x="1638" y="5155"/>
                  </a:cubicBezTo>
                  <a:cubicBezTo>
                    <a:pt x="1614" y="5160"/>
                    <a:pt x="1537" y="5175"/>
                    <a:pt x="1513" y="5192"/>
                  </a:cubicBezTo>
                  <a:cubicBezTo>
                    <a:pt x="1490" y="5209"/>
                    <a:pt x="1445" y="5217"/>
                    <a:pt x="1424" y="5211"/>
                  </a:cubicBezTo>
                  <a:cubicBezTo>
                    <a:pt x="1404" y="5206"/>
                    <a:pt x="1362" y="5200"/>
                    <a:pt x="1347" y="5214"/>
                  </a:cubicBezTo>
                  <a:cubicBezTo>
                    <a:pt x="1332" y="5228"/>
                    <a:pt x="1306" y="5240"/>
                    <a:pt x="1291" y="5237"/>
                  </a:cubicBezTo>
                  <a:cubicBezTo>
                    <a:pt x="1276" y="5234"/>
                    <a:pt x="1243" y="5234"/>
                    <a:pt x="1220" y="5240"/>
                  </a:cubicBezTo>
                  <a:cubicBezTo>
                    <a:pt x="1196" y="5245"/>
                    <a:pt x="1166" y="5237"/>
                    <a:pt x="1157" y="5220"/>
                  </a:cubicBezTo>
                  <a:cubicBezTo>
                    <a:pt x="1148" y="5203"/>
                    <a:pt x="1148" y="5192"/>
                    <a:pt x="1131" y="5192"/>
                  </a:cubicBezTo>
                  <a:cubicBezTo>
                    <a:pt x="1113" y="5192"/>
                    <a:pt x="1083" y="5175"/>
                    <a:pt x="1083" y="5175"/>
                  </a:cubicBezTo>
                  <a:cubicBezTo>
                    <a:pt x="1083" y="5175"/>
                    <a:pt x="1048" y="5149"/>
                    <a:pt x="1030" y="5146"/>
                  </a:cubicBezTo>
                  <a:cubicBezTo>
                    <a:pt x="1012" y="5144"/>
                    <a:pt x="1009" y="5135"/>
                    <a:pt x="1000" y="5118"/>
                  </a:cubicBezTo>
                  <a:cubicBezTo>
                    <a:pt x="991" y="5101"/>
                    <a:pt x="979" y="5112"/>
                    <a:pt x="973" y="5135"/>
                  </a:cubicBezTo>
                  <a:cubicBezTo>
                    <a:pt x="967" y="5158"/>
                    <a:pt x="947" y="5152"/>
                    <a:pt x="950" y="5127"/>
                  </a:cubicBezTo>
                  <a:cubicBezTo>
                    <a:pt x="953" y="5101"/>
                    <a:pt x="953" y="5053"/>
                    <a:pt x="941" y="5042"/>
                  </a:cubicBezTo>
                  <a:cubicBezTo>
                    <a:pt x="929" y="5030"/>
                    <a:pt x="905" y="4999"/>
                    <a:pt x="911" y="4982"/>
                  </a:cubicBezTo>
                  <a:cubicBezTo>
                    <a:pt x="917" y="4965"/>
                    <a:pt x="923" y="4940"/>
                    <a:pt x="902" y="4945"/>
                  </a:cubicBezTo>
                  <a:cubicBezTo>
                    <a:pt x="881" y="4951"/>
                    <a:pt x="884" y="4914"/>
                    <a:pt x="884" y="4894"/>
                  </a:cubicBezTo>
                  <a:cubicBezTo>
                    <a:pt x="884" y="4875"/>
                    <a:pt x="893" y="4852"/>
                    <a:pt x="914" y="4866"/>
                  </a:cubicBezTo>
                  <a:cubicBezTo>
                    <a:pt x="935" y="4880"/>
                    <a:pt x="950" y="4849"/>
                    <a:pt x="941" y="4824"/>
                  </a:cubicBezTo>
                  <a:cubicBezTo>
                    <a:pt x="932" y="4798"/>
                    <a:pt x="923" y="4767"/>
                    <a:pt x="926" y="4745"/>
                  </a:cubicBezTo>
                  <a:cubicBezTo>
                    <a:pt x="929" y="4722"/>
                    <a:pt x="896" y="4685"/>
                    <a:pt x="878" y="4668"/>
                  </a:cubicBezTo>
                  <a:cubicBezTo>
                    <a:pt x="861" y="4651"/>
                    <a:pt x="831" y="4589"/>
                    <a:pt x="822" y="4563"/>
                  </a:cubicBezTo>
                  <a:cubicBezTo>
                    <a:pt x="813" y="4538"/>
                    <a:pt x="789" y="4479"/>
                    <a:pt x="789" y="4450"/>
                  </a:cubicBezTo>
                  <a:cubicBezTo>
                    <a:pt x="789" y="4422"/>
                    <a:pt x="760" y="4340"/>
                    <a:pt x="748" y="4312"/>
                  </a:cubicBezTo>
                  <a:cubicBezTo>
                    <a:pt x="736" y="4283"/>
                    <a:pt x="722" y="4241"/>
                    <a:pt x="695" y="4230"/>
                  </a:cubicBezTo>
                  <a:cubicBezTo>
                    <a:pt x="729" y="4223"/>
                    <a:pt x="745" y="4207"/>
                    <a:pt x="763" y="4190"/>
                  </a:cubicBezTo>
                  <a:cubicBezTo>
                    <a:pt x="781" y="4173"/>
                    <a:pt x="795" y="4184"/>
                    <a:pt x="801" y="4207"/>
                  </a:cubicBezTo>
                  <a:cubicBezTo>
                    <a:pt x="807" y="4230"/>
                    <a:pt x="828" y="4235"/>
                    <a:pt x="849" y="4232"/>
                  </a:cubicBezTo>
                  <a:cubicBezTo>
                    <a:pt x="870" y="4230"/>
                    <a:pt x="896" y="4238"/>
                    <a:pt x="911" y="4255"/>
                  </a:cubicBezTo>
                  <a:cubicBezTo>
                    <a:pt x="926" y="4272"/>
                    <a:pt x="953" y="4272"/>
                    <a:pt x="982" y="4264"/>
                  </a:cubicBezTo>
                  <a:cubicBezTo>
                    <a:pt x="1012" y="4255"/>
                    <a:pt x="1042" y="4261"/>
                    <a:pt x="1072" y="4266"/>
                  </a:cubicBezTo>
                  <a:cubicBezTo>
                    <a:pt x="1101" y="4272"/>
                    <a:pt x="1141" y="4242"/>
                    <a:pt x="1177" y="4216"/>
                  </a:cubicBezTo>
                  <a:cubicBezTo>
                    <a:pt x="1183" y="4212"/>
                    <a:pt x="1193" y="4211"/>
                    <a:pt x="1200" y="4209"/>
                  </a:cubicBezTo>
                  <a:lnTo>
                    <a:pt x="1202" y="3624"/>
                  </a:lnTo>
                  <a:close/>
                  <a:moveTo>
                    <a:pt x="2320" y="4549"/>
                  </a:moveTo>
                  <a:cubicBezTo>
                    <a:pt x="2341" y="4563"/>
                    <a:pt x="2394" y="4566"/>
                    <a:pt x="2409" y="4532"/>
                  </a:cubicBezTo>
                  <a:cubicBezTo>
                    <a:pt x="2424" y="4498"/>
                    <a:pt x="2442" y="4481"/>
                    <a:pt x="2484" y="4467"/>
                  </a:cubicBezTo>
                  <a:cubicBezTo>
                    <a:pt x="2525" y="4453"/>
                    <a:pt x="2573" y="4428"/>
                    <a:pt x="2564" y="4382"/>
                  </a:cubicBezTo>
                  <a:cubicBezTo>
                    <a:pt x="2555" y="4337"/>
                    <a:pt x="2561" y="4309"/>
                    <a:pt x="2531" y="4292"/>
                  </a:cubicBezTo>
                  <a:cubicBezTo>
                    <a:pt x="2501" y="4275"/>
                    <a:pt x="2484" y="4269"/>
                    <a:pt x="2466" y="4252"/>
                  </a:cubicBezTo>
                  <a:cubicBezTo>
                    <a:pt x="2448" y="4235"/>
                    <a:pt x="2387" y="4235"/>
                    <a:pt x="2368" y="4272"/>
                  </a:cubicBezTo>
                  <a:cubicBezTo>
                    <a:pt x="2353" y="4300"/>
                    <a:pt x="2314" y="4334"/>
                    <a:pt x="2294" y="4360"/>
                  </a:cubicBezTo>
                  <a:cubicBezTo>
                    <a:pt x="2273" y="4385"/>
                    <a:pt x="2228" y="4422"/>
                    <a:pt x="2243" y="4450"/>
                  </a:cubicBezTo>
                  <a:cubicBezTo>
                    <a:pt x="2258" y="4479"/>
                    <a:pt x="2300" y="4535"/>
                    <a:pt x="2320" y="4549"/>
                  </a:cubicBezTo>
                  <a:close/>
                  <a:moveTo>
                    <a:pt x="2952" y="3952"/>
                  </a:moveTo>
                  <a:cubicBezTo>
                    <a:pt x="2949" y="3983"/>
                    <a:pt x="2949" y="4026"/>
                    <a:pt x="2896" y="4023"/>
                  </a:cubicBezTo>
                  <a:cubicBezTo>
                    <a:pt x="2842" y="4020"/>
                    <a:pt x="2804" y="4006"/>
                    <a:pt x="2789" y="3978"/>
                  </a:cubicBezTo>
                  <a:cubicBezTo>
                    <a:pt x="2774" y="3950"/>
                    <a:pt x="2756" y="3907"/>
                    <a:pt x="2774" y="3882"/>
                  </a:cubicBezTo>
                  <a:cubicBezTo>
                    <a:pt x="2792" y="3856"/>
                    <a:pt x="2807" y="3836"/>
                    <a:pt x="2819" y="3811"/>
                  </a:cubicBezTo>
                  <a:cubicBezTo>
                    <a:pt x="2831" y="3785"/>
                    <a:pt x="2854" y="3785"/>
                    <a:pt x="2881" y="3800"/>
                  </a:cubicBezTo>
                  <a:cubicBezTo>
                    <a:pt x="2908" y="3814"/>
                    <a:pt x="2958" y="3811"/>
                    <a:pt x="2952" y="3845"/>
                  </a:cubicBezTo>
                  <a:cubicBezTo>
                    <a:pt x="2946" y="3879"/>
                    <a:pt x="2955" y="3921"/>
                    <a:pt x="2952" y="3952"/>
                  </a:cubicBezTo>
                  <a:close/>
                  <a:moveTo>
                    <a:pt x="2320" y="4549"/>
                  </a:moveTo>
                  <a:cubicBezTo>
                    <a:pt x="2341" y="4563"/>
                    <a:pt x="2394" y="4566"/>
                    <a:pt x="2409" y="4532"/>
                  </a:cubicBezTo>
                  <a:cubicBezTo>
                    <a:pt x="2424" y="4498"/>
                    <a:pt x="2442" y="4481"/>
                    <a:pt x="2484" y="4467"/>
                  </a:cubicBezTo>
                  <a:cubicBezTo>
                    <a:pt x="2525" y="4453"/>
                    <a:pt x="2573" y="4428"/>
                    <a:pt x="2564" y="4382"/>
                  </a:cubicBezTo>
                  <a:cubicBezTo>
                    <a:pt x="2555" y="4337"/>
                    <a:pt x="2561" y="4309"/>
                    <a:pt x="2531" y="4292"/>
                  </a:cubicBezTo>
                  <a:cubicBezTo>
                    <a:pt x="2501" y="4275"/>
                    <a:pt x="2484" y="4269"/>
                    <a:pt x="2466" y="4252"/>
                  </a:cubicBezTo>
                  <a:cubicBezTo>
                    <a:pt x="2448" y="4235"/>
                    <a:pt x="2387" y="4235"/>
                    <a:pt x="2368" y="4272"/>
                  </a:cubicBezTo>
                  <a:cubicBezTo>
                    <a:pt x="2353" y="4300"/>
                    <a:pt x="2314" y="4334"/>
                    <a:pt x="2294" y="4360"/>
                  </a:cubicBezTo>
                  <a:cubicBezTo>
                    <a:pt x="2273" y="4385"/>
                    <a:pt x="2228" y="4422"/>
                    <a:pt x="2243" y="4450"/>
                  </a:cubicBezTo>
                  <a:cubicBezTo>
                    <a:pt x="2258" y="4479"/>
                    <a:pt x="2300" y="4535"/>
                    <a:pt x="2320" y="4549"/>
                  </a:cubicBezTo>
                  <a:close/>
                  <a:moveTo>
                    <a:pt x="4056" y="619"/>
                  </a:moveTo>
                  <a:cubicBezTo>
                    <a:pt x="4059" y="599"/>
                    <a:pt x="4094" y="605"/>
                    <a:pt x="4086" y="622"/>
                  </a:cubicBezTo>
                  <a:cubicBezTo>
                    <a:pt x="4077" y="639"/>
                    <a:pt x="4097" y="656"/>
                    <a:pt x="4080" y="673"/>
                  </a:cubicBezTo>
                  <a:cubicBezTo>
                    <a:pt x="4062" y="690"/>
                    <a:pt x="4047" y="679"/>
                    <a:pt x="4053" y="665"/>
                  </a:cubicBezTo>
                  <a:cubicBezTo>
                    <a:pt x="4059" y="650"/>
                    <a:pt x="4053" y="639"/>
                    <a:pt x="4056" y="619"/>
                  </a:cubicBezTo>
                  <a:close/>
                  <a:moveTo>
                    <a:pt x="3994" y="752"/>
                  </a:moveTo>
                  <a:cubicBezTo>
                    <a:pt x="3997" y="724"/>
                    <a:pt x="4008" y="732"/>
                    <a:pt x="4017" y="747"/>
                  </a:cubicBezTo>
                  <a:cubicBezTo>
                    <a:pt x="4026" y="761"/>
                    <a:pt x="4053" y="778"/>
                    <a:pt x="4047" y="809"/>
                  </a:cubicBezTo>
                  <a:cubicBezTo>
                    <a:pt x="4041" y="840"/>
                    <a:pt x="4038" y="837"/>
                    <a:pt x="4020" y="823"/>
                  </a:cubicBezTo>
                  <a:cubicBezTo>
                    <a:pt x="4002" y="809"/>
                    <a:pt x="3991" y="781"/>
                    <a:pt x="3994" y="752"/>
                  </a:cubicBezTo>
                  <a:close/>
                  <a:moveTo>
                    <a:pt x="6297" y="510"/>
                  </a:moveTo>
                  <a:cubicBezTo>
                    <a:pt x="6309" y="527"/>
                    <a:pt x="6300" y="543"/>
                    <a:pt x="6282" y="527"/>
                  </a:cubicBezTo>
                  <a:cubicBezTo>
                    <a:pt x="6264" y="510"/>
                    <a:pt x="6285" y="493"/>
                    <a:pt x="6297" y="510"/>
                  </a:cubicBezTo>
                  <a:close/>
                  <a:moveTo>
                    <a:pt x="6315" y="584"/>
                  </a:moveTo>
                  <a:cubicBezTo>
                    <a:pt x="6306" y="567"/>
                    <a:pt x="6332" y="562"/>
                    <a:pt x="6341" y="579"/>
                  </a:cubicBezTo>
                  <a:cubicBezTo>
                    <a:pt x="6350" y="595"/>
                    <a:pt x="6377" y="619"/>
                    <a:pt x="6359" y="624"/>
                  </a:cubicBezTo>
                  <a:cubicBezTo>
                    <a:pt x="6341" y="629"/>
                    <a:pt x="6338" y="622"/>
                    <a:pt x="6329" y="612"/>
                  </a:cubicBezTo>
                  <a:cubicBezTo>
                    <a:pt x="6321" y="603"/>
                    <a:pt x="6324" y="600"/>
                    <a:pt x="6315" y="584"/>
                  </a:cubicBezTo>
                  <a:close/>
                  <a:moveTo>
                    <a:pt x="6359" y="500"/>
                  </a:moveTo>
                  <a:cubicBezTo>
                    <a:pt x="6377" y="512"/>
                    <a:pt x="6374" y="529"/>
                    <a:pt x="6353" y="517"/>
                  </a:cubicBezTo>
                  <a:cubicBezTo>
                    <a:pt x="6332" y="505"/>
                    <a:pt x="6341" y="488"/>
                    <a:pt x="6359" y="500"/>
                  </a:cubicBezTo>
                  <a:close/>
                  <a:moveTo>
                    <a:pt x="6418" y="541"/>
                  </a:moveTo>
                  <a:lnTo>
                    <a:pt x="6407" y="529"/>
                  </a:lnTo>
                  <a:lnTo>
                    <a:pt x="6418" y="541"/>
                  </a:lnTo>
                  <a:close/>
                  <a:moveTo>
                    <a:pt x="6439" y="591"/>
                  </a:moveTo>
                  <a:lnTo>
                    <a:pt x="6427" y="603"/>
                  </a:lnTo>
                  <a:lnTo>
                    <a:pt x="6439" y="591"/>
                  </a:lnTo>
                  <a:close/>
                  <a:moveTo>
                    <a:pt x="55" y="632"/>
                  </a:moveTo>
                  <a:cubicBezTo>
                    <a:pt x="56" y="632"/>
                    <a:pt x="56" y="633"/>
                    <a:pt x="57" y="633"/>
                  </a:cubicBezTo>
                  <a:cubicBezTo>
                    <a:pt x="74" y="648"/>
                    <a:pt x="77" y="662"/>
                    <a:pt x="80" y="682"/>
                  </a:cubicBezTo>
                  <a:cubicBezTo>
                    <a:pt x="81" y="685"/>
                    <a:pt x="81" y="688"/>
                    <a:pt x="82" y="692"/>
                  </a:cubicBezTo>
                  <a:lnTo>
                    <a:pt x="137" y="693"/>
                  </a:lnTo>
                  <a:lnTo>
                    <a:pt x="137" y="631"/>
                  </a:lnTo>
                  <a:lnTo>
                    <a:pt x="201" y="570"/>
                  </a:lnTo>
                  <a:lnTo>
                    <a:pt x="160" y="532"/>
                  </a:lnTo>
                  <a:lnTo>
                    <a:pt x="55" y="632"/>
                  </a:lnTo>
                  <a:close/>
                  <a:moveTo>
                    <a:pt x="4056" y="1049"/>
                  </a:moveTo>
                  <a:cubicBezTo>
                    <a:pt x="4044" y="1072"/>
                    <a:pt x="4065" y="1100"/>
                    <a:pt x="4080" y="1066"/>
                  </a:cubicBezTo>
                  <a:cubicBezTo>
                    <a:pt x="4094" y="1032"/>
                    <a:pt x="4068" y="1027"/>
                    <a:pt x="4056" y="1049"/>
                  </a:cubicBezTo>
                  <a:close/>
                </a:path>
              </a:pathLst>
            </a:custGeom>
            <a:solidFill>
              <a:srgbClr val="FFA9A6"/>
            </a:solidFill>
            <a:ln w="7938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094151" y="1959335"/>
              <a:ext cx="1433410" cy="843920"/>
            </a:xfrm>
            <a:custGeom>
              <a:avLst/>
              <a:gdLst>
                <a:gd name="T0" fmla="*/ 332 w 6016"/>
                <a:gd name="T1" fmla="*/ 1885 h 3543"/>
                <a:gd name="T2" fmla="*/ 273 w 6016"/>
                <a:gd name="T3" fmla="*/ 1913 h 3543"/>
                <a:gd name="T4" fmla="*/ 175 w 6016"/>
                <a:gd name="T5" fmla="*/ 1673 h 3543"/>
                <a:gd name="T6" fmla="*/ 1495 w 6016"/>
                <a:gd name="T7" fmla="*/ 2103 h 3543"/>
                <a:gd name="T8" fmla="*/ 1343 w 6016"/>
                <a:gd name="T9" fmla="*/ 2159 h 3543"/>
                <a:gd name="T10" fmla="*/ 1601 w 6016"/>
                <a:gd name="T11" fmla="*/ 2210 h 3543"/>
                <a:gd name="T12" fmla="*/ 1287 w 6016"/>
                <a:gd name="T13" fmla="*/ 1848 h 3543"/>
                <a:gd name="T14" fmla="*/ 1765 w 6016"/>
                <a:gd name="T15" fmla="*/ 1825 h 3543"/>
                <a:gd name="T16" fmla="*/ 1803 w 6016"/>
                <a:gd name="T17" fmla="*/ 2289 h 3543"/>
                <a:gd name="T18" fmla="*/ 1415 w 6016"/>
                <a:gd name="T19" fmla="*/ 620 h 3543"/>
                <a:gd name="T20" fmla="*/ 2439 w 6016"/>
                <a:gd name="T21" fmla="*/ 0 h 3543"/>
                <a:gd name="T22" fmla="*/ 1871 w 6016"/>
                <a:gd name="T23" fmla="*/ 1941 h 3543"/>
                <a:gd name="T24" fmla="*/ 1294 w 6016"/>
                <a:gd name="T25" fmla="*/ 1759 h 3543"/>
                <a:gd name="T26" fmla="*/ 1266 w 6016"/>
                <a:gd name="T27" fmla="*/ 991 h 3543"/>
                <a:gd name="T28" fmla="*/ 2438 w 6016"/>
                <a:gd name="T29" fmla="*/ 0 h 3543"/>
                <a:gd name="T30" fmla="*/ 2005 w 6016"/>
                <a:gd name="T31" fmla="*/ 1916 h 3543"/>
                <a:gd name="T32" fmla="*/ 2916 w 6016"/>
                <a:gd name="T33" fmla="*/ 2405 h 3543"/>
                <a:gd name="T34" fmla="*/ 3838 w 6016"/>
                <a:gd name="T35" fmla="*/ 1933 h 3543"/>
                <a:gd name="T36" fmla="*/ 3963 w 6016"/>
                <a:gd name="T37" fmla="*/ 1124 h 3543"/>
                <a:gd name="T38" fmla="*/ 2171 w 6016"/>
                <a:gd name="T39" fmla="*/ 1913 h 3543"/>
                <a:gd name="T40" fmla="*/ 2141 w 6016"/>
                <a:gd name="T41" fmla="*/ 2380 h 3543"/>
                <a:gd name="T42" fmla="*/ 2571 w 6016"/>
                <a:gd name="T43" fmla="*/ 2629 h 3543"/>
                <a:gd name="T44" fmla="*/ 4153 w 6016"/>
                <a:gd name="T45" fmla="*/ 1859 h 3543"/>
                <a:gd name="T46" fmla="*/ 4032 w 6016"/>
                <a:gd name="T47" fmla="*/ 2399 h 3543"/>
                <a:gd name="T48" fmla="*/ 4574 w 6016"/>
                <a:gd name="T49" fmla="*/ 2120 h 3543"/>
                <a:gd name="T50" fmla="*/ 5624 w 6016"/>
                <a:gd name="T51" fmla="*/ 2120 h 3543"/>
                <a:gd name="T52" fmla="*/ 5918 w 6016"/>
                <a:gd name="T53" fmla="*/ 960 h 3543"/>
                <a:gd name="T54" fmla="*/ 5618 w 6016"/>
                <a:gd name="T55" fmla="*/ 2674 h 3543"/>
                <a:gd name="T56" fmla="*/ 5188 w 6016"/>
                <a:gd name="T57" fmla="*/ 3133 h 3543"/>
                <a:gd name="T58" fmla="*/ 4714 w 6016"/>
                <a:gd name="T59" fmla="*/ 3537 h 3543"/>
                <a:gd name="T60" fmla="*/ 4094 w 6016"/>
                <a:gd name="T61" fmla="*/ 3227 h 3543"/>
                <a:gd name="T62" fmla="*/ 4289 w 6016"/>
                <a:gd name="T63" fmla="*/ 2213 h 3543"/>
                <a:gd name="T64" fmla="*/ 5218 w 6016"/>
                <a:gd name="T65" fmla="*/ 2205 h 3543"/>
                <a:gd name="T66" fmla="*/ 4094 w 6016"/>
                <a:gd name="T67" fmla="*/ 2833 h 3543"/>
                <a:gd name="T68" fmla="*/ 3838 w 6016"/>
                <a:gd name="T69" fmla="*/ 2533 h 3543"/>
                <a:gd name="T70" fmla="*/ 3687 w 6016"/>
                <a:gd name="T71" fmla="*/ 2519 h 3543"/>
                <a:gd name="T72" fmla="*/ 3857 w 6016"/>
                <a:gd name="T73" fmla="*/ 3295 h 3543"/>
                <a:gd name="T74" fmla="*/ 3834 w 6016"/>
                <a:gd name="T75" fmla="*/ 2534 h 3543"/>
                <a:gd name="T76" fmla="*/ 3800 w 6016"/>
                <a:gd name="T77" fmla="*/ 3192 h 3543"/>
                <a:gd name="T78" fmla="*/ 3234 w 6016"/>
                <a:gd name="T79" fmla="*/ 3414 h 3543"/>
                <a:gd name="T80" fmla="*/ 3290 w 6016"/>
                <a:gd name="T81" fmla="*/ 2551 h 3543"/>
                <a:gd name="T82" fmla="*/ 3281 w 6016"/>
                <a:gd name="T83" fmla="*/ 3314 h 3543"/>
                <a:gd name="T84" fmla="*/ 2613 w 6016"/>
                <a:gd name="T85" fmla="*/ 3519 h 3543"/>
                <a:gd name="T86" fmla="*/ 2518 w 6016"/>
                <a:gd name="T87" fmla="*/ 2745 h 3543"/>
                <a:gd name="T88" fmla="*/ 3269 w 6016"/>
                <a:gd name="T89" fmla="*/ 2719 h 3543"/>
                <a:gd name="T90" fmla="*/ 2595 w 6016"/>
                <a:gd name="T91" fmla="*/ 3271 h 3543"/>
                <a:gd name="T92" fmla="*/ 2106 w 6016"/>
                <a:gd name="T93" fmla="*/ 3203 h 3543"/>
                <a:gd name="T94" fmla="*/ 1854 w 6016"/>
                <a:gd name="T95" fmla="*/ 2994 h 3543"/>
                <a:gd name="T96" fmla="*/ 2138 w 6016"/>
                <a:gd name="T97" fmla="*/ 2886 h 3543"/>
                <a:gd name="T98" fmla="*/ 2038 w 6016"/>
                <a:gd name="T99" fmla="*/ 2666 h 3543"/>
                <a:gd name="T100" fmla="*/ 2509 w 6016"/>
                <a:gd name="T101" fmla="*/ 2991 h 3543"/>
                <a:gd name="T102" fmla="*/ 2414 w 6016"/>
                <a:gd name="T103" fmla="*/ 2346 h 3543"/>
                <a:gd name="T104" fmla="*/ 1750 w 6016"/>
                <a:gd name="T105" fmla="*/ 2289 h 3543"/>
                <a:gd name="T106" fmla="*/ 1759 w 6016"/>
                <a:gd name="T107" fmla="*/ 2751 h 3543"/>
                <a:gd name="T108" fmla="*/ 1337 w 6016"/>
                <a:gd name="T109" fmla="*/ 2403 h 3543"/>
                <a:gd name="T110" fmla="*/ 1514 w 6016"/>
                <a:gd name="T111" fmla="*/ 2552 h 3543"/>
                <a:gd name="T112" fmla="*/ 3468 w 6016"/>
                <a:gd name="T113" fmla="*/ 1992 h 3543"/>
                <a:gd name="T114" fmla="*/ 2895 w 6016"/>
                <a:gd name="T115" fmla="*/ 2618 h 3543"/>
                <a:gd name="T116" fmla="*/ 3613 w 6016"/>
                <a:gd name="T117" fmla="*/ 2527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16" h="3543">
                  <a:moveTo>
                    <a:pt x="1889" y="3053"/>
                  </a:moveTo>
                  <a:cubicBezTo>
                    <a:pt x="1919" y="3066"/>
                    <a:pt x="1922" y="3089"/>
                    <a:pt x="1882" y="3070"/>
                  </a:cubicBezTo>
                  <a:cubicBezTo>
                    <a:pt x="1842" y="3052"/>
                    <a:pt x="1860" y="3041"/>
                    <a:pt x="1889" y="3053"/>
                  </a:cubicBezTo>
                  <a:close/>
                  <a:moveTo>
                    <a:pt x="1367" y="2493"/>
                  </a:moveTo>
                  <a:cubicBezTo>
                    <a:pt x="1346" y="2485"/>
                    <a:pt x="1340" y="2513"/>
                    <a:pt x="1361" y="2516"/>
                  </a:cubicBezTo>
                  <a:cubicBezTo>
                    <a:pt x="1382" y="2519"/>
                    <a:pt x="1388" y="2502"/>
                    <a:pt x="1367" y="2493"/>
                  </a:cubicBezTo>
                  <a:close/>
                  <a:moveTo>
                    <a:pt x="1379" y="2445"/>
                  </a:moveTo>
                  <a:cubicBezTo>
                    <a:pt x="1361" y="2451"/>
                    <a:pt x="1370" y="2476"/>
                    <a:pt x="1388" y="2462"/>
                  </a:cubicBezTo>
                  <a:cubicBezTo>
                    <a:pt x="1406" y="2448"/>
                    <a:pt x="1397" y="2439"/>
                    <a:pt x="1379" y="2445"/>
                  </a:cubicBezTo>
                  <a:close/>
                  <a:moveTo>
                    <a:pt x="332" y="1885"/>
                  </a:moveTo>
                  <a:cubicBezTo>
                    <a:pt x="323" y="1910"/>
                    <a:pt x="353" y="1916"/>
                    <a:pt x="356" y="1893"/>
                  </a:cubicBezTo>
                  <a:cubicBezTo>
                    <a:pt x="359" y="1871"/>
                    <a:pt x="341" y="1860"/>
                    <a:pt x="332" y="1885"/>
                  </a:cubicBezTo>
                  <a:close/>
                  <a:moveTo>
                    <a:pt x="92" y="1978"/>
                  </a:moveTo>
                  <a:lnTo>
                    <a:pt x="100" y="1956"/>
                  </a:lnTo>
                  <a:lnTo>
                    <a:pt x="92" y="1978"/>
                  </a:lnTo>
                  <a:close/>
                  <a:moveTo>
                    <a:pt x="139" y="1922"/>
                  </a:moveTo>
                  <a:cubicBezTo>
                    <a:pt x="121" y="1939"/>
                    <a:pt x="130" y="1961"/>
                    <a:pt x="157" y="1942"/>
                  </a:cubicBezTo>
                  <a:cubicBezTo>
                    <a:pt x="184" y="1922"/>
                    <a:pt x="157" y="1905"/>
                    <a:pt x="139" y="1922"/>
                  </a:cubicBezTo>
                  <a:close/>
                  <a:moveTo>
                    <a:pt x="231" y="1922"/>
                  </a:moveTo>
                  <a:cubicBezTo>
                    <a:pt x="237" y="1899"/>
                    <a:pt x="255" y="1888"/>
                    <a:pt x="273" y="1913"/>
                  </a:cubicBezTo>
                  <a:cubicBezTo>
                    <a:pt x="290" y="1939"/>
                    <a:pt x="281" y="1942"/>
                    <a:pt x="258" y="1944"/>
                  </a:cubicBezTo>
                  <a:cubicBezTo>
                    <a:pt x="234" y="1947"/>
                    <a:pt x="225" y="1944"/>
                    <a:pt x="231" y="1922"/>
                  </a:cubicBezTo>
                  <a:close/>
                  <a:moveTo>
                    <a:pt x="23" y="1551"/>
                  </a:moveTo>
                  <a:cubicBezTo>
                    <a:pt x="0" y="1568"/>
                    <a:pt x="14" y="1596"/>
                    <a:pt x="38" y="1574"/>
                  </a:cubicBezTo>
                  <a:cubicBezTo>
                    <a:pt x="62" y="1551"/>
                    <a:pt x="47" y="1534"/>
                    <a:pt x="23" y="1551"/>
                  </a:cubicBezTo>
                  <a:close/>
                  <a:moveTo>
                    <a:pt x="65" y="1596"/>
                  </a:moveTo>
                  <a:cubicBezTo>
                    <a:pt x="38" y="1596"/>
                    <a:pt x="38" y="1627"/>
                    <a:pt x="68" y="1625"/>
                  </a:cubicBezTo>
                  <a:cubicBezTo>
                    <a:pt x="98" y="1622"/>
                    <a:pt x="92" y="1596"/>
                    <a:pt x="65" y="1596"/>
                  </a:cubicBezTo>
                  <a:close/>
                  <a:moveTo>
                    <a:pt x="172" y="1647"/>
                  </a:moveTo>
                  <a:cubicBezTo>
                    <a:pt x="204" y="1647"/>
                    <a:pt x="207" y="1673"/>
                    <a:pt x="175" y="1673"/>
                  </a:cubicBezTo>
                  <a:cubicBezTo>
                    <a:pt x="142" y="1673"/>
                    <a:pt x="139" y="1647"/>
                    <a:pt x="172" y="1647"/>
                  </a:cubicBezTo>
                  <a:close/>
                  <a:moveTo>
                    <a:pt x="335" y="1633"/>
                  </a:moveTo>
                  <a:cubicBezTo>
                    <a:pt x="329" y="1650"/>
                    <a:pt x="359" y="1661"/>
                    <a:pt x="359" y="1639"/>
                  </a:cubicBezTo>
                  <a:cubicBezTo>
                    <a:pt x="359" y="1616"/>
                    <a:pt x="341" y="1616"/>
                    <a:pt x="335" y="1633"/>
                  </a:cubicBezTo>
                  <a:close/>
                  <a:moveTo>
                    <a:pt x="338" y="1727"/>
                  </a:moveTo>
                  <a:cubicBezTo>
                    <a:pt x="305" y="1744"/>
                    <a:pt x="335" y="1775"/>
                    <a:pt x="359" y="1755"/>
                  </a:cubicBezTo>
                  <a:cubicBezTo>
                    <a:pt x="382" y="1735"/>
                    <a:pt x="370" y="1710"/>
                    <a:pt x="338" y="1727"/>
                  </a:cubicBezTo>
                  <a:close/>
                  <a:moveTo>
                    <a:pt x="1284" y="2122"/>
                  </a:moveTo>
                  <a:lnTo>
                    <a:pt x="1420" y="2122"/>
                  </a:lnTo>
                  <a:cubicBezTo>
                    <a:pt x="1420" y="2122"/>
                    <a:pt x="1471" y="2117"/>
                    <a:pt x="1495" y="2103"/>
                  </a:cubicBezTo>
                  <a:cubicBezTo>
                    <a:pt x="1518" y="2089"/>
                    <a:pt x="1548" y="2120"/>
                    <a:pt x="1572" y="2131"/>
                  </a:cubicBezTo>
                  <a:cubicBezTo>
                    <a:pt x="1595" y="2142"/>
                    <a:pt x="1640" y="2156"/>
                    <a:pt x="1679" y="2148"/>
                  </a:cubicBezTo>
                  <a:cubicBezTo>
                    <a:pt x="1717" y="2139"/>
                    <a:pt x="1735" y="2182"/>
                    <a:pt x="1702" y="2202"/>
                  </a:cubicBezTo>
                  <a:cubicBezTo>
                    <a:pt x="1670" y="2222"/>
                    <a:pt x="1637" y="2216"/>
                    <a:pt x="1601" y="2210"/>
                  </a:cubicBezTo>
                  <a:cubicBezTo>
                    <a:pt x="1566" y="2205"/>
                    <a:pt x="1539" y="2202"/>
                    <a:pt x="1504" y="2190"/>
                  </a:cubicBezTo>
                  <a:cubicBezTo>
                    <a:pt x="1468" y="2179"/>
                    <a:pt x="1423" y="2222"/>
                    <a:pt x="1423" y="2222"/>
                  </a:cubicBezTo>
                  <a:lnTo>
                    <a:pt x="1287" y="2221"/>
                  </a:lnTo>
                  <a:cubicBezTo>
                    <a:pt x="1288" y="2213"/>
                    <a:pt x="1288" y="2204"/>
                    <a:pt x="1287" y="2193"/>
                  </a:cubicBezTo>
                  <a:cubicBezTo>
                    <a:pt x="1284" y="2156"/>
                    <a:pt x="1314" y="2176"/>
                    <a:pt x="1340" y="2176"/>
                  </a:cubicBezTo>
                  <a:cubicBezTo>
                    <a:pt x="1367" y="2176"/>
                    <a:pt x="1367" y="2156"/>
                    <a:pt x="1343" y="2159"/>
                  </a:cubicBezTo>
                  <a:cubicBezTo>
                    <a:pt x="1320" y="2162"/>
                    <a:pt x="1320" y="2131"/>
                    <a:pt x="1299" y="2128"/>
                  </a:cubicBezTo>
                  <a:cubicBezTo>
                    <a:pt x="1294" y="2127"/>
                    <a:pt x="1286" y="2125"/>
                    <a:pt x="1284" y="2122"/>
                  </a:cubicBezTo>
                  <a:close/>
                  <a:moveTo>
                    <a:pt x="1346" y="2326"/>
                  </a:moveTo>
                  <a:cubicBezTo>
                    <a:pt x="1343" y="2322"/>
                    <a:pt x="1333" y="2321"/>
                    <a:pt x="1317" y="2323"/>
                  </a:cubicBezTo>
                  <a:cubicBezTo>
                    <a:pt x="1278" y="2329"/>
                    <a:pt x="1275" y="2304"/>
                    <a:pt x="1293" y="2298"/>
                  </a:cubicBezTo>
                  <a:cubicBezTo>
                    <a:pt x="1311" y="2292"/>
                    <a:pt x="1311" y="2275"/>
                    <a:pt x="1293" y="2261"/>
                  </a:cubicBezTo>
                  <a:cubicBezTo>
                    <a:pt x="1280" y="2251"/>
                    <a:pt x="1284" y="2240"/>
                    <a:pt x="1286" y="2221"/>
                  </a:cubicBezTo>
                  <a:lnTo>
                    <a:pt x="1423" y="2222"/>
                  </a:lnTo>
                  <a:cubicBezTo>
                    <a:pt x="1423" y="2222"/>
                    <a:pt x="1468" y="2179"/>
                    <a:pt x="1503" y="2190"/>
                  </a:cubicBezTo>
                  <a:cubicBezTo>
                    <a:pt x="1539" y="2202"/>
                    <a:pt x="1566" y="2205"/>
                    <a:pt x="1601" y="2210"/>
                  </a:cubicBezTo>
                  <a:cubicBezTo>
                    <a:pt x="1637" y="2216"/>
                    <a:pt x="1670" y="2222"/>
                    <a:pt x="1702" y="2202"/>
                  </a:cubicBezTo>
                  <a:cubicBezTo>
                    <a:pt x="1735" y="2182"/>
                    <a:pt x="1717" y="2139"/>
                    <a:pt x="1679" y="2148"/>
                  </a:cubicBezTo>
                  <a:cubicBezTo>
                    <a:pt x="1640" y="2156"/>
                    <a:pt x="1595" y="2142"/>
                    <a:pt x="1572" y="2131"/>
                  </a:cubicBezTo>
                  <a:cubicBezTo>
                    <a:pt x="1548" y="2120"/>
                    <a:pt x="1518" y="2089"/>
                    <a:pt x="1495" y="2103"/>
                  </a:cubicBezTo>
                  <a:cubicBezTo>
                    <a:pt x="1471" y="2117"/>
                    <a:pt x="1420" y="2122"/>
                    <a:pt x="1420" y="2122"/>
                  </a:cubicBezTo>
                  <a:lnTo>
                    <a:pt x="1289" y="2123"/>
                  </a:lnTo>
                  <a:cubicBezTo>
                    <a:pt x="1281" y="2114"/>
                    <a:pt x="1282" y="2096"/>
                    <a:pt x="1275" y="2074"/>
                  </a:cubicBezTo>
                  <a:cubicBezTo>
                    <a:pt x="1266" y="2046"/>
                    <a:pt x="1245" y="2009"/>
                    <a:pt x="1216" y="1981"/>
                  </a:cubicBezTo>
                  <a:cubicBezTo>
                    <a:pt x="1186" y="1953"/>
                    <a:pt x="1210" y="1933"/>
                    <a:pt x="1239" y="1913"/>
                  </a:cubicBezTo>
                  <a:cubicBezTo>
                    <a:pt x="1269" y="1893"/>
                    <a:pt x="1266" y="1865"/>
                    <a:pt x="1287" y="1848"/>
                  </a:cubicBezTo>
                  <a:cubicBezTo>
                    <a:pt x="1308" y="1831"/>
                    <a:pt x="1293" y="1791"/>
                    <a:pt x="1293" y="1769"/>
                  </a:cubicBezTo>
                  <a:cubicBezTo>
                    <a:pt x="1293" y="1766"/>
                    <a:pt x="1293" y="1763"/>
                    <a:pt x="1293" y="1759"/>
                  </a:cubicBezTo>
                  <a:cubicBezTo>
                    <a:pt x="1320" y="1759"/>
                    <a:pt x="1325" y="1735"/>
                    <a:pt x="1337" y="1712"/>
                  </a:cubicBezTo>
                  <a:cubicBezTo>
                    <a:pt x="1349" y="1690"/>
                    <a:pt x="1382" y="1684"/>
                    <a:pt x="1397" y="1692"/>
                  </a:cubicBezTo>
                  <a:cubicBezTo>
                    <a:pt x="1412" y="1701"/>
                    <a:pt x="1432" y="1701"/>
                    <a:pt x="1450" y="1687"/>
                  </a:cubicBezTo>
                  <a:cubicBezTo>
                    <a:pt x="1468" y="1673"/>
                    <a:pt x="1486" y="1681"/>
                    <a:pt x="1503" y="1698"/>
                  </a:cubicBezTo>
                  <a:cubicBezTo>
                    <a:pt x="1521" y="1715"/>
                    <a:pt x="1548" y="1709"/>
                    <a:pt x="1572" y="1701"/>
                  </a:cubicBezTo>
                  <a:cubicBezTo>
                    <a:pt x="1595" y="1692"/>
                    <a:pt x="1631" y="1707"/>
                    <a:pt x="1643" y="1741"/>
                  </a:cubicBezTo>
                  <a:cubicBezTo>
                    <a:pt x="1655" y="1774"/>
                    <a:pt x="1699" y="1777"/>
                    <a:pt x="1726" y="1777"/>
                  </a:cubicBezTo>
                  <a:cubicBezTo>
                    <a:pt x="1753" y="1777"/>
                    <a:pt x="1759" y="1794"/>
                    <a:pt x="1765" y="1825"/>
                  </a:cubicBezTo>
                  <a:cubicBezTo>
                    <a:pt x="1771" y="1856"/>
                    <a:pt x="1791" y="1874"/>
                    <a:pt x="1821" y="1882"/>
                  </a:cubicBezTo>
                  <a:cubicBezTo>
                    <a:pt x="1851" y="1890"/>
                    <a:pt x="1865" y="1913"/>
                    <a:pt x="1871" y="1941"/>
                  </a:cubicBezTo>
                  <a:cubicBezTo>
                    <a:pt x="1877" y="1970"/>
                    <a:pt x="1925" y="1987"/>
                    <a:pt x="1946" y="2001"/>
                  </a:cubicBezTo>
                  <a:cubicBezTo>
                    <a:pt x="1966" y="2015"/>
                    <a:pt x="1987" y="2057"/>
                    <a:pt x="1978" y="2077"/>
                  </a:cubicBezTo>
                  <a:cubicBezTo>
                    <a:pt x="1969" y="2097"/>
                    <a:pt x="1978" y="2128"/>
                    <a:pt x="1996" y="2148"/>
                  </a:cubicBezTo>
                  <a:cubicBezTo>
                    <a:pt x="2014" y="2168"/>
                    <a:pt x="2038" y="2190"/>
                    <a:pt x="2049" y="2216"/>
                  </a:cubicBezTo>
                  <a:cubicBezTo>
                    <a:pt x="2061" y="2241"/>
                    <a:pt x="2055" y="2281"/>
                    <a:pt x="2043" y="2323"/>
                  </a:cubicBezTo>
                  <a:cubicBezTo>
                    <a:pt x="2042" y="2328"/>
                    <a:pt x="2042" y="2333"/>
                    <a:pt x="2042" y="2337"/>
                  </a:cubicBezTo>
                  <a:cubicBezTo>
                    <a:pt x="1991" y="2354"/>
                    <a:pt x="1913" y="2340"/>
                    <a:pt x="1886" y="2332"/>
                  </a:cubicBezTo>
                  <a:cubicBezTo>
                    <a:pt x="1860" y="2323"/>
                    <a:pt x="1803" y="2289"/>
                    <a:pt x="1803" y="2289"/>
                  </a:cubicBezTo>
                  <a:lnTo>
                    <a:pt x="1515" y="2289"/>
                  </a:lnTo>
                  <a:lnTo>
                    <a:pt x="1453" y="2326"/>
                  </a:lnTo>
                  <a:lnTo>
                    <a:pt x="1346" y="2326"/>
                  </a:lnTo>
                  <a:close/>
                  <a:moveTo>
                    <a:pt x="1226" y="1020"/>
                  </a:moveTo>
                  <a:cubicBezTo>
                    <a:pt x="1221" y="1020"/>
                    <a:pt x="1217" y="1012"/>
                    <a:pt x="1222" y="996"/>
                  </a:cubicBezTo>
                  <a:cubicBezTo>
                    <a:pt x="1231" y="965"/>
                    <a:pt x="1239" y="903"/>
                    <a:pt x="1245" y="872"/>
                  </a:cubicBezTo>
                  <a:cubicBezTo>
                    <a:pt x="1251" y="841"/>
                    <a:pt x="1257" y="807"/>
                    <a:pt x="1278" y="818"/>
                  </a:cubicBezTo>
                  <a:cubicBezTo>
                    <a:pt x="1299" y="829"/>
                    <a:pt x="1299" y="812"/>
                    <a:pt x="1305" y="784"/>
                  </a:cubicBezTo>
                  <a:cubicBezTo>
                    <a:pt x="1311" y="756"/>
                    <a:pt x="1326" y="708"/>
                    <a:pt x="1337" y="688"/>
                  </a:cubicBezTo>
                  <a:cubicBezTo>
                    <a:pt x="1349" y="668"/>
                    <a:pt x="1382" y="640"/>
                    <a:pt x="1415" y="620"/>
                  </a:cubicBezTo>
                  <a:cubicBezTo>
                    <a:pt x="1447" y="600"/>
                    <a:pt x="1438" y="592"/>
                    <a:pt x="1409" y="600"/>
                  </a:cubicBezTo>
                  <a:cubicBezTo>
                    <a:pt x="1379" y="609"/>
                    <a:pt x="1373" y="592"/>
                    <a:pt x="1403" y="575"/>
                  </a:cubicBezTo>
                  <a:cubicBezTo>
                    <a:pt x="1432" y="558"/>
                    <a:pt x="1450" y="538"/>
                    <a:pt x="1459" y="521"/>
                  </a:cubicBezTo>
                  <a:cubicBezTo>
                    <a:pt x="1468" y="504"/>
                    <a:pt x="1477" y="493"/>
                    <a:pt x="1504" y="473"/>
                  </a:cubicBezTo>
                  <a:cubicBezTo>
                    <a:pt x="1530" y="453"/>
                    <a:pt x="1548" y="405"/>
                    <a:pt x="1566" y="371"/>
                  </a:cubicBezTo>
                  <a:cubicBezTo>
                    <a:pt x="1584" y="337"/>
                    <a:pt x="1601" y="281"/>
                    <a:pt x="1613" y="247"/>
                  </a:cubicBezTo>
                  <a:cubicBezTo>
                    <a:pt x="1625" y="213"/>
                    <a:pt x="1646" y="190"/>
                    <a:pt x="1682" y="167"/>
                  </a:cubicBezTo>
                  <a:cubicBezTo>
                    <a:pt x="1717" y="145"/>
                    <a:pt x="1753" y="85"/>
                    <a:pt x="1765" y="63"/>
                  </a:cubicBezTo>
                  <a:cubicBezTo>
                    <a:pt x="1772" y="48"/>
                    <a:pt x="1785" y="22"/>
                    <a:pt x="1797" y="0"/>
                  </a:cubicBezTo>
                  <a:lnTo>
                    <a:pt x="2439" y="0"/>
                  </a:lnTo>
                  <a:lnTo>
                    <a:pt x="2438" y="264"/>
                  </a:lnTo>
                  <a:lnTo>
                    <a:pt x="1969" y="264"/>
                  </a:lnTo>
                  <a:lnTo>
                    <a:pt x="1969" y="671"/>
                  </a:lnTo>
                  <a:lnTo>
                    <a:pt x="1880" y="671"/>
                  </a:lnTo>
                  <a:cubicBezTo>
                    <a:pt x="1842" y="671"/>
                    <a:pt x="1821" y="713"/>
                    <a:pt x="1821" y="750"/>
                  </a:cubicBezTo>
                  <a:lnTo>
                    <a:pt x="1821" y="948"/>
                  </a:lnTo>
                  <a:lnTo>
                    <a:pt x="1290" y="948"/>
                  </a:lnTo>
                  <a:cubicBezTo>
                    <a:pt x="1234" y="948"/>
                    <a:pt x="1235" y="995"/>
                    <a:pt x="1226" y="1020"/>
                  </a:cubicBezTo>
                  <a:close/>
                  <a:moveTo>
                    <a:pt x="1928" y="1991"/>
                  </a:moveTo>
                  <a:cubicBezTo>
                    <a:pt x="1907" y="1977"/>
                    <a:pt x="1877" y="1970"/>
                    <a:pt x="1871" y="1941"/>
                  </a:cubicBezTo>
                  <a:cubicBezTo>
                    <a:pt x="1865" y="1913"/>
                    <a:pt x="1851" y="1890"/>
                    <a:pt x="1821" y="1882"/>
                  </a:cubicBezTo>
                  <a:cubicBezTo>
                    <a:pt x="1791" y="1874"/>
                    <a:pt x="1771" y="1856"/>
                    <a:pt x="1765" y="1825"/>
                  </a:cubicBezTo>
                  <a:cubicBezTo>
                    <a:pt x="1759" y="1794"/>
                    <a:pt x="1753" y="1777"/>
                    <a:pt x="1726" y="1777"/>
                  </a:cubicBezTo>
                  <a:cubicBezTo>
                    <a:pt x="1699" y="1777"/>
                    <a:pt x="1655" y="1774"/>
                    <a:pt x="1643" y="1741"/>
                  </a:cubicBezTo>
                  <a:cubicBezTo>
                    <a:pt x="1631" y="1707"/>
                    <a:pt x="1595" y="1692"/>
                    <a:pt x="1572" y="1701"/>
                  </a:cubicBezTo>
                  <a:cubicBezTo>
                    <a:pt x="1548" y="1709"/>
                    <a:pt x="1521" y="1715"/>
                    <a:pt x="1504" y="1698"/>
                  </a:cubicBezTo>
                  <a:cubicBezTo>
                    <a:pt x="1486" y="1681"/>
                    <a:pt x="1468" y="1673"/>
                    <a:pt x="1450" y="1687"/>
                  </a:cubicBezTo>
                  <a:cubicBezTo>
                    <a:pt x="1432" y="1701"/>
                    <a:pt x="1412" y="1701"/>
                    <a:pt x="1397" y="1692"/>
                  </a:cubicBezTo>
                  <a:cubicBezTo>
                    <a:pt x="1382" y="1684"/>
                    <a:pt x="1349" y="1690"/>
                    <a:pt x="1337" y="1712"/>
                  </a:cubicBezTo>
                  <a:cubicBezTo>
                    <a:pt x="1326" y="1735"/>
                    <a:pt x="1321" y="1759"/>
                    <a:pt x="1294" y="1759"/>
                  </a:cubicBezTo>
                  <a:cubicBezTo>
                    <a:pt x="1296" y="1736"/>
                    <a:pt x="1303" y="1701"/>
                    <a:pt x="1311" y="1681"/>
                  </a:cubicBezTo>
                  <a:cubicBezTo>
                    <a:pt x="1320" y="1658"/>
                    <a:pt x="1326" y="1627"/>
                    <a:pt x="1326" y="1608"/>
                  </a:cubicBezTo>
                  <a:cubicBezTo>
                    <a:pt x="1326" y="1588"/>
                    <a:pt x="1334" y="1551"/>
                    <a:pt x="1352" y="1517"/>
                  </a:cubicBezTo>
                  <a:cubicBezTo>
                    <a:pt x="1370" y="1483"/>
                    <a:pt x="1370" y="1409"/>
                    <a:pt x="1364" y="1378"/>
                  </a:cubicBezTo>
                  <a:cubicBezTo>
                    <a:pt x="1358" y="1347"/>
                    <a:pt x="1340" y="1313"/>
                    <a:pt x="1323" y="1291"/>
                  </a:cubicBezTo>
                  <a:cubicBezTo>
                    <a:pt x="1305" y="1268"/>
                    <a:pt x="1302" y="1260"/>
                    <a:pt x="1311" y="1243"/>
                  </a:cubicBezTo>
                  <a:cubicBezTo>
                    <a:pt x="1320" y="1226"/>
                    <a:pt x="1326" y="1209"/>
                    <a:pt x="1317" y="1189"/>
                  </a:cubicBezTo>
                  <a:cubicBezTo>
                    <a:pt x="1308" y="1169"/>
                    <a:pt x="1305" y="1152"/>
                    <a:pt x="1320" y="1132"/>
                  </a:cubicBezTo>
                  <a:cubicBezTo>
                    <a:pt x="1334" y="1112"/>
                    <a:pt x="1323" y="1076"/>
                    <a:pt x="1308" y="1056"/>
                  </a:cubicBezTo>
                  <a:cubicBezTo>
                    <a:pt x="1293" y="1036"/>
                    <a:pt x="1269" y="1013"/>
                    <a:pt x="1266" y="991"/>
                  </a:cubicBezTo>
                  <a:cubicBezTo>
                    <a:pt x="1263" y="968"/>
                    <a:pt x="1251" y="971"/>
                    <a:pt x="1242" y="999"/>
                  </a:cubicBezTo>
                  <a:cubicBezTo>
                    <a:pt x="1238" y="1013"/>
                    <a:pt x="1231" y="1020"/>
                    <a:pt x="1226" y="1020"/>
                  </a:cubicBezTo>
                  <a:cubicBezTo>
                    <a:pt x="1234" y="995"/>
                    <a:pt x="1234" y="948"/>
                    <a:pt x="1290" y="948"/>
                  </a:cubicBezTo>
                  <a:lnTo>
                    <a:pt x="1821" y="948"/>
                  </a:lnTo>
                  <a:lnTo>
                    <a:pt x="1821" y="750"/>
                  </a:lnTo>
                  <a:cubicBezTo>
                    <a:pt x="1821" y="713"/>
                    <a:pt x="1842" y="671"/>
                    <a:pt x="1880" y="671"/>
                  </a:cubicBezTo>
                  <a:lnTo>
                    <a:pt x="1969" y="671"/>
                  </a:lnTo>
                  <a:lnTo>
                    <a:pt x="1969" y="264"/>
                  </a:lnTo>
                  <a:lnTo>
                    <a:pt x="2438" y="264"/>
                  </a:lnTo>
                  <a:lnTo>
                    <a:pt x="2438" y="0"/>
                  </a:lnTo>
                  <a:lnTo>
                    <a:pt x="2993" y="408"/>
                  </a:lnTo>
                  <a:lnTo>
                    <a:pt x="2779" y="408"/>
                  </a:lnTo>
                  <a:lnTo>
                    <a:pt x="2895" y="1724"/>
                  </a:lnTo>
                  <a:lnTo>
                    <a:pt x="2945" y="1763"/>
                  </a:lnTo>
                  <a:lnTo>
                    <a:pt x="2871" y="1896"/>
                  </a:lnTo>
                  <a:lnTo>
                    <a:pt x="2313" y="1896"/>
                  </a:lnTo>
                  <a:cubicBezTo>
                    <a:pt x="2313" y="1896"/>
                    <a:pt x="2269" y="1890"/>
                    <a:pt x="2245" y="1874"/>
                  </a:cubicBezTo>
                  <a:cubicBezTo>
                    <a:pt x="2221" y="1856"/>
                    <a:pt x="2201" y="1876"/>
                    <a:pt x="2171" y="1913"/>
                  </a:cubicBezTo>
                  <a:cubicBezTo>
                    <a:pt x="2141" y="1950"/>
                    <a:pt x="2097" y="1899"/>
                    <a:pt x="2076" y="1874"/>
                  </a:cubicBezTo>
                  <a:cubicBezTo>
                    <a:pt x="2055" y="1848"/>
                    <a:pt x="2017" y="1879"/>
                    <a:pt x="2005" y="1916"/>
                  </a:cubicBezTo>
                  <a:cubicBezTo>
                    <a:pt x="1993" y="1953"/>
                    <a:pt x="1958" y="1991"/>
                    <a:pt x="1928" y="1991"/>
                  </a:cubicBezTo>
                  <a:close/>
                  <a:moveTo>
                    <a:pt x="2571" y="2629"/>
                  </a:moveTo>
                  <a:cubicBezTo>
                    <a:pt x="2590" y="2624"/>
                    <a:pt x="2606" y="2626"/>
                    <a:pt x="2622" y="2643"/>
                  </a:cubicBezTo>
                  <a:cubicBezTo>
                    <a:pt x="2649" y="2671"/>
                    <a:pt x="2687" y="2652"/>
                    <a:pt x="2705" y="2615"/>
                  </a:cubicBezTo>
                  <a:cubicBezTo>
                    <a:pt x="2723" y="2578"/>
                    <a:pt x="2791" y="2581"/>
                    <a:pt x="2785" y="2615"/>
                  </a:cubicBezTo>
                  <a:cubicBezTo>
                    <a:pt x="2779" y="2649"/>
                    <a:pt x="2815" y="2660"/>
                    <a:pt x="2853" y="2635"/>
                  </a:cubicBezTo>
                  <a:cubicBezTo>
                    <a:pt x="2867" y="2625"/>
                    <a:pt x="2882" y="2618"/>
                    <a:pt x="2895" y="2618"/>
                  </a:cubicBezTo>
                  <a:cubicBezTo>
                    <a:pt x="2904" y="2587"/>
                    <a:pt x="2913" y="2584"/>
                    <a:pt x="2904" y="2550"/>
                  </a:cubicBezTo>
                  <a:cubicBezTo>
                    <a:pt x="2895" y="2516"/>
                    <a:pt x="2892" y="2496"/>
                    <a:pt x="2904" y="2476"/>
                  </a:cubicBezTo>
                  <a:cubicBezTo>
                    <a:pt x="2916" y="2456"/>
                    <a:pt x="2922" y="2434"/>
                    <a:pt x="2916" y="2405"/>
                  </a:cubicBezTo>
                  <a:cubicBezTo>
                    <a:pt x="2910" y="2377"/>
                    <a:pt x="2948" y="2354"/>
                    <a:pt x="2975" y="2357"/>
                  </a:cubicBezTo>
                  <a:cubicBezTo>
                    <a:pt x="3002" y="2360"/>
                    <a:pt x="3052" y="2306"/>
                    <a:pt x="3055" y="2267"/>
                  </a:cubicBezTo>
                  <a:cubicBezTo>
                    <a:pt x="3058" y="2227"/>
                    <a:pt x="3088" y="2159"/>
                    <a:pt x="3138" y="2176"/>
                  </a:cubicBezTo>
                  <a:cubicBezTo>
                    <a:pt x="3189" y="2193"/>
                    <a:pt x="3239" y="2182"/>
                    <a:pt x="3257" y="2151"/>
                  </a:cubicBezTo>
                  <a:cubicBezTo>
                    <a:pt x="3275" y="2120"/>
                    <a:pt x="3307" y="2077"/>
                    <a:pt x="3349" y="2083"/>
                  </a:cubicBezTo>
                  <a:cubicBezTo>
                    <a:pt x="3390" y="2089"/>
                    <a:pt x="3390" y="2057"/>
                    <a:pt x="3399" y="2035"/>
                  </a:cubicBezTo>
                  <a:cubicBezTo>
                    <a:pt x="3408" y="2012"/>
                    <a:pt x="3444" y="1989"/>
                    <a:pt x="3468" y="1992"/>
                  </a:cubicBezTo>
                  <a:cubicBezTo>
                    <a:pt x="3491" y="1995"/>
                    <a:pt x="3536" y="1973"/>
                    <a:pt x="3559" y="1950"/>
                  </a:cubicBezTo>
                  <a:cubicBezTo>
                    <a:pt x="3583" y="1927"/>
                    <a:pt x="3672" y="1919"/>
                    <a:pt x="3717" y="1939"/>
                  </a:cubicBezTo>
                  <a:cubicBezTo>
                    <a:pt x="3761" y="1958"/>
                    <a:pt x="3815" y="1941"/>
                    <a:pt x="3838" y="1933"/>
                  </a:cubicBezTo>
                  <a:cubicBezTo>
                    <a:pt x="3862" y="1924"/>
                    <a:pt x="3907" y="1905"/>
                    <a:pt x="3942" y="1902"/>
                  </a:cubicBezTo>
                  <a:cubicBezTo>
                    <a:pt x="3978" y="1899"/>
                    <a:pt x="4108" y="1868"/>
                    <a:pt x="4153" y="1859"/>
                  </a:cubicBezTo>
                  <a:cubicBezTo>
                    <a:pt x="4197" y="1851"/>
                    <a:pt x="4245" y="1820"/>
                    <a:pt x="4266" y="1794"/>
                  </a:cubicBezTo>
                  <a:cubicBezTo>
                    <a:pt x="4286" y="1769"/>
                    <a:pt x="4283" y="1690"/>
                    <a:pt x="4283" y="1690"/>
                  </a:cubicBezTo>
                  <a:lnTo>
                    <a:pt x="4285" y="1309"/>
                  </a:lnTo>
                  <a:lnTo>
                    <a:pt x="4150" y="1344"/>
                  </a:lnTo>
                  <a:lnTo>
                    <a:pt x="4105" y="1305"/>
                  </a:lnTo>
                  <a:cubicBezTo>
                    <a:pt x="4105" y="1305"/>
                    <a:pt x="4147" y="1268"/>
                    <a:pt x="4144" y="1237"/>
                  </a:cubicBezTo>
                  <a:cubicBezTo>
                    <a:pt x="4141" y="1206"/>
                    <a:pt x="4099" y="1186"/>
                    <a:pt x="4079" y="1172"/>
                  </a:cubicBezTo>
                  <a:cubicBezTo>
                    <a:pt x="4058" y="1158"/>
                    <a:pt x="3999" y="1129"/>
                    <a:pt x="3963" y="1124"/>
                  </a:cubicBezTo>
                  <a:cubicBezTo>
                    <a:pt x="3927" y="1118"/>
                    <a:pt x="3868" y="1084"/>
                    <a:pt x="3856" y="1056"/>
                  </a:cubicBezTo>
                  <a:cubicBezTo>
                    <a:pt x="3844" y="1028"/>
                    <a:pt x="3791" y="994"/>
                    <a:pt x="3791" y="994"/>
                  </a:cubicBezTo>
                  <a:lnTo>
                    <a:pt x="2993" y="408"/>
                  </a:lnTo>
                  <a:lnTo>
                    <a:pt x="2779" y="408"/>
                  </a:lnTo>
                  <a:lnTo>
                    <a:pt x="2895" y="1724"/>
                  </a:lnTo>
                  <a:lnTo>
                    <a:pt x="2945" y="1763"/>
                  </a:lnTo>
                  <a:lnTo>
                    <a:pt x="2871" y="1896"/>
                  </a:lnTo>
                  <a:lnTo>
                    <a:pt x="2313" y="1896"/>
                  </a:lnTo>
                  <a:cubicBezTo>
                    <a:pt x="2313" y="1896"/>
                    <a:pt x="2269" y="1890"/>
                    <a:pt x="2245" y="1874"/>
                  </a:cubicBezTo>
                  <a:cubicBezTo>
                    <a:pt x="2221" y="1856"/>
                    <a:pt x="2201" y="1876"/>
                    <a:pt x="2171" y="1913"/>
                  </a:cubicBezTo>
                  <a:cubicBezTo>
                    <a:pt x="2141" y="1950"/>
                    <a:pt x="2097" y="1899"/>
                    <a:pt x="2076" y="1874"/>
                  </a:cubicBezTo>
                  <a:cubicBezTo>
                    <a:pt x="2055" y="1848"/>
                    <a:pt x="2017" y="1879"/>
                    <a:pt x="2005" y="1916"/>
                  </a:cubicBezTo>
                  <a:cubicBezTo>
                    <a:pt x="1993" y="1953"/>
                    <a:pt x="1963" y="1988"/>
                    <a:pt x="1930" y="1991"/>
                  </a:cubicBezTo>
                  <a:cubicBezTo>
                    <a:pt x="1962" y="2003"/>
                    <a:pt x="1987" y="2057"/>
                    <a:pt x="1978" y="2077"/>
                  </a:cubicBezTo>
                  <a:cubicBezTo>
                    <a:pt x="1969" y="2097"/>
                    <a:pt x="1978" y="2128"/>
                    <a:pt x="1996" y="2148"/>
                  </a:cubicBezTo>
                  <a:cubicBezTo>
                    <a:pt x="2014" y="2168"/>
                    <a:pt x="2038" y="2190"/>
                    <a:pt x="2049" y="2216"/>
                  </a:cubicBezTo>
                  <a:cubicBezTo>
                    <a:pt x="2061" y="2241"/>
                    <a:pt x="2055" y="2281"/>
                    <a:pt x="2043" y="2323"/>
                  </a:cubicBezTo>
                  <a:cubicBezTo>
                    <a:pt x="2042" y="2328"/>
                    <a:pt x="2042" y="2332"/>
                    <a:pt x="2042" y="2336"/>
                  </a:cubicBezTo>
                  <a:cubicBezTo>
                    <a:pt x="2043" y="2369"/>
                    <a:pt x="2084" y="2386"/>
                    <a:pt x="2097" y="2366"/>
                  </a:cubicBezTo>
                  <a:cubicBezTo>
                    <a:pt x="2112" y="2343"/>
                    <a:pt x="2138" y="2354"/>
                    <a:pt x="2141" y="2380"/>
                  </a:cubicBezTo>
                  <a:cubicBezTo>
                    <a:pt x="2144" y="2405"/>
                    <a:pt x="2168" y="2400"/>
                    <a:pt x="2186" y="2366"/>
                  </a:cubicBezTo>
                  <a:cubicBezTo>
                    <a:pt x="2204" y="2332"/>
                    <a:pt x="2224" y="2329"/>
                    <a:pt x="2242" y="2352"/>
                  </a:cubicBezTo>
                  <a:cubicBezTo>
                    <a:pt x="2260" y="2374"/>
                    <a:pt x="2275" y="2380"/>
                    <a:pt x="2299" y="2366"/>
                  </a:cubicBezTo>
                  <a:cubicBezTo>
                    <a:pt x="2322" y="2352"/>
                    <a:pt x="2340" y="2349"/>
                    <a:pt x="2346" y="2323"/>
                  </a:cubicBezTo>
                  <a:cubicBezTo>
                    <a:pt x="2352" y="2298"/>
                    <a:pt x="2405" y="2301"/>
                    <a:pt x="2414" y="2346"/>
                  </a:cubicBezTo>
                  <a:cubicBezTo>
                    <a:pt x="2423" y="2391"/>
                    <a:pt x="2456" y="2422"/>
                    <a:pt x="2477" y="2437"/>
                  </a:cubicBezTo>
                  <a:cubicBezTo>
                    <a:pt x="2497" y="2451"/>
                    <a:pt x="2483" y="2485"/>
                    <a:pt x="2453" y="2504"/>
                  </a:cubicBezTo>
                  <a:cubicBezTo>
                    <a:pt x="2423" y="2524"/>
                    <a:pt x="2438" y="2561"/>
                    <a:pt x="2465" y="2544"/>
                  </a:cubicBezTo>
                  <a:cubicBezTo>
                    <a:pt x="2491" y="2527"/>
                    <a:pt x="2512" y="2541"/>
                    <a:pt x="2518" y="2570"/>
                  </a:cubicBezTo>
                  <a:cubicBezTo>
                    <a:pt x="2524" y="2598"/>
                    <a:pt x="2542" y="2615"/>
                    <a:pt x="2571" y="2629"/>
                  </a:cubicBezTo>
                  <a:close/>
                  <a:moveTo>
                    <a:pt x="5923" y="689"/>
                  </a:moveTo>
                  <a:lnTo>
                    <a:pt x="5862" y="730"/>
                  </a:lnTo>
                  <a:lnTo>
                    <a:pt x="5776" y="671"/>
                  </a:lnTo>
                  <a:lnTo>
                    <a:pt x="5411" y="634"/>
                  </a:lnTo>
                  <a:lnTo>
                    <a:pt x="4853" y="968"/>
                  </a:lnTo>
                  <a:lnTo>
                    <a:pt x="4542" y="1243"/>
                  </a:lnTo>
                  <a:lnTo>
                    <a:pt x="4285" y="1309"/>
                  </a:lnTo>
                  <a:lnTo>
                    <a:pt x="4283" y="1690"/>
                  </a:lnTo>
                  <a:cubicBezTo>
                    <a:pt x="4283" y="1690"/>
                    <a:pt x="4286" y="1769"/>
                    <a:pt x="4266" y="1794"/>
                  </a:cubicBezTo>
                  <a:cubicBezTo>
                    <a:pt x="4245" y="1820"/>
                    <a:pt x="4197" y="1851"/>
                    <a:pt x="4153" y="1859"/>
                  </a:cubicBezTo>
                  <a:cubicBezTo>
                    <a:pt x="4108" y="1868"/>
                    <a:pt x="3978" y="1899"/>
                    <a:pt x="3942" y="1902"/>
                  </a:cubicBezTo>
                  <a:cubicBezTo>
                    <a:pt x="3907" y="1905"/>
                    <a:pt x="3862" y="1924"/>
                    <a:pt x="3838" y="1933"/>
                  </a:cubicBezTo>
                  <a:cubicBezTo>
                    <a:pt x="3815" y="1941"/>
                    <a:pt x="3761" y="1958"/>
                    <a:pt x="3717" y="1939"/>
                  </a:cubicBezTo>
                  <a:cubicBezTo>
                    <a:pt x="3717" y="1984"/>
                    <a:pt x="3726" y="2035"/>
                    <a:pt x="3758" y="2057"/>
                  </a:cubicBezTo>
                  <a:cubicBezTo>
                    <a:pt x="3791" y="2080"/>
                    <a:pt x="3779" y="2114"/>
                    <a:pt x="3806" y="2128"/>
                  </a:cubicBezTo>
                  <a:cubicBezTo>
                    <a:pt x="3832" y="2142"/>
                    <a:pt x="3859" y="2156"/>
                    <a:pt x="3847" y="2182"/>
                  </a:cubicBezTo>
                  <a:cubicBezTo>
                    <a:pt x="3835" y="2207"/>
                    <a:pt x="3841" y="2244"/>
                    <a:pt x="3853" y="2267"/>
                  </a:cubicBezTo>
                  <a:cubicBezTo>
                    <a:pt x="3865" y="2289"/>
                    <a:pt x="3895" y="2301"/>
                    <a:pt x="3930" y="2284"/>
                  </a:cubicBezTo>
                  <a:cubicBezTo>
                    <a:pt x="3966" y="2267"/>
                    <a:pt x="3999" y="2284"/>
                    <a:pt x="3990" y="2312"/>
                  </a:cubicBezTo>
                  <a:cubicBezTo>
                    <a:pt x="3981" y="2340"/>
                    <a:pt x="4003" y="2379"/>
                    <a:pt x="4032" y="2399"/>
                  </a:cubicBezTo>
                  <a:cubicBezTo>
                    <a:pt x="4046" y="2368"/>
                    <a:pt x="4068" y="2333"/>
                    <a:pt x="4105" y="2325"/>
                  </a:cubicBezTo>
                  <a:cubicBezTo>
                    <a:pt x="4109" y="2332"/>
                    <a:pt x="4112" y="2339"/>
                    <a:pt x="4114" y="2346"/>
                  </a:cubicBezTo>
                  <a:cubicBezTo>
                    <a:pt x="4123" y="2369"/>
                    <a:pt x="4150" y="2400"/>
                    <a:pt x="4174" y="2411"/>
                  </a:cubicBezTo>
                  <a:cubicBezTo>
                    <a:pt x="4183" y="2416"/>
                    <a:pt x="4189" y="2418"/>
                    <a:pt x="4194" y="2421"/>
                  </a:cubicBezTo>
                  <a:cubicBezTo>
                    <a:pt x="4206" y="2398"/>
                    <a:pt x="4212" y="2366"/>
                    <a:pt x="4215" y="2338"/>
                  </a:cubicBezTo>
                  <a:cubicBezTo>
                    <a:pt x="4218" y="2309"/>
                    <a:pt x="4233" y="2289"/>
                    <a:pt x="4251" y="2281"/>
                  </a:cubicBezTo>
                  <a:cubicBezTo>
                    <a:pt x="4269" y="2272"/>
                    <a:pt x="4286" y="2241"/>
                    <a:pt x="4289" y="2213"/>
                  </a:cubicBezTo>
                  <a:cubicBezTo>
                    <a:pt x="4292" y="2185"/>
                    <a:pt x="4325" y="2148"/>
                    <a:pt x="4364" y="2145"/>
                  </a:cubicBezTo>
                  <a:cubicBezTo>
                    <a:pt x="4402" y="2142"/>
                    <a:pt x="4447" y="2131"/>
                    <a:pt x="4473" y="2120"/>
                  </a:cubicBezTo>
                  <a:cubicBezTo>
                    <a:pt x="4500" y="2108"/>
                    <a:pt x="4547" y="2111"/>
                    <a:pt x="4574" y="2120"/>
                  </a:cubicBezTo>
                  <a:cubicBezTo>
                    <a:pt x="4601" y="2128"/>
                    <a:pt x="4625" y="2162"/>
                    <a:pt x="4645" y="2188"/>
                  </a:cubicBezTo>
                  <a:cubicBezTo>
                    <a:pt x="4666" y="2213"/>
                    <a:pt x="4699" y="2219"/>
                    <a:pt x="4728" y="2205"/>
                  </a:cubicBezTo>
                  <a:cubicBezTo>
                    <a:pt x="4758" y="2190"/>
                    <a:pt x="4785" y="2188"/>
                    <a:pt x="4809" y="2185"/>
                  </a:cubicBezTo>
                  <a:cubicBezTo>
                    <a:pt x="4832" y="2182"/>
                    <a:pt x="4868" y="2196"/>
                    <a:pt x="4889" y="2227"/>
                  </a:cubicBezTo>
                  <a:cubicBezTo>
                    <a:pt x="4909" y="2258"/>
                    <a:pt x="4936" y="2258"/>
                    <a:pt x="4972" y="2267"/>
                  </a:cubicBezTo>
                  <a:cubicBezTo>
                    <a:pt x="5007" y="2275"/>
                    <a:pt x="5058" y="2284"/>
                    <a:pt x="5093" y="2267"/>
                  </a:cubicBezTo>
                  <a:cubicBezTo>
                    <a:pt x="5129" y="2250"/>
                    <a:pt x="5179" y="2210"/>
                    <a:pt x="5218" y="2205"/>
                  </a:cubicBezTo>
                  <a:cubicBezTo>
                    <a:pt x="5257" y="2199"/>
                    <a:pt x="5304" y="2196"/>
                    <a:pt x="5346" y="2207"/>
                  </a:cubicBezTo>
                  <a:cubicBezTo>
                    <a:pt x="5387" y="2219"/>
                    <a:pt x="5452" y="2253"/>
                    <a:pt x="5482" y="2222"/>
                  </a:cubicBezTo>
                  <a:cubicBezTo>
                    <a:pt x="5512" y="2190"/>
                    <a:pt x="5586" y="2134"/>
                    <a:pt x="5624" y="2120"/>
                  </a:cubicBezTo>
                  <a:cubicBezTo>
                    <a:pt x="5619" y="2106"/>
                    <a:pt x="5612" y="2091"/>
                    <a:pt x="5610" y="2083"/>
                  </a:cubicBezTo>
                  <a:cubicBezTo>
                    <a:pt x="5601" y="2057"/>
                    <a:pt x="5589" y="2006"/>
                    <a:pt x="5624" y="1995"/>
                  </a:cubicBezTo>
                  <a:cubicBezTo>
                    <a:pt x="5660" y="1984"/>
                    <a:pt x="5684" y="1964"/>
                    <a:pt x="5690" y="1939"/>
                  </a:cubicBezTo>
                  <a:cubicBezTo>
                    <a:pt x="5696" y="1913"/>
                    <a:pt x="5705" y="1905"/>
                    <a:pt x="5705" y="1905"/>
                  </a:cubicBezTo>
                  <a:lnTo>
                    <a:pt x="5779" y="1840"/>
                  </a:lnTo>
                  <a:lnTo>
                    <a:pt x="5945" y="1755"/>
                  </a:lnTo>
                  <a:lnTo>
                    <a:pt x="5945" y="1262"/>
                  </a:lnTo>
                  <a:cubicBezTo>
                    <a:pt x="5945" y="1262"/>
                    <a:pt x="5945" y="1217"/>
                    <a:pt x="5980" y="1183"/>
                  </a:cubicBezTo>
                  <a:cubicBezTo>
                    <a:pt x="6016" y="1149"/>
                    <a:pt x="6007" y="1110"/>
                    <a:pt x="5974" y="1081"/>
                  </a:cubicBezTo>
                  <a:cubicBezTo>
                    <a:pt x="5942" y="1053"/>
                    <a:pt x="5918" y="999"/>
                    <a:pt x="5918" y="960"/>
                  </a:cubicBezTo>
                  <a:cubicBezTo>
                    <a:pt x="5918" y="920"/>
                    <a:pt x="5923" y="689"/>
                    <a:pt x="5923" y="689"/>
                  </a:cubicBezTo>
                  <a:close/>
                  <a:moveTo>
                    <a:pt x="5624" y="2116"/>
                  </a:moveTo>
                  <a:cubicBezTo>
                    <a:pt x="5636" y="2146"/>
                    <a:pt x="5651" y="2179"/>
                    <a:pt x="5651" y="2179"/>
                  </a:cubicBezTo>
                  <a:lnTo>
                    <a:pt x="5684" y="2289"/>
                  </a:lnTo>
                  <a:cubicBezTo>
                    <a:pt x="5684" y="2289"/>
                    <a:pt x="5696" y="2323"/>
                    <a:pt x="5741" y="2341"/>
                  </a:cubicBezTo>
                  <a:cubicBezTo>
                    <a:pt x="5769" y="2353"/>
                    <a:pt x="5781" y="2392"/>
                    <a:pt x="5784" y="2415"/>
                  </a:cubicBezTo>
                  <a:cubicBezTo>
                    <a:pt x="5787" y="2438"/>
                    <a:pt x="5773" y="2476"/>
                    <a:pt x="5743" y="2485"/>
                  </a:cubicBezTo>
                  <a:cubicBezTo>
                    <a:pt x="5713" y="2493"/>
                    <a:pt x="5687" y="2516"/>
                    <a:pt x="5672" y="2533"/>
                  </a:cubicBezTo>
                  <a:cubicBezTo>
                    <a:pt x="5657" y="2550"/>
                    <a:pt x="5639" y="2575"/>
                    <a:pt x="5639" y="2609"/>
                  </a:cubicBezTo>
                  <a:cubicBezTo>
                    <a:pt x="5639" y="2643"/>
                    <a:pt x="5639" y="2660"/>
                    <a:pt x="5618" y="2674"/>
                  </a:cubicBezTo>
                  <a:cubicBezTo>
                    <a:pt x="5598" y="2688"/>
                    <a:pt x="5577" y="2708"/>
                    <a:pt x="5577" y="2728"/>
                  </a:cubicBezTo>
                  <a:cubicBezTo>
                    <a:pt x="5577" y="2748"/>
                    <a:pt x="5577" y="2773"/>
                    <a:pt x="5553" y="2779"/>
                  </a:cubicBezTo>
                  <a:cubicBezTo>
                    <a:pt x="5529" y="2785"/>
                    <a:pt x="5529" y="2810"/>
                    <a:pt x="5535" y="2827"/>
                  </a:cubicBezTo>
                  <a:cubicBezTo>
                    <a:pt x="5541" y="2844"/>
                    <a:pt x="5527" y="2878"/>
                    <a:pt x="5500" y="2898"/>
                  </a:cubicBezTo>
                  <a:cubicBezTo>
                    <a:pt x="5473" y="2918"/>
                    <a:pt x="5426" y="2963"/>
                    <a:pt x="5423" y="2997"/>
                  </a:cubicBezTo>
                  <a:cubicBezTo>
                    <a:pt x="5420" y="3031"/>
                    <a:pt x="5420" y="3070"/>
                    <a:pt x="5396" y="3087"/>
                  </a:cubicBezTo>
                  <a:cubicBezTo>
                    <a:pt x="5372" y="3104"/>
                    <a:pt x="5357" y="3130"/>
                    <a:pt x="5348" y="3155"/>
                  </a:cubicBezTo>
                  <a:cubicBezTo>
                    <a:pt x="5340" y="3181"/>
                    <a:pt x="5313" y="3203"/>
                    <a:pt x="5286" y="3186"/>
                  </a:cubicBezTo>
                  <a:cubicBezTo>
                    <a:pt x="5260" y="3169"/>
                    <a:pt x="5242" y="3167"/>
                    <a:pt x="5230" y="3138"/>
                  </a:cubicBezTo>
                  <a:cubicBezTo>
                    <a:pt x="5218" y="3110"/>
                    <a:pt x="5194" y="3116"/>
                    <a:pt x="5188" y="3133"/>
                  </a:cubicBezTo>
                  <a:cubicBezTo>
                    <a:pt x="5182" y="3150"/>
                    <a:pt x="5156" y="3161"/>
                    <a:pt x="5141" y="3152"/>
                  </a:cubicBezTo>
                  <a:cubicBezTo>
                    <a:pt x="5126" y="3144"/>
                    <a:pt x="5084" y="3158"/>
                    <a:pt x="5076" y="3186"/>
                  </a:cubicBezTo>
                  <a:cubicBezTo>
                    <a:pt x="5067" y="3215"/>
                    <a:pt x="5046" y="3223"/>
                    <a:pt x="5019" y="3237"/>
                  </a:cubicBezTo>
                  <a:cubicBezTo>
                    <a:pt x="4992" y="3251"/>
                    <a:pt x="4984" y="3291"/>
                    <a:pt x="4981" y="3333"/>
                  </a:cubicBezTo>
                  <a:cubicBezTo>
                    <a:pt x="4975" y="3401"/>
                    <a:pt x="4927" y="3410"/>
                    <a:pt x="4909" y="3492"/>
                  </a:cubicBezTo>
                  <a:cubicBezTo>
                    <a:pt x="4905" y="3489"/>
                    <a:pt x="4902" y="3484"/>
                    <a:pt x="4900" y="3481"/>
                  </a:cubicBezTo>
                  <a:cubicBezTo>
                    <a:pt x="4892" y="3455"/>
                    <a:pt x="4871" y="3452"/>
                    <a:pt x="4874" y="3478"/>
                  </a:cubicBezTo>
                  <a:cubicBezTo>
                    <a:pt x="4877" y="3503"/>
                    <a:pt x="4871" y="3517"/>
                    <a:pt x="4847" y="3517"/>
                  </a:cubicBezTo>
                  <a:cubicBezTo>
                    <a:pt x="4823" y="3517"/>
                    <a:pt x="4814" y="3517"/>
                    <a:pt x="4788" y="3529"/>
                  </a:cubicBezTo>
                  <a:cubicBezTo>
                    <a:pt x="4761" y="3540"/>
                    <a:pt x="4740" y="3543"/>
                    <a:pt x="4714" y="3537"/>
                  </a:cubicBezTo>
                  <a:cubicBezTo>
                    <a:pt x="4687" y="3532"/>
                    <a:pt x="4645" y="3529"/>
                    <a:pt x="4622" y="3532"/>
                  </a:cubicBezTo>
                  <a:cubicBezTo>
                    <a:pt x="4598" y="3534"/>
                    <a:pt x="4559" y="3529"/>
                    <a:pt x="4550" y="3506"/>
                  </a:cubicBezTo>
                  <a:cubicBezTo>
                    <a:pt x="4542" y="3483"/>
                    <a:pt x="4521" y="3475"/>
                    <a:pt x="4503" y="3461"/>
                  </a:cubicBezTo>
                  <a:cubicBezTo>
                    <a:pt x="4485" y="3447"/>
                    <a:pt x="4467" y="3424"/>
                    <a:pt x="4479" y="3401"/>
                  </a:cubicBezTo>
                  <a:cubicBezTo>
                    <a:pt x="4491" y="3379"/>
                    <a:pt x="4494" y="3373"/>
                    <a:pt x="4470" y="3365"/>
                  </a:cubicBezTo>
                  <a:cubicBezTo>
                    <a:pt x="4447" y="3356"/>
                    <a:pt x="4435" y="3336"/>
                    <a:pt x="4423" y="3316"/>
                  </a:cubicBezTo>
                  <a:cubicBezTo>
                    <a:pt x="4411" y="3297"/>
                    <a:pt x="4381" y="3254"/>
                    <a:pt x="4352" y="3243"/>
                  </a:cubicBezTo>
                  <a:cubicBezTo>
                    <a:pt x="4322" y="3232"/>
                    <a:pt x="4248" y="3215"/>
                    <a:pt x="4212" y="3226"/>
                  </a:cubicBezTo>
                  <a:cubicBezTo>
                    <a:pt x="4177" y="3237"/>
                    <a:pt x="4147" y="3237"/>
                    <a:pt x="4126" y="3232"/>
                  </a:cubicBezTo>
                  <a:cubicBezTo>
                    <a:pt x="4117" y="3229"/>
                    <a:pt x="4106" y="3228"/>
                    <a:pt x="4094" y="3227"/>
                  </a:cubicBezTo>
                  <a:lnTo>
                    <a:pt x="4094" y="2833"/>
                  </a:lnTo>
                  <a:cubicBezTo>
                    <a:pt x="4094" y="2833"/>
                    <a:pt x="4141" y="2833"/>
                    <a:pt x="4153" y="2796"/>
                  </a:cubicBezTo>
                  <a:cubicBezTo>
                    <a:pt x="4165" y="2759"/>
                    <a:pt x="4180" y="2719"/>
                    <a:pt x="4206" y="2700"/>
                  </a:cubicBezTo>
                  <a:cubicBezTo>
                    <a:pt x="4233" y="2680"/>
                    <a:pt x="4239" y="2663"/>
                    <a:pt x="4233" y="2637"/>
                  </a:cubicBezTo>
                  <a:cubicBezTo>
                    <a:pt x="4227" y="2612"/>
                    <a:pt x="4218" y="2584"/>
                    <a:pt x="4224" y="2564"/>
                  </a:cubicBezTo>
                  <a:cubicBezTo>
                    <a:pt x="4230" y="2544"/>
                    <a:pt x="4230" y="2507"/>
                    <a:pt x="4206" y="2496"/>
                  </a:cubicBezTo>
                  <a:cubicBezTo>
                    <a:pt x="4183" y="2485"/>
                    <a:pt x="4186" y="2439"/>
                    <a:pt x="4197" y="2417"/>
                  </a:cubicBezTo>
                  <a:cubicBezTo>
                    <a:pt x="4209" y="2394"/>
                    <a:pt x="4212" y="2366"/>
                    <a:pt x="4215" y="2338"/>
                  </a:cubicBezTo>
                  <a:cubicBezTo>
                    <a:pt x="4218" y="2309"/>
                    <a:pt x="4233" y="2289"/>
                    <a:pt x="4251" y="2281"/>
                  </a:cubicBezTo>
                  <a:cubicBezTo>
                    <a:pt x="4269" y="2272"/>
                    <a:pt x="4286" y="2241"/>
                    <a:pt x="4289" y="2213"/>
                  </a:cubicBezTo>
                  <a:cubicBezTo>
                    <a:pt x="4292" y="2185"/>
                    <a:pt x="4325" y="2148"/>
                    <a:pt x="4364" y="2145"/>
                  </a:cubicBezTo>
                  <a:cubicBezTo>
                    <a:pt x="4402" y="2142"/>
                    <a:pt x="4447" y="2131"/>
                    <a:pt x="4473" y="2120"/>
                  </a:cubicBezTo>
                  <a:cubicBezTo>
                    <a:pt x="4500" y="2108"/>
                    <a:pt x="4547" y="2111"/>
                    <a:pt x="4574" y="2120"/>
                  </a:cubicBezTo>
                  <a:cubicBezTo>
                    <a:pt x="4601" y="2128"/>
                    <a:pt x="4625" y="2162"/>
                    <a:pt x="4645" y="2188"/>
                  </a:cubicBezTo>
                  <a:cubicBezTo>
                    <a:pt x="4666" y="2213"/>
                    <a:pt x="4699" y="2219"/>
                    <a:pt x="4728" y="2205"/>
                  </a:cubicBezTo>
                  <a:cubicBezTo>
                    <a:pt x="4758" y="2190"/>
                    <a:pt x="4785" y="2188"/>
                    <a:pt x="4809" y="2185"/>
                  </a:cubicBezTo>
                  <a:cubicBezTo>
                    <a:pt x="4832" y="2182"/>
                    <a:pt x="4868" y="2196"/>
                    <a:pt x="4889" y="2227"/>
                  </a:cubicBezTo>
                  <a:cubicBezTo>
                    <a:pt x="4909" y="2258"/>
                    <a:pt x="4936" y="2258"/>
                    <a:pt x="4972" y="2267"/>
                  </a:cubicBezTo>
                  <a:cubicBezTo>
                    <a:pt x="5007" y="2275"/>
                    <a:pt x="5058" y="2284"/>
                    <a:pt x="5093" y="2267"/>
                  </a:cubicBezTo>
                  <a:cubicBezTo>
                    <a:pt x="5129" y="2250"/>
                    <a:pt x="5179" y="2210"/>
                    <a:pt x="5218" y="2205"/>
                  </a:cubicBezTo>
                  <a:cubicBezTo>
                    <a:pt x="5257" y="2199"/>
                    <a:pt x="5304" y="2196"/>
                    <a:pt x="5346" y="2207"/>
                  </a:cubicBezTo>
                  <a:cubicBezTo>
                    <a:pt x="5387" y="2219"/>
                    <a:pt x="5452" y="2253"/>
                    <a:pt x="5482" y="2222"/>
                  </a:cubicBezTo>
                  <a:cubicBezTo>
                    <a:pt x="5512" y="2190"/>
                    <a:pt x="5585" y="2130"/>
                    <a:pt x="5624" y="2116"/>
                  </a:cubicBezTo>
                  <a:close/>
                  <a:moveTo>
                    <a:pt x="4197" y="2417"/>
                  </a:moveTo>
                  <a:cubicBezTo>
                    <a:pt x="4186" y="2439"/>
                    <a:pt x="4183" y="2485"/>
                    <a:pt x="4206" y="2496"/>
                  </a:cubicBezTo>
                  <a:cubicBezTo>
                    <a:pt x="4230" y="2507"/>
                    <a:pt x="4230" y="2544"/>
                    <a:pt x="4224" y="2564"/>
                  </a:cubicBezTo>
                  <a:cubicBezTo>
                    <a:pt x="4218" y="2584"/>
                    <a:pt x="4227" y="2612"/>
                    <a:pt x="4233" y="2637"/>
                  </a:cubicBezTo>
                  <a:cubicBezTo>
                    <a:pt x="4239" y="2663"/>
                    <a:pt x="4233" y="2680"/>
                    <a:pt x="4206" y="2700"/>
                  </a:cubicBezTo>
                  <a:cubicBezTo>
                    <a:pt x="4180" y="2719"/>
                    <a:pt x="4165" y="2759"/>
                    <a:pt x="4153" y="2796"/>
                  </a:cubicBezTo>
                  <a:cubicBezTo>
                    <a:pt x="4141" y="2833"/>
                    <a:pt x="4094" y="2833"/>
                    <a:pt x="4094" y="2833"/>
                  </a:cubicBezTo>
                  <a:lnTo>
                    <a:pt x="4094" y="3227"/>
                  </a:lnTo>
                  <a:cubicBezTo>
                    <a:pt x="4078" y="3226"/>
                    <a:pt x="4060" y="3227"/>
                    <a:pt x="4043" y="3229"/>
                  </a:cubicBezTo>
                  <a:cubicBezTo>
                    <a:pt x="4020" y="3231"/>
                    <a:pt x="3992" y="3233"/>
                    <a:pt x="3972" y="3241"/>
                  </a:cubicBezTo>
                  <a:lnTo>
                    <a:pt x="3939" y="3195"/>
                  </a:lnTo>
                  <a:lnTo>
                    <a:pt x="3939" y="2861"/>
                  </a:lnTo>
                  <a:cubicBezTo>
                    <a:pt x="3939" y="2861"/>
                    <a:pt x="3913" y="2821"/>
                    <a:pt x="3913" y="2796"/>
                  </a:cubicBezTo>
                  <a:cubicBezTo>
                    <a:pt x="3913" y="2770"/>
                    <a:pt x="3910" y="2742"/>
                    <a:pt x="3910" y="2714"/>
                  </a:cubicBezTo>
                  <a:cubicBezTo>
                    <a:pt x="3910" y="2686"/>
                    <a:pt x="3898" y="2671"/>
                    <a:pt x="3865" y="2654"/>
                  </a:cubicBezTo>
                  <a:cubicBezTo>
                    <a:pt x="3832" y="2637"/>
                    <a:pt x="3809" y="2620"/>
                    <a:pt x="3815" y="2601"/>
                  </a:cubicBezTo>
                  <a:cubicBezTo>
                    <a:pt x="3821" y="2581"/>
                    <a:pt x="3838" y="2533"/>
                    <a:pt x="3838" y="2533"/>
                  </a:cubicBezTo>
                  <a:cubicBezTo>
                    <a:pt x="3848" y="2529"/>
                    <a:pt x="3853" y="2524"/>
                    <a:pt x="3865" y="2516"/>
                  </a:cubicBezTo>
                  <a:cubicBezTo>
                    <a:pt x="3901" y="2490"/>
                    <a:pt x="3921" y="2482"/>
                    <a:pt x="3948" y="2485"/>
                  </a:cubicBezTo>
                  <a:cubicBezTo>
                    <a:pt x="3975" y="2487"/>
                    <a:pt x="4008" y="2459"/>
                    <a:pt x="4016" y="2437"/>
                  </a:cubicBezTo>
                  <a:cubicBezTo>
                    <a:pt x="4025" y="2414"/>
                    <a:pt x="4049" y="2336"/>
                    <a:pt x="4105" y="2325"/>
                  </a:cubicBezTo>
                  <a:cubicBezTo>
                    <a:pt x="4109" y="2332"/>
                    <a:pt x="4112" y="2339"/>
                    <a:pt x="4114" y="2346"/>
                  </a:cubicBezTo>
                  <a:cubicBezTo>
                    <a:pt x="4123" y="2369"/>
                    <a:pt x="4150" y="2400"/>
                    <a:pt x="4174" y="2411"/>
                  </a:cubicBezTo>
                  <a:cubicBezTo>
                    <a:pt x="4183" y="2416"/>
                    <a:pt x="4192" y="2415"/>
                    <a:pt x="4197" y="2417"/>
                  </a:cubicBezTo>
                  <a:close/>
                  <a:moveTo>
                    <a:pt x="3834" y="2534"/>
                  </a:moveTo>
                  <a:cubicBezTo>
                    <a:pt x="3815" y="2542"/>
                    <a:pt x="3799" y="2542"/>
                    <a:pt x="3779" y="2538"/>
                  </a:cubicBezTo>
                  <a:cubicBezTo>
                    <a:pt x="3749" y="2533"/>
                    <a:pt x="3720" y="2541"/>
                    <a:pt x="3687" y="2519"/>
                  </a:cubicBezTo>
                  <a:cubicBezTo>
                    <a:pt x="3666" y="2558"/>
                    <a:pt x="3672" y="2578"/>
                    <a:pt x="3696" y="2595"/>
                  </a:cubicBezTo>
                  <a:cubicBezTo>
                    <a:pt x="3720" y="2612"/>
                    <a:pt x="3735" y="2632"/>
                    <a:pt x="3732" y="2654"/>
                  </a:cubicBezTo>
                  <a:cubicBezTo>
                    <a:pt x="3729" y="2677"/>
                    <a:pt x="3743" y="2714"/>
                    <a:pt x="3758" y="2728"/>
                  </a:cubicBezTo>
                  <a:cubicBezTo>
                    <a:pt x="3773" y="2742"/>
                    <a:pt x="3782" y="2765"/>
                    <a:pt x="3773" y="2796"/>
                  </a:cubicBezTo>
                  <a:cubicBezTo>
                    <a:pt x="3764" y="2827"/>
                    <a:pt x="3770" y="2855"/>
                    <a:pt x="3788" y="2878"/>
                  </a:cubicBezTo>
                  <a:cubicBezTo>
                    <a:pt x="3806" y="2901"/>
                    <a:pt x="3803" y="2937"/>
                    <a:pt x="3794" y="2968"/>
                  </a:cubicBezTo>
                  <a:cubicBezTo>
                    <a:pt x="3785" y="3000"/>
                    <a:pt x="3791" y="3031"/>
                    <a:pt x="3803" y="3053"/>
                  </a:cubicBezTo>
                  <a:cubicBezTo>
                    <a:pt x="3815" y="3076"/>
                    <a:pt x="3812" y="3096"/>
                    <a:pt x="3803" y="3116"/>
                  </a:cubicBezTo>
                  <a:cubicBezTo>
                    <a:pt x="3794" y="3135"/>
                    <a:pt x="3788" y="3161"/>
                    <a:pt x="3800" y="3192"/>
                  </a:cubicBezTo>
                  <a:cubicBezTo>
                    <a:pt x="3812" y="3223"/>
                    <a:pt x="3827" y="3269"/>
                    <a:pt x="3857" y="3295"/>
                  </a:cubicBezTo>
                  <a:cubicBezTo>
                    <a:pt x="3868" y="3286"/>
                    <a:pt x="3880" y="3278"/>
                    <a:pt x="3895" y="3274"/>
                  </a:cubicBezTo>
                  <a:cubicBezTo>
                    <a:pt x="3916" y="3268"/>
                    <a:pt x="3939" y="3263"/>
                    <a:pt x="3957" y="3249"/>
                  </a:cubicBezTo>
                  <a:cubicBezTo>
                    <a:pt x="3961" y="3245"/>
                    <a:pt x="3968" y="3247"/>
                    <a:pt x="3973" y="3244"/>
                  </a:cubicBezTo>
                  <a:lnTo>
                    <a:pt x="3939" y="3195"/>
                  </a:lnTo>
                  <a:lnTo>
                    <a:pt x="3939" y="2861"/>
                  </a:lnTo>
                  <a:cubicBezTo>
                    <a:pt x="3939" y="2861"/>
                    <a:pt x="3913" y="2821"/>
                    <a:pt x="3913" y="2796"/>
                  </a:cubicBezTo>
                  <a:cubicBezTo>
                    <a:pt x="3913" y="2770"/>
                    <a:pt x="3910" y="2742"/>
                    <a:pt x="3910" y="2714"/>
                  </a:cubicBezTo>
                  <a:cubicBezTo>
                    <a:pt x="3910" y="2686"/>
                    <a:pt x="3898" y="2671"/>
                    <a:pt x="3865" y="2654"/>
                  </a:cubicBezTo>
                  <a:cubicBezTo>
                    <a:pt x="3832" y="2637"/>
                    <a:pt x="3809" y="2620"/>
                    <a:pt x="3815" y="2601"/>
                  </a:cubicBezTo>
                  <a:cubicBezTo>
                    <a:pt x="3821" y="2581"/>
                    <a:pt x="3834" y="2534"/>
                    <a:pt x="3834" y="2534"/>
                  </a:cubicBezTo>
                  <a:close/>
                  <a:moveTo>
                    <a:pt x="3687" y="2519"/>
                  </a:moveTo>
                  <a:cubicBezTo>
                    <a:pt x="3666" y="2558"/>
                    <a:pt x="3672" y="2578"/>
                    <a:pt x="3696" y="2595"/>
                  </a:cubicBezTo>
                  <a:cubicBezTo>
                    <a:pt x="3720" y="2612"/>
                    <a:pt x="3735" y="2632"/>
                    <a:pt x="3732" y="2654"/>
                  </a:cubicBezTo>
                  <a:cubicBezTo>
                    <a:pt x="3729" y="2677"/>
                    <a:pt x="3743" y="2714"/>
                    <a:pt x="3758" y="2728"/>
                  </a:cubicBezTo>
                  <a:cubicBezTo>
                    <a:pt x="3773" y="2742"/>
                    <a:pt x="3782" y="2765"/>
                    <a:pt x="3773" y="2796"/>
                  </a:cubicBezTo>
                  <a:cubicBezTo>
                    <a:pt x="3764" y="2827"/>
                    <a:pt x="3770" y="2855"/>
                    <a:pt x="3788" y="2878"/>
                  </a:cubicBezTo>
                  <a:cubicBezTo>
                    <a:pt x="3806" y="2901"/>
                    <a:pt x="3803" y="2937"/>
                    <a:pt x="3794" y="2968"/>
                  </a:cubicBezTo>
                  <a:cubicBezTo>
                    <a:pt x="3785" y="3000"/>
                    <a:pt x="3791" y="3031"/>
                    <a:pt x="3803" y="3053"/>
                  </a:cubicBezTo>
                  <a:cubicBezTo>
                    <a:pt x="3815" y="3076"/>
                    <a:pt x="3812" y="3096"/>
                    <a:pt x="3803" y="3116"/>
                  </a:cubicBezTo>
                  <a:cubicBezTo>
                    <a:pt x="3794" y="3135"/>
                    <a:pt x="3788" y="3161"/>
                    <a:pt x="3800" y="3192"/>
                  </a:cubicBezTo>
                  <a:cubicBezTo>
                    <a:pt x="3812" y="3223"/>
                    <a:pt x="3828" y="3269"/>
                    <a:pt x="3857" y="3295"/>
                  </a:cubicBezTo>
                  <a:cubicBezTo>
                    <a:pt x="3852" y="3298"/>
                    <a:pt x="3847" y="3302"/>
                    <a:pt x="3841" y="3305"/>
                  </a:cubicBezTo>
                  <a:cubicBezTo>
                    <a:pt x="3824" y="3316"/>
                    <a:pt x="3806" y="3319"/>
                    <a:pt x="3785" y="3328"/>
                  </a:cubicBezTo>
                  <a:cubicBezTo>
                    <a:pt x="3764" y="3336"/>
                    <a:pt x="3720" y="3353"/>
                    <a:pt x="3693" y="3373"/>
                  </a:cubicBezTo>
                  <a:cubicBezTo>
                    <a:pt x="3666" y="3393"/>
                    <a:pt x="3622" y="3407"/>
                    <a:pt x="3595" y="3407"/>
                  </a:cubicBezTo>
                  <a:cubicBezTo>
                    <a:pt x="3568" y="3407"/>
                    <a:pt x="3515" y="3410"/>
                    <a:pt x="3482" y="3430"/>
                  </a:cubicBezTo>
                  <a:cubicBezTo>
                    <a:pt x="3450" y="3449"/>
                    <a:pt x="3423" y="3464"/>
                    <a:pt x="3399" y="3447"/>
                  </a:cubicBezTo>
                  <a:cubicBezTo>
                    <a:pt x="3376" y="3430"/>
                    <a:pt x="3361" y="3413"/>
                    <a:pt x="3331" y="3421"/>
                  </a:cubicBezTo>
                  <a:cubicBezTo>
                    <a:pt x="3301" y="3430"/>
                    <a:pt x="3263" y="3424"/>
                    <a:pt x="3239" y="3416"/>
                  </a:cubicBezTo>
                  <a:cubicBezTo>
                    <a:pt x="3237" y="3415"/>
                    <a:pt x="3236" y="3414"/>
                    <a:pt x="3234" y="3414"/>
                  </a:cubicBezTo>
                  <a:cubicBezTo>
                    <a:pt x="3272" y="3402"/>
                    <a:pt x="3287" y="3390"/>
                    <a:pt x="3295" y="3373"/>
                  </a:cubicBezTo>
                  <a:cubicBezTo>
                    <a:pt x="3304" y="3356"/>
                    <a:pt x="3307" y="3325"/>
                    <a:pt x="3281" y="3314"/>
                  </a:cubicBezTo>
                  <a:cubicBezTo>
                    <a:pt x="3254" y="3302"/>
                    <a:pt x="3248" y="3232"/>
                    <a:pt x="3242" y="3203"/>
                  </a:cubicBezTo>
                  <a:cubicBezTo>
                    <a:pt x="3236" y="3175"/>
                    <a:pt x="3242" y="3147"/>
                    <a:pt x="3251" y="3113"/>
                  </a:cubicBezTo>
                  <a:cubicBezTo>
                    <a:pt x="3260" y="3079"/>
                    <a:pt x="3284" y="3034"/>
                    <a:pt x="3298" y="3017"/>
                  </a:cubicBezTo>
                  <a:cubicBezTo>
                    <a:pt x="3313" y="3000"/>
                    <a:pt x="3322" y="2977"/>
                    <a:pt x="3322" y="2954"/>
                  </a:cubicBezTo>
                  <a:cubicBezTo>
                    <a:pt x="3323" y="2923"/>
                    <a:pt x="3365" y="2906"/>
                    <a:pt x="3352" y="2878"/>
                  </a:cubicBezTo>
                  <a:cubicBezTo>
                    <a:pt x="3337" y="2848"/>
                    <a:pt x="3331" y="2802"/>
                    <a:pt x="3331" y="2765"/>
                  </a:cubicBezTo>
                  <a:cubicBezTo>
                    <a:pt x="3331" y="2728"/>
                    <a:pt x="3325" y="2666"/>
                    <a:pt x="3304" y="2640"/>
                  </a:cubicBezTo>
                  <a:cubicBezTo>
                    <a:pt x="3284" y="2615"/>
                    <a:pt x="3287" y="2570"/>
                    <a:pt x="3290" y="2551"/>
                  </a:cubicBezTo>
                  <a:cubicBezTo>
                    <a:pt x="3291" y="2547"/>
                    <a:pt x="3294" y="2534"/>
                    <a:pt x="3295" y="2527"/>
                  </a:cubicBezTo>
                  <a:lnTo>
                    <a:pt x="3613" y="2527"/>
                  </a:lnTo>
                  <a:cubicBezTo>
                    <a:pt x="3613" y="2527"/>
                    <a:pt x="3654" y="2496"/>
                    <a:pt x="3687" y="2519"/>
                  </a:cubicBezTo>
                  <a:close/>
                  <a:moveTo>
                    <a:pt x="3331" y="2765"/>
                  </a:moveTo>
                  <a:cubicBezTo>
                    <a:pt x="3331" y="2802"/>
                    <a:pt x="3337" y="2848"/>
                    <a:pt x="3352" y="2878"/>
                  </a:cubicBezTo>
                  <a:cubicBezTo>
                    <a:pt x="3365" y="2906"/>
                    <a:pt x="3323" y="2923"/>
                    <a:pt x="3322" y="2954"/>
                  </a:cubicBezTo>
                  <a:cubicBezTo>
                    <a:pt x="3322" y="2977"/>
                    <a:pt x="3313" y="3000"/>
                    <a:pt x="3298" y="3017"/>
                  </a:cubicBezTo>
                  <a:cubicBezTo>
                    <a:pt x="3284" y="3034"/>
                    <a:pt x="3260" y="3079"/>
                    <a:pt x="3251" y="3113"/>
                  </a:cubicBezTo>
                  <a:cubicBezTo>
                    <a:pt x="3242" y="3147"/>
                    <a:pt x="3236" y="3175"/>
                    <a:pt x="3242" y="3203"/>
                  </a:cubicBezTo>
                  <a:cubicBezTo>
                    <a:pt x="3248" y="3232"/>
                    <a:pt x="3254" y="3302"/>
                    <a:pt x="3281" y="3314"/>
                  </a:cubicBezTo>
                  <a:cubicBezTo>
                    <a:pt x="3307" y="3325"/>
                    <a:pt x="3304" y="3356"/>
                    <a:pt x="3295" y="3373"/>
                  </a:cubicBezTo>
                  <a:cubicBezTo>
                    <a:pt x="3287" y="3390"/>
                    <a:pt x="3273" y="3402"/>
                    <a:pt x="3234" y="3414"/>
                  </a:cubicBezTo>
                  <a:cubicBezTo>
                    <a:pt x="3210" y="3406"/>
                    <a:pt x="3166" y="3396"/>
                    <a:pt x="3147" y="3404"/>
                  </a:cubicBezTo>
                  <a:cubicBezTo>
                    <a:pt x="3126" y="3413"/>
                    <a:pt x="3091" y="3410"/>
                    <a:pt x="3058" y="3407"/>
                  </a:cubicBezTo>
                  <a:cubicBezTo>
                    <a:pt x="3025" y="3404"/>
                    <a:pt x="2993" y="3407"/>
                    <a:pt x="2960" y="3418"/>
                  </a:cubicBezTo>
                  <a:cubicBezTo>
                    <a:pt x="2928" y="3430"/>
                    <a:pt x="2904" y="3430"/>
                    <a:pt x="2883" y="3430"/>
                  </a:cubicBezTo>
                  <a:cubicBezTo>
                    <a:pt x="2862" y="3430"/>
                    <a:pt x="2839" y="3432"/>
                    <a:pt x="2818" y="3444"/>
                  </a:cubicBezTo>
                  <a:cubicBezTo>
                    <a:pt x="2797" y="3455"/>
                    <a:pt x="2729" y="3489"/>
                    <a:pt x="2702" y="3495"/>
                  </a:cubicBezTo>
                  <a:cubicBezTo>
                    <a:pt x="2675" y="3500"/>
                    <a:pt x="2649" y="3506"/>
                    <a:pt x="2631" y="3515"/>
                  </a:cubicBezTo>
                  <a:cubicBezTo>
                    <a:pt x="2625" y="3517"/>
                    <a:pt x="2619" y="3519"/>
                    <a:pt x="2613" y="3519"/>
                  </a:cubicBezTo>
                  <a:cubicBezTo>
                    <a:pt x="2607" y="3471"/>
                    <a:pt x="2625" y="3399"/>
                    <a:pt x="2637" y="3367"/>
                  </a:cubicBezTo>
                  <a:cubicBezTo>
                    <a:pt x="2649" y="3336"/>
                    <a:pt x="2610" y="3294"/>
                    <a:pt x="2595" y="3271"/>
                  </a:cubicBezTo>
                  <a:cubicBezTo>
                    <a:pt x="2580" y="3249"/>
                    <a:pt x="2545" y="3243"/>
                    <a:pt x="2509" y="3237"/>
                  </a:cubicBezTo>
                  <a:cubicBezTo>
                    <a:pt x="2474" y="3232"/>
                    <a:pt x="2454" y="3182"/>
                    <a:pt x="2471" y="3164"/>
                  </a:cubicBezTo>
                  <a:cubicBezTo>
                    <a:pt x="2488" y="3144"/>
                    <a:pt x="2480" y="3110"/>
                    <a:pt x="2471" y="3082"/>
                  </a:cubicBezTo>
                  <a:cubicBezTo>
                    <a:pt x="2467" y="3071"/>
                    <a:pt x="2466" y="3062"/>
                    <a:pt x="2462" y="3056"/>
                  </a:cubicBezTo>
                  <a:cubicBezTo>
                    <a:pt x="2491" y="3048"/>
                    <a:pt x="2500" y="3014"/>
                    <a:pt x="2509" y="2991"/>
                  </a:cubicBezTo>
                  <a:cubicBezTo>
                    <a:pt x="2518" y="2968"/>
                    <a:pt x="2483" y="2906"/>
                    <a:pt x="2533" y="2909"/>
                  </a:cubicBezTo>
                  <a:cubicBezTo>
                    <a:pt x="2583" y="2912"/>
                    <a:pt x="2575" y="2855"/>
                    <a:pt x="2566" y="2835"/>
                  </a:cubicBezTo>
                  <a:cubicBezTo>
                    <a:pt x="2557" y="2816"/>
                    <a:pt x="2524" y="2773"/>
                    <a:pt x="2518" y="2745"/>
                  </a:cubicBezTo>
                  <a:cubicBezTo>
                    <a:pt x="2512" y="2717"/>
                    <a:pt x="2494" y="2657"/>
                    <a:pt x="2530" y="2643"/>
                  </a:cubicBezTo>
                  <a:cubicBezTo>
                    <a:pt x="2566" y="2629"/>
                    <a:pt x="2595" y="2615"/>
                    <a:pt x="2622" y="2643"/>
                  </a:cubicBezTo>
                  <a:cubicBezTo>
                    <a:pt x="2649" y="2671"/>
                    <a:pt x="2687" y="2652"/>
                    <a:pt x="2705" y="2615"/>
                  </a:cubicBezTo>
                  <a:cubicBezTo>
                    <a:pt x="2723" y="2578"/>
                    <a:pt x="2791" y="2581"/>
                    <a:pt x="2785" y="2615"/>
                  </a:cubicBezTo>
                  <a:cubicBezTo>
                    <a:pt x="2779" y="2649"/>
                    <a:pt x="2815" y="2660"/>
                    <a:pt x="2853" y="2635"/>
                  </a:cubicBezTo>
                  <a:cubicBezTo>
                    <a:pt x="2892" y="2609"/>
                    <a:pt x="2931" y="2620"/>
                    <a:pt x="2951" y="2646"/>
                  </a:cubicBezTo>
                  <a:cubicBezTo>
                    <a:pt x="2972" y="2671"/>
                    <a:pt x="3011" y="2686"/>
                    <a:pt x="3031" y="2697"/>
                  </a:cubicBezTo>
                  <a:cubicBezTo>
                    <a:pt x="3052" y="2708"/>
                    <a:pt x="3082" y="2708"/>
                    <a:pt x="3114" y="2694"/>
                  </a:cubicBezTo>
                  <a:cubicBezTo>
                    <a:pt x="3147" y="2680"/>
                    <a:pt x="3189" y="2680"/>
                    <a:pt x="3212" y="2680"/>
                  </a:cubicBezTo>
                  <a:cubicBezTo>
                    <a:pt x="3236" y="2680"/>
                    <a:pt x="3260" y="2697"/>
                    <a:pt x="3269" y="2719"/>
                  </a:cubicBezTo>
                  <a:cubicBezTo>
                    <a:pt x="3278" y="2742"/>
                    <a:pt x="3290" y="2773"/>
                    <a:pt x="3331" y="2765"/>
                  </a:cubicBezTo>
                  <a:close/>
                  <a:moveTo>
                    <a:pt x="2196" y="2901"/>
                  </a:moveTo>
                  <a:cubicBezTo>
                    <a:pt x="2218" y="2892"/>
                    <a:pt x="2243" y="2896"/>
                    <a:pt x="2260" y="2906"/>
                  </a:cubicBezTo>
                  <a:cubicBezTo>
                    <a:pt x="2284" y="2920"/>
                    <a:pt x="2328" y="2946"/>
                    <a:pt x="2325" y="2983"/>
                  </a:cubicBezTo>
                  <a:cubicBezTo>
                    <a:pt x="2322" y="3019"/>
                    <a:pt x="2319" y="3042"/>
                    <a:pt x="2346" y="3056"/>
                  </a:cubicBezTo>
                  <a:cubicBezTo>
                    <a:pt x="2373" y="3070"/>
                    <a:pt x="2385" y="3070"/>
                    <a:pt x="2408" y="3059"/>
                  </a:cubicBezTo>
                  <a:cubicBezTo>
                    <a:pt x="2432" y="3048"/>
                    <a:pt x="2453" y="3026"/>
                    <a:pt x="2471" y="3082"/>
                  </a:cubicBezTo>
                  <a:cubicBezTo>
                    <a:pt x="2480" y="3110"/>
                    <a:pt x="2488" y="3144"/>
                    <a:pt x="2471" y="3164"/>
                  </a:cubicBezTo>
                  <a:cubicBezTo>
                    <a:pt x="2454" y="3182"/>
                    <a:pt x="2474" y="3232"/>
                    <a:pt x="2509" y="3237"/>
                  </a:cubicBezTo>
                  <a:cubicBezTo>
                    <a:pt x="2545" y="3243"/>
                    <a:pt x="2580" y="3249"/>
                    <a:pt x="2595" y="3271"/>
                  </a:cubicBezTo>
                  <a:cubicBezTo>
                    <a:pt x="2610" y="3294"/>
                    <a:pt x="2649" y="3336"/>
                    <a:pt x="2637" y="3367"/>
                  </a:cubicBezTo>
                  <a:cubicBezTo>
                    <a:pt x="2625" y="3399"/>
                    <a:pt x="2607" y="3469"/>
                    <a:pt x="2613" y="3517"/>
                  </a:cubicBezTo>
                  <a:cubicBezTo>
                    <a:pt x="2600" y="3519"/>
                    <a:pt x="2586" y="3517"/>
                    <a:pt x="2572" y="3512"/>
                  </a:cubicBezTo>
                  <a:cubicBezTo>
                    <a:pt x="2551" y="3503"/>
                    <a:pt x="2518" y="3495"/>
                    <a:pt x="2497" y="3495"/>
                  </a:cubicBezTo>
                  <a:cubicBezTo>
                    <a:pt x="2477" y="3495"/>
                    <a:pt x="2423" y="3469"/>
                    <a:pt x="2402" y="3449"/>
                  </a:cubicBezTo>
                  <a:cubicBezTo>
                    <a:pt x="2382" y="3430"/>
                    <a:pt x="2358" y="3396"/>
                    <a:pt x="2334" y="3384"/>
                  </a:cubicBezTo>
                  <a:cubicBezTo>
                    <a:pt x="2310" y="3373"/>
                    <a:pt x="2287" y="3333"/>
                    <a:pt x="2269" y="3316"/>
                  </a:cubicBezTo>
                  <a:cubicBezTo>
                    <a:pt x="2251" y="3300"/>
                    <a:pt x="2233" y="3291"/>
                    <a:pt x="2210" y="3285"/>
                  </a:cubicBezTo>
                  <a:cubicBezTo>
                    <a:pt x="2186" y="3280"/>
                    <a:pt x="2165" y="3257"/>
                    <a:pt x="2156" y="3243"/>
                  </a:cubicBezTo>
                  <a:cubicBezTo>
                    <a:pt x="2147" y="3229"/>
                    <a:pt x="2127" y="3209"/>
                    <a:pt x="2106" y="3203"/>
                  </a:cubicBezTo>
                  <a:cubicBezTo>
                    <a:pt x="2092" y="3199"/>
                    <a:pt x="2063" y="3180"/>
                    <a:pt x="2040" y="3161"/>
                  </a:cubicBezTo>
                  <a:cubicBezTo>
                    <a:pt x="2064" y="3130"/>
                    <a:pt x="2079" y="3104"/>
                    <a:pt x="2082" y="3082"/>
                  </a:cubicBezTo>
                  <a:cubicBezTo>
                    <a:pt x="2085" y="3059"/>
                    <a:pt x="2094" y="3036"/>
                    <a:pt x="2118" y="3028"/>
                  </a:cubicBezTo>
                  <a:cubicBezTo>
                    <a:pt x="2141" y="3019"/>
                    <a:pt x="2208" y="2966"/>
                    <a:pt x="2196" y="2901"/>
                  </a:cubicBezTo>
                  <a:close/>
                  <a:moveTo>
                    <a:pt x="2041" y="3161"/>
                  </a:moveTo>
                  <a:cubicBezTo>
                    <a:pt x="2030" y="3152"/>
                    <a:pt x="2020" y="3143"/>
                    <a:pt x="2014" y="3135"/>
                  </a:cubicBezTo>
                  <a:cubicBezTo>
                    <a:pt x="1996" y="3113"/>
                    <a:pt x="1981" y="3099"/>
                    <a:pt x="1960" y="3090"/>
                  </a:cubicBezTo>
                  <a:cubicBezTo>
                    <a:pt x="1940" y="3082"/>
                    <a:pt x="1931" y="3067"/>
                    <a:pt x="1922" y="3053"/>
                  </a:cubicBezTo>
                  <a:cubicBezTo>
                    <a:pt x="1913" y="3039"/>
                    <a:pt x="1895" y="3028"/>
                    <a:pt x="1874" y="3022"/>
                  </a:cubicBezTo>
                  <a:cubicBezTo>
                    <a:pt x="1854" y="3017"/>
                    <a:pt x="1839" y="3005"/>
                    <a:pt x="1854" y="2994"/>
                  </a:cubicBezTo>
                  <a:cubicBezTo>
                    <a:pt x="1868" y="2983"/>
                    <a:pt x="1854" y="2968"/>
                    <a:pt x="1830" y="2960"/>
                  </a:cubicBezTo>
                  <a:cubicBezTo>
                    <a:pt x="1806" y="2951"/>
                    <a:pt x="1788" y="2909"/>
                    <a:pt x="1800" y="2886"/>
                  </a:cubicBezTo>
                  <a:cubicBezTo>
                    <a:pt x="1812" y="2864"/>
                    <a:pt x="1821" y="2830"/>
                    <a:pt x="1800" y="2818"/>
                  </a:cubicBezTo>
                  <a:cubicBezTo>
                    <a:pt x="1827" y="2807"/>
                    <a:pt x="1862" y="2787"/>
                    <a:pt x="1874" y="2762"/>
                  </a:cubicBezTo>
                  <a:cubicBezTo>
                    <a:pt x="1886" y="2736"/>
                    <a:pt x="1868" y="2686"/>
                    <a:pt x="1907" y="2686"/>
                  </a:cubicBezTo>
                  <a:cubicBezTo>
                    <a:pt x="1946" y="2686"/>
                    <a:pt x="1972" y="2691"/>
                    <a:pt x="1990" y="2680"/>
                  </a:cubicBezTo>
                  <a:cubicBezTo>
                    <a:pt x="2008" y="2669"/>
                    <a:pt x="2017" y="2666"/>
                    <a:pt x="2038" y="2666"/>
                  </a:cubicBezTo>
                  <a:cubicBezTo>
                    <a:pt x="2058" y="2666"/>
                    <a:pt x="2091" y="2666"/>
                    <a:pt x="2106" y="2702"/>
                  </a:cubicBezTo>
                  <a:cubicBezTo>
                    <a:pt x="2121" y="2739"/>
                    <a:pt x="2135" y="2770"/>
                    <a:pt x="2138" y="2796"/>
                  </a:cubicBezTo>
                  <a:cubicBezTo>
                    <a:pt x="2141" y="2821"/>
                    <a:pt x="2165" y="2858"/>
                    <a:pt x="2138" y="2886"/>
                  </a:cubicBezTo>
                  <a:cubicBezTo>
                    <a:pt x="2112" y="2915"/>
                    <a:pt x="2150" y="2946"/>
                    <a:pt x="2174" y="2918"/>
                  </a:cubicBezTo>
                  <a:cubicBezTo>
                    <a:pt x="2180" y="2910"/>
                    <a:pt x="2187" y="2905"/>
                    <a:pt x="2195" y="2901"/>
                  </a:cubicBezTo>
                  <a:cubicBezTo>
                    <a:pt x="2207" y="2966"/>
                    <a:pt x="2141" y="3019"/>
                    <a:pt x="2118" y="3028"/>
                  </a:cubicBezTo>
                  <a:cubicBezTo>
                    <a:pt x="2094" y="3036"/>
                    <a:pt x="2085" y="3059"/>
                    <a:pt x="2082" y="3082"/>
                  </a:cubicBezTo>
                  <a:cubicBezTo>
                    <a:pt x="2079" y="3104"/>
                    <a:pt x="2065" y="3130"/>
                    <a:pt x="2041" y="3161"/>
                  </a:cubicBezTo>
                  <a:close/>
                  <a:moveTo>
                    <a:pt x="1813" y="2816"/>
                  </a:moveTo>
                  <a:cubicBezTo>
                    <a:pt x="1839" y="2804"/>
                    <a:pt x="1862" y="2787"/>
                    <a:pt x="1874" y="2762"/>
                  </a:cubicBezTo>
                  <a:cubicBezTo>
                    <a:pt x="1886" y="2736"/>
                    <a:pt x="1868" y="2686"/>
                    <a:pt x="1907" y="2686"/>
                  </a:cubicBezTo>
                  <a:cubicBezTo>
                    <a:pt x="1946" y="2686"/>
                    <a:pt x="1972" y="2691"/>
                    <a:pt x="1990" y="2680"/>
                  </a:cubicBezTo>
                  <a:cubicBezTo>
                    <a:pt x="2008" y="2669"/>
                    <a:pt x="2017" y="2666"/>
                    <a:pt x="2038" y="2666"/>
                  </a:cubicBezTo>
                  <a:cubicBezTo>
                    <a:pt x="2058" y="2666"/>
                    <a:pt x="2091" y="2666"/>
                    <a:pt x="2106" y="2702"/>
                  </a:cubicBezTo>
                  <a:cubicBezTo>
                    <a:pt x="2121" y="2739"/>
                    <a:pt x="2135" y="2770"/>
                    <a:pt x="2138" y="2796"/>
                  </a:cubicBezTo>
                  <a:cubicBezTo>
                    <a:pt x="2141" y="2821"/>
                    <a:pt x="2165" y="2858"/>
                    <a:pt x="2138" y="2886"/>
                  </a:cubicBezTo>
                  <a:cubicBezTo>
                    <a:pt x="2112" y="2915"/>
                    <a:pt x="2150" y="2946"/>
                    <a:pt x="2174" y="2918"/>
                  </a:cubicBezTo>
                  <a:cubicBezTo>
                    <a:pt x="2198" y="2889"/>
                    <a:pt x="2236" y="2892"/>
                    <a:pt x="2260" y="2906"/>
                  </a:cubicBezTo>
                  <a:cubicBezTo>
                    <a:pt x="2284" y="2920"/>
                    <a:pt x="2328" y="2946"/>
                    <a:pt x="2325" y="2983"/>
                  </a:cubicBezTo>
                  <a:cubicBezTo>
                    <a:pt x="2322" y="3019"/>
                    <a:pt x="2319" y="3042"/>
                    <a:pt x="2346" y="3056"/>
                  </a:cubicBezTo>
                  <a:cubicBezTo>
                    <a:pt x="2373" y="3070"/>
                    <a:pt x="2385" y="3070"/>
                    <a:pt x="2408" y="3059"/>
                  </a:cubicBezTo>
                  <a:cubicBezTo>
                    <a:pt x="2427" y="3050"/>
                    <a:pt x="2448" y="3034"/>
                    <a:pt x="2463" y="3056"/>
                  </a:cubicBezTo>
                  <a:cubicBezTo>
                    <a:pt x="2493" y="3048"/>
                    <a:pt x="2500" y="3014"/>
                    <a:pt x="2509" y="2991"/>
                  </a:cubicBezTo>
                  <a:cubicBezTo>
                    <a:pt x="2518" y="2968"/>
                    <a:pt x="2483" y="2906"/>
                    <a:pt x="2533" y="2909"/>
                  </a:cubicBezTo>
                  <a:cubicBezTo>
                    <a:pt x="2583" y="2912"/>
                    <a:pt x="2575" y="2855"/>
                    <a:pt x="2566" y="2835"/>
                  </a:cubicBezTo>
                  <a:cubicBezTo>
                    <a:pt x="2557" y="2816"/>
                    <a:pt x="2524" y="2773"/>
                    <a:pt x="2518" y="2745"/>
                  </a:cubicBezTo>
                  <a:cubicBezTo>
                    <a:pt x="2512" y="2717"/>
                    <a:pt x="2494" y="2657"/>
                    <a:pt x="2530" y="2643"/>
                  </a:cubicBezTo>
                  <a:cubicBezTo>
                    <a:pt x="2545" y="2637"/>
                    <a:pt x="2566" y="2632"/>
                    <a:pt x="2579" y="2629"/>
                  </a:cubicBezTo>
                  <a:cubicBezTo>
                    <a:pt x="2549" y="2615"/>
                    <a:pt x="2524" y="2598"/>
                    <a:pt x="2518" y="2570"/>
                  </a:cubicBezTo>
                  <a:cubicBezTo>
                    <a:pt x="2512" y="2541"/>
                    <a:pt x="2491" y="2527"/>
                    <a:pt x="2465" y="2544"/>
                  </a:cubicBezTo>
                  <a:cubicBezTo>
                    <a:pt x="2438" y="2561"/>
                    <a:pt x="2423" y="2524"/>
                    <a:pt x="2453" y="2504"/>
                  </a:cubicBezTo>
                  <a:cubicBezTo>
                    <a:pt x="2483" y="2485"/>
                    <a:pt x="2497" y="2451"/>
                    <a:pt x="2477" y="2437"/>
                  </a:cubicBezTo>
                  <a:cubicBezTo>
                    <a:pt x="2456" y="2422"/>
                    <a:pt x="2423" y="2391"/>
                    <a:pt x="2414" y="2346"/>
                  </a:cubicBezTo>
                  <a:cubicBezTo>
                    <a:pt x="2405" y="2301"/>
                    <a:pt x="2352" y="2298"/>
                    <a:pt x="2346" y="2323"/>
                  </a:cubicBezTo>
                  <a:cubicBezTo>
                    <a:pt x="2340" y="2349"/>
                    <a:pt x="2322" y="2352"/>
                    <a:pt x="2299" y="2366"/>
                  </a:cubicBezTo>
                  <a:cubicBezTo>
                    <a:pt x="2275" y="2380"/>
                    <a:pt x="2260" y="2374"/>
                    <a:pt x="2242" y="2352"/>
                  </a:cubicBezTo>
                  <a:cubicBezTo>
                    <a:pt x="2224" y="2329"/>
                    <a:pt x="2204" y="2332"/>
                    <a:pt x="2186" y="2366"/>
                  </a:cubicBezTo>
                  <a:cubicBezTo>
                    <a:pt x="2168" y="2400"/>
                    <a:pt x="2144" y="2405"/>
                    <a:pt x="2141" y="2380"/>
                  </a:cubicBezTo>
                  <a:cubicBezTo>
                    <a:pt x="2138" y="2354"/>
                    <a:pt x="2112" y="2343"/>
                    <a:pt x="2097" y="2366"/>
                  </a:cubicBezTo>
                  <a:cubicBezTo>
                    <a:pt x="2084" y="2386"/>
                    <a:pt x="2042" y="2370"/>
                    <a:pt x="2042" y="2336"/>
                  </a:cubicBezTo>
                  <a:cubicBezTo>
                    <a:pt x="1990" y="2353"/>
                    <a:pt x="1913" y="2340"/>
                    <a:pt x="1886" y="2332"/>
                  </a:cubicBezTo>
                  <a:cubicBezTo>
                    <a:pt x="1860" y="2323"/>
                    <a:pt x="1803" y="2289"/>
                    <a:pt x="1803" y="2289"/>
                  </a:cubicBezTo>
                  <a:lnTo>
                    <a:pt x="1750" y="2289"/>
                  </a:lnTo>
                  <a:cubicBezTo>
                    <a:pt x="1753" y="2309"/>
                    <a:pt x="1738" y="2340"/>
                    <a:pt x="1717" y="2343"/>
                  </a:cubicBezTo>
                  <a:cubicBezTo>
                    <a:pt x="1696" y="2346"/>
                    <a:pt x="1687" y="2383"/>
                    <a:pt x="1720" y="2394"/>
                  </a:cubicBezTo>
                  <a:cubicBezTo>
                    <a:pt x="1753" y="2405"/>
                    <a:pt x="1738" y="2451"/>
                    <a:pt x="1702" y="2454"/>
                  </a:cubicBezTo>
                  <a:cubicBezTo>
                    <a:pt x="1667" y="2456"/>
                    <a:pt x="1637" y="2482"/>
                    <a:pt x="1613" y="2499"/>
                  </a:cubicBezTo>
                  <a:cubicBezTo>
                    <a:pt x="1590" y="2516"/>
                    <a:pt x="1558" y="2540"/>
                    <a:pt x="1514" y="2552"/>
                  </a:cubicBezTo>
                  <a:cubicBezTo>
                    <a:pt x="1519" y="2559"/>
                    <a:pt x="1529" y="2565"/>
                    <a:pt x="1539" y="2564"/>
                  </a:cubicBezTo>
                  <a:cubicBezTo>
                    <a:pt x="1563" y="2561"/>
                    <a:pt x="1575" y="2567"/>
                    <a:pt x="1587" y="2592"/>
                  </a:cubicBezTo>
                  <a:cubicBezTo>
                    <a:pt x="1598" y="2618"/>
                    <a:pt x="1622" y="2660"/>
                    <a:pt x="1652" y="2669"/>
                  </a:cubicBezTo>
                  <a:cubicBezTo>
                    <a:pt x="1682" y="2677"/>
                    <a:pt x="1693" y="2688"/>
                    <a:pt x="1711" y="2700"/>
                  </a:cubicBezTo>
                  <a:cubicBezTo>
                    <a:pt x="1729" y="2711"/>
                    <a:pt x="1750" y="2728"/>
                    <a:pt x="1759" y="2751"/>
                  </a:cubicBezTo>
                  <a:cubicBezTo>
                    <a:pt x="1768" y="2776"/>
                    <a:pt x="1792" y="2804"/>
                    <a:pt x="1813" y="2816"/>
                  </a:cubicBezTo>
                  <a:close/>
                  <a:moveTo>
                    <a:pt x="1514" y="2552"/>
                  </a:moveTo>
                  <a:cubicBezTo>
                    <a:pt x="1507" y="2542"/>
                    <a:pt x="1506" y="2528"/>
                    <a:pt x="1521" y="2521"/>
                  </a:cubicBezTo>
                  <a:cubicBezTo>
                    <a:pt x="1548" y="2510"/>
                    <a:pt x="1554" y="2499"/>
                    <a:pt x="1536" y="2499"/>
                  </a:cubicBezTo>
                  <a:cubicBezTo>
                    <a:pt x="1518" y="2499"/>
                    <a:pt x="1506" y="2499"/>
                    <a:pt x="1489" y="2507"/>
                  </a:cubicBezTo>
                  <a:cubicBezTo>
                    <a:pt x="1471" y="2516"/>
                    <a:pt x="1447" y="2479"/>
                    <a:pt x="1465" y="2465"/>
                  </a:cubicBezTo>
                  <a:cubicBezTo>
                    <a:pt x="1483" y="2451"/>
                    <a:pt x="1459" y="2431"/>
                    <a:pt x="1471" y="2414"/>
                  </a:cubicBezTo>
                  <a:cubicBezTo>
                    <a:pt x="1483" y="2397"/>
                    <a:pt x="1480" y="2386"/>
                    <a:pt x="1447" y="2403"/>
                  </a:cubicBezTo>
                  <a:cubicBezTo>
                    <a:pt x="1415" y="2420"/>
                    <a:pt x="1417" y="2414"/>
                    <a:pt x="1403" y="2405"/>
                  </a:cubicBezTo>
                  <a:cubicBezTo>
                    <a:pt x="1388" y="2397"/>
                    <a:pt x="1364" y="2391"/>
                    <a:pt x="1337" y="2403"/>
                  </a:cubicBezTo>
                  <a:cubicBezTo>
                    <a:pt x="1311" y="2414"/>
                    <a:pt x="1317" y="2366"/>
                    <a:pt x="1334" y="2349"/>
                  </a:cubicBezTo>
                  <a:cubicBezTo>
                    <a:pt x="1345" y="2339"/>
                    <a:pt x="1350" y="2330"/>
                    <a:pt x="1345" y="2326"/>
                  </a:cubicBezTo>
                  <a:lnTo>
                    <a:pt x="1453" y="2326"/>
                  </a:lnTo>
                  <a:lnTo>
                    <a:pt x="1515" y="2289"/>
                  </a:lnTo>
                  <a:lnTo>
                    <a:pt x="1750" y="2289"/>
                  </a:lnTo>
                  <a:cubicBezTo>
                    <a:pt x="1753" y="2309"/>
                    <a:pt x="1738" y="2340"/>
                    <a:pt x="1717" y="2343"/>
                  </a:cubicBezTo>
                  <a:cubicBezTo>
                    <a:pt x="1696" y="2346"/>
                    <a:pt x="1687" y="2383"/>
                    <a:pt x="1720" y="2394"/>
                  </a:cubicBezTo>
                  <a:cubicBezTo>
                    <a:pt x="1753" y="2405"/>
                    <a:pt x="1738" y="2451"/>
                    <a:pt x="1702" y="2454"/>
                  </a:cubicBezTo>
                  <a:cubicBezTo>
                    <a:pt x="1667" y="2456"/>
                    <a:pt x="1637" y="2482"/>
                    <a:pt x="1613" y="2499"/>
                  </a:cubicBezTo>
                  <a:cubicBezTo>
                    <a:pt x="1590" y="2516"/>
                    <a:pt x="1559" y="2540"/>
                    <a:pt x="1514" y="2552"/>
                  </a:cubicBezTo>
                  <a:close/>
                  <a:moveTo>
                    <a:pt x="4025" y="2391"/>
                  </a:moveTo>
                  <a:cubicBezTo>
                    <a:pt x="3996" y="2371"/>
                    <a:pt x="3981" y="2340"/>
                    <a:pt x="3990" y="2312"/>
                  </a:cubicBezTo>
                  <a:cubicBezTo>
                    <a:pt x="3999" y="2284"/>
                    <a:pt x="3966" y="2267"/>
                    <a:pt x="3930" y="2284"/>
                  </a:cubicBezTo>
                  <a:cubicBezTo>
                    <a:pt x="3895" y="2301"/>
                    <a:pt x="3865" y="2289"/>
                    <a:pt x="3853" y="2267"/>
                  </a:cubicBezTo>
                  <a:cubicBezTo>
                    <a:pt x="3841" y="2244"/>
                    <a:pt x="3835" y="2207"/>
                    <a:pt x="3847" y="2182"/>
                  </a:cubicBezTo>
                  <a:cubicBezTo>
                    <a:pt x="3859" y="2156"/>
                    <a:pt x="3832" y="2142"/>
                    <a:pt x="3806" y="2128"/>
                  </a:cubicBezTo>
                  <a:cubicBezTo>
                    <a:pt x="3779" y="2114"/>
                    <a:pt x="3791" y="2080"/>
                    <a:pt x="3758" y="2057"/>
                  </a:cubicBezTo>
                  <a:cubicBezTo>
                    <a:pt x="3726" y="2035"/>
                    <a:pt x="3720" y="1989"/>
                    <a:pt x="3720" y="1944"/>
                  </a:cubicBezTo>
                  <a:cubicBezTo>
                    <a:pt x="3675" y="1924"/>
                    <a:pt x="3583" y="1927"/>
                    <a:pt x="3559" y="1950"/>
                  </a:cubicBezTo>
                  <a:cubicBezTo>
                    <a:pt x="3536" y="1973"/>
                    <a:pt x="3491" y="1995"/>
                    <a:pt x="3468" y="1992"/>
                  </a:cubicBezTo>
                  <a:cubicBezTo>
                    <a:pt x="3444" y="1989"/>
                    <a:pt x="3408" y="2012"/>
                    <a:pt x="3399" y="2035"/>
                  </a:cubicBezTo>
                  <a:cubicBezTo>
                    <a:pt x="3390" y="2057"/>
                    <a:pt x="3390" y="2089"/>
                    <a:pt x="3349" y="2083"/>
                  </a:cubicBezTo>
                  <a:cubicBezTo>
                    <a:pt x="3307" y="2077"/>
                    <a:pt x="3275" y="2120"/>
                    <a:pt x="3257" y="2151"/>
                  </a:cubicBezTo>
                  <a:cubicBezTo>
                    <a:pt x="3239" y="2182"/>
                    <a:pt x="3189" y="2193"/>
                    <a:pt x="3138" y="2176"/>
                  </a:cubicBezTo>
                  <a:cubicBezTo>
                    <a:pt x="3088" y="2159"/>
                    <a:pt x="3058" y="2227"/>
                    <a:pt x="3055" y="2267"/>
                  </a:cubicBezTo>
                  <a:cubicBezTo>
                    <a:pt x="3052" y="2306"/>
                    <a:pt x="3002" y="2360"/>
                    <a:pt x="2975" y="2357"/>
                  </a:cubicBezTo>
                  <a:cubicBezTo>
                    <a:pt x="2948" y="2354"/>
                    <a:pt x="2910" y="2377"/>
                    <a:pt x="2916" y="2405"/>
                  </a:cubicBezTo>
                  <a:cubicBezTo>
                    <a:pt x="2922" y="2434"/>
                    <a:pt x="2916" y="2456"/>
                    <a:pt x="2904" y="2476"/>
                  </a:cubicBezTo>
                  <a:cubicBezTo>
                    <a:pt x="2892" y="2496"/>
                    <a:pt x="2895" y="2516"/>
                    <a:pt x="2904" y="2550"/>
                  </a:cubicBezTo>
                  <a:cubicBezTo>
                    <a:pt x="2913" y="2584"/>
                    <a:pt x="2904" y="2587"/>
                    <a:pt x="2895" y="2618"/>
                  </a:cubicBezTo>
                  <a:cubicBezTo>
                    <a:pt x="2918" y="2617"/>
                    <a:pt x="2938" y="2630"/>
                    <a:pt x="2951" y="2646"/>
                  </a:cubicBezTo>
                  <a:cubicBezTo>
                    <a:pt x="2972" y="2671"/>
                    <a:pt x="3011" y="2686"/>
                    <a:pt x="3031" y="2697"/>
                  </a:cubicBezTo>
                  <a:cubicBezTo>
                    <a:pt x="3052" y="2708"/>
                    <a:pt x="3082" y="2708"/>
                    <a:pt x="3114" y="2694"/>
                  </a:cubicBezTo>
                  <a:cubicBezTo>
                    <a:pt x="3147" y="2680"/>
                    <a:pt x="3189" y="2680"/>
                    <a:pt x="3212" y="2680"/>
                  </a:cubicBezTo>
                  <a:cubicBezTo>
                    <a:pt x="3236" y="2680"/>
                    <a:pt x="3260" y="2697"/>
                    <a:pt x="3269" y="2719"/>
                  </a:cubicBezTo>
                  <a:cubicBezTo>
                    <a:pt x="3278" y="2742"/>
                    <a:pt x="3290" y="2773"/>
                    <a:pt x="3332" y="2765"/>
                  </a:cubicBezTo>
                  <a:cubicBezTo>
                    <a:pt x="3332" y="2728"/>
                    <a:pt x="3325" y="2666"/>
                    <a:pt x="3304" y="2640"/>
                  </a:cubicBezTo>
                  <a:cubicBezTo>
                    <a:pt x="3284" y="2615"/>
                    <a:pt x="3287" y="2570"/>
                    <a:pt x="3290" y="2551"/>
                  </a:cubicBezTo>
                  <a:cubicBezTo>
                    <a:pt x="3291" y="2547"/>
                    <a:pt x="3294" y="2534"/>
                    <a:pt x="3295" y="2527"/>
                  </a:cubicBezTo>
                  <a:lnTo>
                    <a:pt x="3613" y="2527"/>
                  </a:lnTo>
                  <a:cubicBezTo>
                    <a:pt x="3613" y="2527"/>
                    <a:pt x="3654" y="2487"/>
                    <a:pt x="3687" y="2510"/>
                  </a:cubicBezTo>
                  <a:cubicBezTo>
                    <a:pt x="3720" y="2533"/>
                    <a:pt x="3749" y="2533"/>
                    <a:pt x="3779" y="2538"/>
                  </a:cubicBezTo>
                  <a:cubicBezTo>
                    <a:pt x="3809" y="2544"/>
                    <a:pt x="3829" y="2541"/>
                    <a:pt x="3865" y="2516"/>
                  </a:cubicBezTo>
                  <a:cubicBezTo>
                    <a:pt x="3901" y="2490"/>
                    <a:pt x="3921" y="2482"/>
                    <a:pt x="3948" y="2485"/>
                  </a:cubicBezTo>
                  <a:cubicBezTo>
                    <a:pt x="3975" y="2487"/>
                    <a:pt x="4008" y="2459"/>
                    <a:pt x="4016" y="2437"/>
                  </a:cubicBezTo>
                  <a:cubicBezTo>
                    <a:pt x="4019" y="2429"/>
                    <a:pt x="4018" y="2407"/>
                    <a:pt x="4025" y="2391"/>
                  </a:cubicBezTo>
                  <a:close/>
                </a:path>
              </a:pathLst>
            </a:custGeom>
            <a:solidFill>
              <a:srgbClr val="C3E2BD"/>
            </a:solidFill>
            <a:ln w="7938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189813" y="2112531"/>
              <a:ext cx="849295" cy="1293652"/>
            </a:xfrm>
            <a:custGeom>
              <a:avLst/>
              <a:gdLst>
                <a:gd name="T0" fmla="*/ 2298 w 3567"/>
                <a:gd name="T1" fmla="*/ 1429 h 5435"/>
                <a:gd name="T2" fmla="*/ 1396 w 3567"/>
                <a:gd name="T3" fmla="*/ 0 h 5435"/>
                <a:gd name="T4" fmla="*/ 1180 w 3567"/>
                <a:gd name="T5" fmla="*/ 1200 h 5435"/>
                <a:gd name="T6" fmla="*/ 1201 w 3567"/>
                <a:gd name="T7" fmla="*/ 1649 h 5435"/>
                <a:gd name="T8" fmla="*/ 1114 w 3567"/>
                <a:gd name="T9" fmla="*/ 2111 h 5435"/>
                <a:gd name="T10" fmla="*/ 1518 w 3567"/>
                <a:gd name="T11" fmla="*/ 2411 h 5435"/>
                <a:gd name="T12" fmla="*/ 2022 w 3567"/>
                <a:gd name="T13" fmla="*/ 2173 h 5435"/>
                <a:gd name="T14" fmla="*/ 1299 w 3567"/>
                <a:gd name="T15" fmla="*/ 2438 h 5435"/>
                <a:gd name="T16" fmla="*/ 1361 w 3567"/>
                <a:gd name="T17" fmla="*/ 3084 h 5435"/>
                <a:gd name="T18" fmla="*/ 1773 w 3567"/>
                <a:gd name="T19" fmla="*/ 2971 h 5435"/>
                <a:gd name="T20" fmla="*/ 2105 w 3567"/>
                <a:gd name="T21" fmla="*/ 2855 h 5435"/>
                <a:gd name="T22" fmla="*/ 2645 w 3567"/>
                <a:gd name="T23" fmla="*/ 2784 h 5435"/>
                <a:gd name="T24" fmla="*/ 2930 w 3567"/>
                <a:gd name="T25" fmla="*/ 2592 h 5435"/>
                <a:gd name="T26" fmla="*/ 2521 w 3567"/>
                <a:gd name="T27" fmla="*/ 2215 h 5435"/>
                <a:gd name="T28" fmla="*/ 2138 w 3567"/>
                <a:gd name="T29" fmla="*/ 2079 h 5435"/>
                <a:gd name="T30" fmla="*/ 1699 w 3567"/>
                <a:gd name="T31" fmla="*/ 2348 h 5435"/>
                <a:gd name="T32" fmla="*/ 1319 w 3567"/>
                <a:gd name="T33" fmla="*/ 2982 h 5435"/>
                <a:gd name="T34" fmla="*/ 1301 w 3567"/>
                <a:gd name="T35" fmla="*/ 2311 h 5435"/>
                <a:gd name="T36" fmla="*/ 1254 w 3567"/>
                <a:gd name="T37" fmla="*/ 1947 h 5435"/>
                <a:gd name="T38" fmla="*/ 1142 w 3567"/>
                <a:gd name="T39" fmla="*/ 1701 h 5435"/>
                <a:gd name="T40" fmla="*/ 954 w 3567"/>
                <a:gd name="T41" fmla="*/ 2139 h 5435"/>
                <a:gd name="T42" fmla="*/ 631 w 3567"/>
                <a:gd name="T43" fmla="*/ 2498 h 5435"/>
                <a:gd name="T44" fmla="*/ 352 w 3567"/>
                <a:gd name="T45" fmla="*/ 2858 h 5435"/>
                <a:gd name="T46" fmla="*/ 474 w 3567"/>
                <a:gd name="T47" fmla="*/ 3222 h 5435"/>
                <a:gd name="T48" fmla="*/ 469 w 3567"/>
                <a:gd name="T49" fmla="*/ 3398 h 5435"/>
                <a:gd name="T50" fmla="*/ 408 w 3567"/>
                <a:gd name="T51" fmla="*/ 3723 h 5435"/>
                <a:gd name="T52" fmla="*/ 841 w 3567"/>
                <a:gd name="T53" fmla="*/ 4023 h 5435"/>
                <a:gd name="T54" fmla="*/ 1106 w 3567"/>
                <a:gd name="T55" fmla="*/ 3831 h 5435"/>
                <a:gd name="T56" fmla="*/ 1171 w 3567"/>
                <a:gd name="T57" fmla="*/ 3344 h 5435"/>
                <a:gd name="T58" fmla="*/ 3343 w 3567"/>
                <a:gd name="T59" fmla="*/ 4059 h 5435"/>
                <a:gd name="T60" fmla="*/ 3409 w 3567"/>
                <a:gd name="T61" fmla="*/ 3494 h 5435"/>
                <a:gd name="T62" fmla="*/ 3515 w 3567"/>
                <a:gd name="T63" fmla="*/ 3010 h 5435"/>
                <a:gd name="T64" fmla="*/ 3111 w 3567"/>
                <a:gd name="T65" fmla="*/ 2824 h 5435"/>
                <a:gd name="T66" fmla="*/ 2444 w 3567"/>
                <a:gd name="T67" fmla="*/ 2832 h 5435"/>
                <a:gd name="T68" fmla="*/ 1993 w 3567"/>
                <a:gd name="T69" fmla="*/ 2798 h 5435"/>
                <a:gd name="T70" fmla="*/ 1711 w 3567"/>
                <a:gd name="T71" fmla="*/ 3186 h 5435"/>
                <a:gd name="T72" fmla="*/ 1551 w 3567"/>
                <a:gd name="T73" fmla="*/ 3687 h 5435"/>
                <a:gd name="T74" fmla="*/ 1269 w 3567"/>
                <a:gd name="T75" fmla="*/ 4193 h 5435"/>
                <a:gd name="T76" fmla="*/ 852 w 3567"/>
                <a:gd name="T77" fmla="*/ 4311 h 5435"/>
                <a:gd name="T78" fmla="*/ 1518 w 3567"/>
                <a:gd name="T79" fmla="*/ 4504 h 5435"/>
                <a:gd name="T80" fmla="*/ 2013 w 3567"/>
                <a:gd name="T81" fmla="*/ 4561 h 5435"/>
                <a:gd name="T82" fmla="*/ 2248 w 3567"/>
                <a:gd name="T83" fmla="*/ 4875 h 5435"/>
                <a:gd name="T84" fmla="*/ 2592 w 3567"/>
                <a:gd name="T85" fmla="*/ 5155 h 5435"/>
                <a:gd name="T86" fmla="*/ 3064 w 3567"/>
                <a:gd name="T87" fmla="*/ 5296 h 5435"/>
                <a:gd name="T88" fmla="*/ 3236 w 3567"/>
                <a:gd name="T89" fmla="*/ 5280 h 5435"/>
                <a:gd name="T90" fmla="*/ 3372 w 3567"/>
                <a:gd name="T91" fmla="*/ 4445 h 5435"/>
                <a:gd name="T92" fmla="*/ 1070 w 3567"/>
                <a:gd name="T93" fmla="*/ 4199 h 5435"/>
                <a:gd name="T94" fmla="*/ 1432 w 3567"/>
                <a:gd name="T95" fmla="*/ 3896 h 5435"/>
                <a:gd name="T96" fmla="*/ 1654 w 3567"/>
                <a:gd name="T97" fmla="*/ 3435 h 5435"/>
                <a:gd name="T98" fmla="*/ 1524 w 3567"/>
                <a:gd name="T99" fmla="*/ 2999 h 5435"/>
                <a:gd name="T100" fmla="*/ 1008 w 3567"/>
                <a:gd name="T101" fmla="*/ 3223 h 5435"/>
                <a:gd name="T102" fmla="*/ 1195 w 3567"/>
                <a:gd name="T103" fmla="*/ 3655 h 5435"/>
                <a:gd name="T104" fmla="*/ 836 w 3567"/>
                <a:gd name="T105" fmla="*/ 3865 h 5435"/>
                <a:gd name="T106" fmla="*/ 779 w 3567"/>
                <a:gd name="T107" fmla="*/ 4190 h 5435"/>
                <a:gd name="T108" fmla="*/ 441 w 3567"/>
                <a:gd name="T109" fmla="*/ 3330 h 5435"/>
                <a:gd name="T110" fmla="*/ 284 w 3567"/>
                <a:gd name="T111" fmla="*/ 3019 h 5435"/>
                <a:gd name="T112" fmla="*/ 26 w 3567"/>
                <a:gd name="T113" fmla="*/ 3479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7" h="5435">
                  <a:moveTo>
                    <a:pt x="2398" y="1919"/>
                  </a:moveTo>
                  <a:cubicBezTo>
                    <a:pt x="2413" y="1886"/>
                    <a:pt x="2423" y="1845"/>
                    <a:pt x="2387" y="1830"/>
                  </a:cubicBezTo>
                  <a:cubicBezTo>
                    <a:pt x="2352" y="1816"/>
                    <a:pt x="2322" y="1780"/>
                    <a:pt x="2331" y="1751"/>
                  </a:cubicBezTo>
                  <a:cubicBezTo>
                    <a:pt x="2340" y="1723"/>
                    <a:pt x="2319" y="1652"/>
                    <a:pt x="2280" y="1655"/>
                  </a:cubicBezTo>
                  <a:cubicBezTo>
                    <a:pt x="2242" y="1658"/>
                    <a:pt x="2224" y="1615"/>
                    <a:pt x="2263" y="1590"/>
                  </a:cubicBezTo>
                  <a:cubicBezTo>
                    <a:pt x="2301" y="1565"/>
                    <a:pt x="2322" y="1553"/>
                    <a:pt x="2301" y="1516"/>
                  </a:cubicBezTo>
                  <a:cubicBezTo>
                    <a:pt x="2280" y="1480"/>
                    <a:pt x="2277" y="1454"/>
                    <a:pt x="2298" y="1429"/>
                  </a:cubicBezTo>
                  <a:cubicBezTo>
                    <a:pt x="2319" y="1403"/>
                    <a:pt x="2346" y="1392"/>
                    <a:pt x="2343" y="1361"/>
                  </a:cubicBezTo>
                  <a:cubicBezTo>
                    <a:pt x="2340" y="1330"/>
                    <a:pt x="2355" y="1307"/>
                    <a:pt x="2378" y="1299"/>
                  </a:cubicBezTo>
                  <a:cubicBezTo>
                    <a:pt x="2402" y="1290"/>
                    <a:pt x="2420" y="1267"/>
                    <a:pt x="2408" y="1228"/>
                  </a:cubicBezTo>
                  <a:cubicBezTo>
                    <a:pt x="2396" y="1188"/>
                    <a:pt x="2425" y="1176"/>
                    <a:pt x="2452" y="1183"/>
                  </a:cubicBezTo>
                  <a:cubicBezTo>
                    <a:pt x="2500" y="1194"/>
                    <a:pt x="2550" y="1149"/>
                    <a:pt x="2550" y="1149"/>
                  </a:cubicBezTo>
                  <a:lnTo>
                    <a:pt x="2555" y="625"/>
                  </a:lnTo>
                  <a:lnTo>
                    <a:pt x="1396" y="0"/>
                  </a:lnTo>
                  <a:lnTo>
                    <a:pt x="1319" y="54"/>
                  </a:lnTo>
                  <a:lnTo>
                    <a:pt x="1319" y="320"/>
                  </a:lnTo>
                  <a:cubicBezTo>
                    <a:pt x="1319" y="359"/>
                    <a:pt x="1343" y="413"/>
                    <a:pt x="1375" y="441"/>
                  </a:cubicBezTo>
                  <a:cubicBezTo>
                    <a:pt x="1408" y="470"/>
                    <a:pt x="1417" y="509"/>
                    <a:pt x="1381" y="543"/>
                  </a:cubicBezTo>
                  <a:cubicBezTo>
                    <a:pt x="1346" y="577"/>
                    <a:pt x="1346" y="622"/>
                    <a:pt x="1346" y="622"/>
                  </a:cubicBezTo>
                  <a:lnTo>
                    <a:pt x="1346" y="1115"/>
                  </a:lnTo>
                  <a:lnTo>
                    <a:pt x="1180" y="1200"/>
                  </a:lnTo>
                  <a:lnTo>
                    <a:pt x="1106" y="1265"/>
                  </a:lnTo>
                  <a:cubicBezTo>
                    <a:pt x="1106" y="1265"/>
                    <a:pt x="1097" y="1273"/>
                    <a:pt x="1091" y="1299"/>
                  </a:cubicBezTo>
                  <a:cubicBezTo>
                    <a:pt x="1085" y="1324"/>
                    <a:pt x="1061" y="1344"/>
                    <a:pt x="1025" y="1355"/>
                  </a:cubicBezTo>
                  <a:cubicBezTo>
                    <a:pt x="990" y="1366"/>
                    <a:pt x="1002" y="1417"/>
                    <a:pt x="1011" y="1443"/>
                  </a:cubicBezTo>
                  <a:cubicBezTo>
                    <a:pt x="1019" y="1468"/>
                    <a:pt x="1052" y="1539"/>
                    <a:pt x="1052" y="1539"/>
                  </a:cubicBezTo>
                  <a:lnTo>
                    <a:pt x="1126" y="1542"/>
                  </a:lnTo>
                  <a:cubicBezTo>
                    <a:pt x="1180" y="1562"/>
                    <a:pt x="1198" y="1624"/>
                    <a:pt x="1201" y="1649"/>
                  </a:cubicBezTo>
                  <a:cubicBezTo>
                    <a:pt x="1204" y="1674"/>
                    <a:pt x="1237" y="1717"/>
                    <a:pt x="1261" y="1742"/>
                  </a:cubicBezTo>
                  <a:cubicBezTo>
                    <a:pt x="1284" y="1768"/>
                    <a:pt x="1257" y="1816"/>
                    <a:pt x="1251" y="1847"/>
                  </a:cubicBezTo>
                  <a:cubicBezTo>
                    <a:pt x="1245" y="1879"/>
                    <a:pt x="1248" y="1915"/>
                    <a:pt x="1254" y="1947"/>
                  </a:cubicBezTo>
                  <a:cubicBezTo>
                    <a:pt x="1260" y="1978"/>
                    <a:pt x="1310" y="2031"/>
                    <a:pt x="1310" y="2031"/>
                  </a:cubicBezTo>
                  <a:cubicBezTo>
                    <a:pt x="1310" y="2031"/>
                    <a:pt x="1278" y="2048"/>
                    <a:pt x="1251" y="2051"/>
                  </a:cubicBezTo>
                  <a:cubicBezTo>
                    <a:pt x="1224" y="2054"/>
                    <a:pt x="1189" y="2054"/>
                    <a:pt x="1153" y="2040"/>
                  </a:cubicBezTo>
                  <a:cubicBezTo>
                    <a:pt x="1117" y="2026"/>
                    <a:pt x="1094" y="2091"/>
                    <a:pt x="1114" y="2111"/>
                  </a:cubicBezTo>
                  <a:cubicBezTo>
                    <a:pt x="1135" y="2130"/>
                    <a:pt x="1174" y="2153"/>
                    <a:pt x="1197" y="2167"/>
                  </a:cubicBezTo>
                  <a:cubicBezTo>
                    <a:pt x="1221" y="2181"/>
                    <a:pt x="1263" y="2210"/>
                    <a:pt x="1272" y="2227"/>
                  </a:cubicBezTo>
                  <a:cubicBezTo>
                    <a:pt x="1281" y="2244"/>
                    <a:pt x="1292" y="2286"/>
                    <a:pt x="1301" y="2311"/>
                  </a:cubicBezTo>
                  <a:cubicBezTo>
                    <a:pt x="1310" y="2337"/>
                    <a:pt x="1319" y="2357"/>
                    <a:pt x="1313" y="2396"/>
                  </a:cubicBezTo>
                  <a:cubicBezTo>
                    <a:pt x="1311" y="2408"/>
                    <a:pt x="1307" y="2422"/>
                    <a:pt x="1300" y="2438"/>
                  </a:cubicBezTo>
                  <a:cubicBezTo>
                    <a:pt x="1362" y="2452"/>
                    <a:pt x="1405" y="2427"/>
                    <a:pt x="1432" y="2413"/>
                  </a:cubicBezTo>
                  <a:cubicBezTo>
                    <a:pt x="1459" y="2399"/>
                    <a:pt x="1491" y="2394"/>
                    <a:pt x="1518" y="2411"/>
                  </a:cubicBezTo>
                  <a:cubicBezTo>
                    <a:pt x="1545" y="2427"/>
                    <a:pt x="1580" y="2405"/>
                    <a:pt x="1601" y="2385"/>
                  </a:cubicBezTo>
                  <a:cubicBezTo>
                    <a:pt x="1622" y="2365"/>
                    <a:pt x="1660" y="2348"/>
                    <a:pt x="1699" y="2348"/>
                  </a:cubicBezTo>
                  <a:cubicBezTo>
                    <a:pt x="1737" y="2348"/>
                    <a:pt x="1767" y="2328"/>
                    <a:pt x="1794" y="2311"/>
                  </a:cubicBezTo>
                  <a:cubicBezTo>
                    <a:pt x="1821" y="2295"/>
                    <a:pt x="1838" y="2269"/>
                    <a:pt x="1821" y="2255"/>
                  </a:cubicBezTo>
                  <a:cubicBezTo>
                    <a:pt x="1803" y="2241"/>
                    <a:pt x="1779" y="2201"/>
                    <a:pt x="1815" y="2198"/>
                  </a:cubicBezTo>
                  <a:cubicBezTo>
                    <a:pt x="1850" y="2195"/>
                    <a:pt x="1901" y="2193"/>
                    <a:pt x="1933" y="2198"/>
                  </a:cubicBezTo>
                  <a:cubicBezTo>
                    <a:pt x="1966" y="2204"/>
                    <a:pt x="2004" y="2193"/>
                    <a:pt x="2022" y="2173"/>
                  </a:cubicBezTo>
                  <a:cubicBezTo>
                    <a:pt x="2040" y="2153"/>
                    <a:pt x="2064" y="2145"/>
                    <a:pt x="2091" y="2136"/>
                  </a:cubicBezTo>
                  <a:cubicBezTo>
                    <a:pt x="2117" y="2128"/>
                    <a:pt x="2132" y="2108"/>
                    <a:pt x="2138" y="2079"/>
                  </a:cubicBezTo>
                  <a:cubicBezTo>
                    <a:pt x="2144" y="2051"/>
                    <a:pt x="2159" y="2031"/>
                    <a:pt x="2185" y="2017"/>
                  </a:cubicBezTo>
                  <a:cubicBezTo>
                    <a:pt x="2212" y="2003"/>
                    <a:pt x="2224" y="1975"/>
                    <a:pt x="2236" y="1938"/>
                  </a:cubicBezTo>
                  <a:cubicBezTo>
                    <a:pt x="2248" y="1901"/>
                    <a:pt x="2310" y="1904"/>
                    <a:pt x="2346" y="1907"/>
                  </a:cubicBezTo>
                  <a:cubicBezTo>
                    <a:pt x="2362" y="1908"/>
                    <a:pt x="2381" y="1912"/>
                    <a:pt x="2398" y="1919"/>
                  </a:cubicBezTo>
                  <a:close/>
                  <a:moveTo>
                    <a:pt x="1299" y="2438"/>
                  </a:moveTo>
                  <a:cubicBezTo>
                    <a:pt x="1281" y="2477"/>
                    <a:pt x="1251" y="2524"/>
                    <a:pt x="1230" y="2546"/>
                  </a:cubicBezTo>
                  <a:cubicBezTo>
                    <a:pt x="1200" y="2577"/>
                    <a:pt x="1197" y="2645"/>
                    <a:pt x="1203" y="2668"/>
                  </a:cubicBezTo>
                  <a:cubicBezTo>
                    <a:pt x="1209" y="2691"/>
                    <a:pt x="1212" y="2719"/>
                    <a:pt x="1206" y="2747"/>
                  </a:cubicBezTo>
                  <a:cubicBezTo>
                    <a:pt x="1200" y="2776"/>
                    <a:pt x="1206" y="2807"/>
                    <a:pt x="1227" y="2832"/>
                  </a:cubicBezTo>
                  <a:cubicBezTo>
                    <a:pt x="1248" y="2858"/>
                    <a:pt x="1272" y="2880"/>
                    <a:pt x="1278" y="2906"/>
                  </a:cubicBezTo>
                  <a:cubicBezTo>
                    <a:pt x="1284" y="2931"/>
                    <a:pt x="1289" y="2954"/>
                    <a:pt x="1319" y="2982"/>
                  </a:cubicBezTo>
                  <a:cubicBezTo>
                    <a:pt x="1349" y="3010"/>
                    <a:pt x="1364" y="3050"/>
                    <a:pt x="1361" y="3084"/>
                  </a:cubicBezTo>
                  <a:cubicBezTo>
                    <a:pt x="1358" y="3118"/>
                    <a:pt x="1373" y="3132"/>
                    <a:pt x="1397" y="3169"/>
                  </a:cubicBezTo>
                  <a:cubicBezTo>
                    <a:pt x="1399" y="3163"/>
                    <a:pt x="1405" y="3163"/>
                    <a:pt x="1411" y="3157"/>
                  </a:cubicBezTo>
                  <a:cubicBezTo>
                    <a:pt x="1435" y="3138"/>
                    <a:pt x="1459" y="3095"/>
                    <a:pt x="1465" y="3064"/>
                  </a:cubicBezTo>
                  <a:cubicBezTo>
                    <a:pt x="1470" y="3033"/>
                    <a:pt x="1494" y="3002"/>
                    <a:pt x="1524" y="2999"/>
                  </a:cubicBezTo>
                  <a:cubicBezTo>
                    <a:pt x="1553" y="2996"/>
                    <a:pt x="1586" y="2991"/>
                    <a:pt x="1631" y="3002"/>
                  </a:cubicBezTo>
                  <a:cubicBezTo>
                    <a:pt x="1675" y="3013"/>
                    <a:pt x="1741" y="3027"/>
                    <a:pt x="1782" y="3021"/>
                  </a:cubicBezTo>
                  <a:cubicBezTo>
                    <a:pt x="1780" y="3003"/>
                    <a:pt x="1776" y="2985"/>
                    <a:pt x="1773" y="2971"/>
                  </a:cubicBezTo>
                  <a:cubicBezTo>
                    <a:pt x="1767" y="2940"/>
                    <a:pt x="1773" y="2903"/>
                    <a:pt x="1791" y="2889"/>
                  </a:cubicBezTo>
                  <a:cubicBezTo>
                    <a:pt x="1809" y="2875"/>
                    <a:pt x="1812" y="2852"/>
                    <a:pt x="1815" y="2829"/>
                  </a:cubicBezTo>
                  <a:cubicBezTo>
                    <a:pt x="1818" y="2807"/>
                    <a:pt x="1838" y="2787"/>
                    <a:pt x="1859" y="2776"/>
                  </a:cubicBezTo>
                  <a:cubicBezTo>
                    <a:pt x="1880" y="2764"/>
                    <a:pt x="1921" y="2767"/>
                    <a:pt x="1936" y="2778"/>
                  </a:cubicBezTo>
                  <a:cubicBezTo>
                    <a:pt x="1951" y="2790"/>
                    <a:pt x="1972" y="2798"/>
                    <a:pt x="1993" y="2798"/>
                  </a:cubicBezTo>
                  <a:cubicBezTo>
                    <a:pt x="2013" y="2798"/>
                    <a:pt x="2037" y="2818"/>
                    <a:pt x="2049" y="2838"/>
                  </a:cubicBezTo>
                  <a:cubicBezTo>
                    <a:pt x="2061" y="2858"/>
                    <a:pt x="2082" y="2860"/>
                    <a:pt x="2105" y="2855"/>
                  </a:cubicBezTo>
                  <a:cubicBezTo>
                    <a:pt x="2129" y="2849"/>
                    <a:pt x="2150" y="2863"/>
                    <a:pt x="2165" y="2875"/>
                  </a:cubicBezTo>
                  <a:cubicBezTo>
                    <a:pt x="2179" y="2886"/>
                    <a:pt x="2200" y="2894"/>
                    <a:pt x="2230" y="2886"/>
                  </a:cubicBezTo>
                  <a:cubicBezTo>
                    <a:pt x="2249" y="2880"/>
                    <a:pt x="2285" y="2898"/>
                    <a:pt x="2314" y="2917"/>
                  </a:cubicBezTo>
                  <a:cubicBezTo>
                    <a:pt x="2326" y="2905"/>
                    <a:pt x="2352" y="2875"/>
                    <a:pt x="2363" y="2852"/>
                  </a:cubicBezTo>
                  <a:cubicBezTo>
                    <a:pt x="2375" y="2829"/>
                    <a:pt x="2399" y="2829"/>
                    <a:pt x="2444" y="2832"/>
                  </a:cubicBezTo>
                  <a:cubicBezTo>
                    <a:pt x="2488" y="2835"/>
                    <a:pt x="2527" y="2818"/>
                    <a:pt x="2553" y="2795"/>
                  </a:cubicBezTo>
                  <a:cubicBezTo>
                    <a:pt x="2580" y="2773"/>
                    <a:pt x="2610" y="2770"/>
                    <a:pt x="2645" y="2784"/>
                  </a:cubicBezTo>
                  <a:cubicBezTo>
                    <a:pt x="2681" y="2798"/>
                    <a:pt x="2714" y="2784"/>
                    <a:pt x="2734" y="2761"/>
                  </a:cubicBezTo>
                  <a:cubicBezTo>
                    <a:pt x="2755" y="2739"/>
                    <a:pt x="2829" y="2756"/>
                    <a:pt x="2862" y="2776"/>
                  </a:cubicBezTo>
                  <a:cubicBezTo>
                    <a:pt x="2895" y="2795"/>
                    <a:pt x="2912" y="2781"/>
                    <a:pt x="2939" y="2773"/>
                  </a:cubicBezTo>
                  <a:cubicBezTo>
                    <a:pt x="2966" y="2764"/>
                    <a:pt x="3014" y="2766"/>
                    <a:pt x="3043" y="2780"/>
                  </a:cubicBezTo>
                  <a:cubicBezTo>
                    <a:pt x="3043" y="2776"/>
                    <a:pt x="3042" y="2772"/>
                    <a:pt x="3043" y="2767"/>
                  </a:cubicBezTo>
                  <a:cubicBezTo>
                    <a:pt x="3049" y="2722"/>
                    <a:pt x="3046" y="2699"/>
                    <a:pt x="3013" y="2685"/>
                  </a:cubicBezTo>
                  <a:cubicBezTo>
                    <a:pt x="2981" y="2671"/>
                    <a:pt x="2942" y="2637"/>
                    <a:pt x="2930" y="2592"/>
                  </a:cubicBezTo>
                  <a:cubicBezTo>
                    <a:pt x="2918" y="2546"/>
                    <a:pt x="2906" y="2515"/>
                    <a:pt x="2880" y="2507"/>
                  </a:cubicBezTo>
                  <a:cubicBezTo>
                    <a:pt x="2853" y="2498"/>
                    <a:pt x="2829" y="2495"/>
                    <a:pt x="2817" y="2470"/>
                  </a:cubicBezTo>
                  <a:cubicBezTo>
                    <a:pt x="2805" y="2444"/>
                    <a:pt x="2794" y="2425"/>
                    <a:pt x="2764" y="2416"/>
                  </a:cubicBezTo>
                  <a:cubicBezTo>
                    <a:pt x="2734" y="2408"/>
                    <a:pt x="2717" y="2382"/>
                    <a:pt x="2711" y="2360"/>
                  </a:cubicBezTo>
                  <a:cubicBezTo>
                    <a:pt x="2705" y="2337"/>
                    <a:pt x="2684" y="2317"/>
                    <a:pt x="2645" y="2311"/>
                  </a:cubicBezTo>
                  <a:cubicBezTo>
                    <a:pt x="2607" y="2306"/>
                    <a:pt x="2558" y="2297"/>
                    <a:pt x="2568" y="2263"/>
                  </a:cubicBezTo>
                  <a:cubicBezTo>
                    <a:pt x="2580" y="2224"/>
                    <a:pt x="2568" y="2212"/>
                    <a:pt x="2521" y="2215"/>
                  </a:cubicBezTo>
                  <a:cubicBezTo>
                    <a:pt x="2473" y="2218"/>
                    <a:pt x="2455" y="2176"/>
                    <a:pt x="2476" y="2153"/>
                  </a:cubicBezTo>
                  <a:cubicBezTo>
                    <a:pt x="2497" y="2130"/>
                    <a:pt x="2503" y="2085"/>
                    <a:pt x="2503" y="2062"/>
                  </a:cubicBezTo>
                  <a:cubicBezTo>
                    <a:pt x="2503" y="2040"/>
                    <a:pt x="2473" y="1983"/>
                    <a:pt x="2449" y="1955"/>
                  </a:cubicBezTo>
                  <a:cubicBezTo>
                    <a:pt x="2426" y="1927"/>
                    <a:pt x="2381" y="1910"/>
                    <a:pt x="2346" y="1907"/>
                  </a:cubicBezTo>
                  <a:cubicBezTo>
                    <a:pt x="2310" y="1904"/>
                    <a:pt x="2248" y="1901"/>
                    <a:pt x="2236" y="1938"/>
                  </a:cubicBezTo>
                  <a:cubicBezTo>
                    <a:pt x="2224" y="1975"/>
                    <a:pt x="2212" y="2003"/>
                    <a:pt x="2185" y="2017"/>
                  </a:cubicBezTo>
                  <a:cubicBezTo>
                    <a:pt x="2159" y="2031"/>
                    <a:pt x="2144" y="2051"/>
                    <a:pt x="2138" y="2079"/>
                  </a:cubicBezTo>
                  <a:cubicBezTo>
                    <a:pt x="2132" y="2108"/>
                    <a:pt x="2117" y="2128"/>
                    <a:pt x="2091" y="2136"/>
                  </a:cubicBezTo>
                  <a:cubicBezTo>
                    <a:pt x="2064" y="2145"/>
                    <a:pt x="2040" y="2153"/>
                    <a:pt x="2022" y="2173"/>
                  </a:cubicBezTo>
                  <a:cubicBezTo>
                    <a:pt x="2004" y="2193"/>
                    <a:pt x="1966" y="2204"/>
                    <a:pt x="1933" y="2198"/>
                  </a:cubicBezTo>
                  <a:cubicBezTo>
                    <a:pt x="1901" y="2193"/>
                    <a:pt x="1850" y="2195"/>
                    <a:pt x="1815" y="2198"/>
                  </a:cubicBezTo>
                  <a:cubicBezTo>
                    <a:pt x="1779" y="2201"/>
                    <a:pt x="1803" y="2241"/>
                    <a:pt x="1821" y="2255"/>
                  </a:cubicBezTo>
                  <a:cubicBezTo>
                    <a:pt x="1838" y="2269"/>
                    <a:pt x="1821" y="2295"/>
                    <a:pt x="1794" y="2311"/>
                  </a:cubicBezTo>
                  <a:cubicBezTo>
                    <a:pt x="1767" y="2328"/>
                    <a:pt x="1737" y="2348"/>
                    <a:pt x="1699" y="2348"/>
                  </a:cubicBezTo>
                  <a:cubicBezTo>
                    <a:pt x="1660" y="2348"/>
                    <a:pt x="1622" y="2365"/>
                    <a:pt x="1601" y="2385"/>
                  </a:cubicBezTo>
                  <a:cubicBezTo>
                    <a:pt x="1580" y="2405"/>
                    <a:pt x="1545" y="2427"/>
                    <a:pt x="1518" y="2411"/>
                  </a:cubicBezTo>
                  <a:cubicBezTo>
                    <a:pt x="1491" y="2394"/>
                    <a:pt x="1459" y="2399"/>
                    <a:pt x="1432" y="2413"/>
                  </a:cubicBezTo>
                  <a:cubicBezTo>
                    <a:pt x="1405" y="2427"/>
                    <a:pt x="1362" y="2452"/>
                    <a:pt x="1299" y="2438"/>
                  </a:cubicBezTo>
                  <a:close/>
                  <a:moveTo>
                    <a:pt x="1396" y="3169"/>
                  </a:moveTo>
                  <a:cubicBezTo>
                    <a:pt x="1373" y="3132"/>
                    <a:pt x="1358" y="3118"/>
                    <a:pt x="1361" y="3084"/>
                  </a:cubicBezTo>
                  <a:cubicBezTo>
                    <a:pt x="1364" y="3050"/>
                    <a:pt x="1349" y="3010"/>
                    <a:pt x="1319" y="2982"/>
                  </a:cubicBezTo>
                  <a:cubicBezTo>
                    <a:pt x="1289" y="2954"/>
                    <a:pt x="1284" y="2931"/>
                    <a:pt x="1278" y="2906"/>
                  </a:cubicBezTo>
                  <a:cubicBezTo>
                    <a:pt x="1272" y="2880"/>
                    <a:pt x="1248" y="2858"/>
                    <a:pt x="1227" y="2832"/>
                  </a:cubicBezTo>
                  <a:cubicBezTo>
                    <a:pt x="1206" y="2807"/>
                    <a:pt x="1200" y="2776"/>
                    <a:pt x="1206" y="2747"/>
                  </a:cubicBezTo>
                  <a:cubicBezTo>
                    <a:pt x="1212" y="2719"/>
                    <a:pt x="1209" y="2691"/>
                    <a:pt x="1203" y="2668"/>
                  </a:cubicBezTo>
                  <a:cubicBezTo>
                    <a:pt x="1197" y="2645"/>
                    <a:pt x="1200" y="2577"/>
                    <a:pt x="1230" y="2546"/>
                  </a:cubicBezTo>
                  <a:cubicBezTo>
                    <a:pt x="1260" y="2515"/>
                    <a:pt x="1307" y="2436"/>
                    <a:pt x="1313" y="2396"/>
                  </a:cubicBezTo>
                  <a:cubicBezTo>
                    <a:pt x="1319" y="2357"/>
                    <a:pt x="1310" y="2337"/>
                    <a:pt x="1301" y="2311"/>
                  </a:cubicBezTo>
                  <a:cubicBezTo>
                    <a:pt x="1292" y="2286"/>
                    <a:pt x="1281" y="2244"/>
                    <a:pt x="1272" y="2227"/>
                  </a:cubicBezTo>
                  <a:cubicBezTo>
                    <a:pt x="1263" y="2210"/>
                    <a:pt x="1221" y="2181"/>
                    <a:pt x="1197" y="2167"/>
                  </a:cubicBezTo>
                  <a:cubicBezTo>
                    <a:pt x="1174" y="2153"/>
                    <a:pt x="1135" y="2130"/>
                    <a:pt x="1114" y="2111"/>
                  </a:cubicBezTo>
                  <a:cubicBezTo>
                    <a:pt x="1094" y="2091"/>
                    <a:pt x="1117" y="2026"/>
                    <a:pt x="1153" y="2040"/>
                  </a:cubicBezTo>
                  <a:cubicBezTo>
                    <a:pt x="1189" y="2054"/>
                    <a:pt x="1224" y="2054"/>
                    <a:pt x="1251" y="2051"/>
                  </a:cubicBezTo>
                  <a:cubicBezTo>
                    <a:pt x="1278" y="2048"/>
                    <a:pt x="1310" y="2031"/>
                    <a:pt x="1310" y="2031"/>
                  </a:cubicBezTo>
                  <a:cubicBezTo>
                    <a:pt x="1310" y="2031"/>
                    <a:pt x="1260" y="1978"/>
                    <a:pt x="1254" y="1947"/>
                  </a:cubicBezTo>
                  <a:cubicBezTo>
                    <a:pt x="1248" y="1915"/>
                    <a:pt x="1245" y="1879"/>
                    <a:pt x="1251" y="1847"/>
                  </a:cubicBezTo>
                  <a:cubicBezTo>
                    <a:pt x="1257" y="1816"/>
                    <a:pt x="1284" y="1768"/>
                    <a:pt x="1261" y="1742"/>
                  </a:cubicBezTo>
                  <a:cubicBezTo>
                    <a:pt x="1237" y="1717"/>
                    <a:pt x="1204" y="1674"/>
                    <a:pt x="1201" y="1649"/>
                  </a:cubicBezTo>
                  <a:cubicBezTo>
                    <a:pt x="1198" y="1624"/>
                    <a:pt x="1180" y="1562"/>
                    <a:pt x="1126" y="1542"/>
                  </a:cubicBezTo>
                  <a:lnTo>
                    <a:pt x="1052" y="1542"/>
                  </a:lnTo>
                  <a:lnTo>
                    <a:pt x="1085" y="1649"/>
                  </a:lnTo>
                  <a:cubicBezTo>
                    <a:pt x="1085" y="1649"/>
                    <a:pt x="1097" y="1683"/>
                    <a:pt x="1142" y="1701"/>
                  </a:cubicBezTo>
                  <a:cubicBezTo>
                    <a:pt x="1170" y="1713"/>
                    <a:pt x="1182" y="1752"/>
                    <a:pt x="1185" y="1775"/>
                  </a:cubicBezTo>
                  <a:cubicBezTo>
                    <a:pt x="1188" y="1798"/>
                    <a:pt x="1174" y="1836"/>
                    <a:pt x="1144" y="1845"/>
                  </a:cubicBezTo>
                  <a:cubicBezTo>
                    <a:pt x="1114" y="1853"/>
                    <a:pt x="1088" y="1876"/>
                    <a:pt x="1073" y="1893"/>
                  </a:cubicBezTo>
                  <a:cubicBezTo>
                    <a:pt x="1058" y="1910"/>
                    <a:pt x="1040" y="1935"/>
                    <a:pt x="1040" y="1969"/>
                  </a:cubicBezTo>
                  <a:cubicBezTo>
                    <a:pt x="1040" y="2003"/>
                    <a:pt x="1040" y="2020"/>
                    <a:pt x="1019" y="2034"/>
                  </a:cubicBezTo>
                  <a:cubicBezTo>
                    <a:pt x="999" y="2048"/>
                    <a:pt x="978" y="2068"/>
                    <a:pt x="978" y="2088"/>
                  </a:cubicBezTo>
                  <a:cubicBezTo>
                    <a:pt x="978" y="2108"/>
                    <a:pt x="978" y="2133"/>
                    <a:pt x="954" y="2139"/>
                  </a:cubicBezTo>
                  <a:cubicBezTo>
                    <a:pt x="930" y="2145"/>
                    <a:pt x="930" y="2170"/>
                    <a:pt x="936" y="2187"/>
                  </a:cubicBezTo>
                  <a:cubicBezTo>
                    <a:pt x="942" y="2204"/>
                    <a:pt x="928" y="2238"/>
                    <a:pt x="901" y="2258"/>
                  </a:cubicBezTo>
                  <a:cubicBezTo>
                    <a:pt x="874" y="2278"/>
                    <a:pt x="827" y="2323"/>
                    <a:pt x="824" y="2357"/>
                  </a:cubicBezTo>
                  <a:cubicBezTo>
                    <a:pt x="821" y="2391"/>
                    <a:pt x="821" y="2430"/>
                    <a:pt x="797" y="2447"/>
                  </a:cubicBezTo>
                  <a:cubicBezTo>
                    <a:pt x="773" y="2464"/>
                    <a:pt x="758" y="2490"/>
                    <a:pt x="749" y="2515"/>
                  </a:cubicBezTo>
                  <a:cubicBezTo>
                    <a:pt x="741" y="2541"/>
                    <a:pt x="714" y="2563"/>
                    <a:pt x="687" y="2546"/>
                  </a:cubicBezTo>
                  <a:cubicBezTo>
                    <a:pt x="661" y="2529"/>
                    <a:pt x="643" y="2527"/>
                    <a:pt x="631" y="2498"/>
                  </a:cubicBezTo>
                  <a:cubicBezTo>
                    <a:pt x="619" y="2470"/>
                    <a:pt x="595" y="2476"/>
                    <a:pt x="589" y="2493"/>
                  </a:cubicBezTo>
                  <a:cubicBezTo>
                    <a:pt x="583" y="2510"/>
                    <a:pt x="557" y="2521"/>
                    <a:pt x="542" y="2512"/>
                  </a:cubicBezTo>
                  <a:cubicBezTo>
                    <a:pt x="527" y="2504"/>
                    <a:pt x="485" y="2518"/>
                    <a:pt x="477" y="2546"/>
                  </a:cubicBezTo>
                  <a:cubicBezTo>
                    <a:pt x="468" y="2575"/>
                    <a:pt x="447" y="2583"/>
                    <a:pt x="420" y="2597"/>
                  </a:cubicBezTo>
                  <a:cubicBezTo>
                    <a:pt x="393" y="2611"/>
                    <a:pt x="385" y="2651"/>
                    <a:pt x="382" y="2693"/>
                  </a:cubicBezTo>
                  <a:cubicBezTo>
                    <a:pt x="376" y="2761"/>
                    <a:pt x="328" y="2773"/>
                    <a:pt x="310" y="2855"/>
                  </a:cubicBezTo>
                  <a:cubicBezTo>
                    <a:pt x="323" y="2863"/>
                    <a:pt x="332" y="2860"/>
                    <a:pt x="352" y="2858"/>
                  </a:cubicBezTo>
                  <a:cubicBezTo>
                    <a:pt x="376" y="2855"/>
                    <a:pt x="373" y="2872"/>
                    <a:pt x="373" y="2892"/>
                  </a:cubicBezTo>
                  <a:cubicBezTo>
                    <a:pt x="373" y="2911"/>
                    <a:pt x="393" y="2923"/>
                    <a:pt x="405" y="2931"/>
                  </a:cubicBezTo>
                  <a:cubicBezTo>
                    <a:pt x="417" y="2940"/>
                    <a:pt x="438" y="2940"/>
                    <a:pt x="459" y="2931"/>
                  </a:cubicBezTo>
                  <a:cubicBezTo>
                    <a:pt x="480" y="2923"/>
                    <a:pt x="497" y="2937"/>
                    <a:pt x="485" y="2968"/>
                  </a:cubicBezTo>
                  <a:cubicBezTo>
                    <a:pt x="474" y="2999"/>
                    <a:pt x="494" y="3033"/>
                    <a:pt x="503" y="3058"/>
                  </a:cubicBezTo>
                  <a:cubicBezTo>
                    <a:pt x="512" y="3084"/>
                    <a:pt x="506" y="3129"/>
                    <a:pt x="488" y="3157"/>
                  </a:cubicBezTo>
                  <a:cubicBezTo>
                    <a:pt x="477" y="3175"/>
                    <a:pt x="474" y="3199"/>
                    <a:pt x="474" y="3222"/>
                  </a:cubicBezTo>
                  <a:lnTo>
                    <a:pt x="718" y="3223"/>
                  </a:lnTo>
                  <a:lnTo>
                    <a:pt x="1150" y="3223"/>
                  </a:lnTo>
                  <a:cubicBezTo>
                    <a:pt x="1183" y="3223"/>
                    <a:pt x="1218" y="3240"/>
                    <a:pt x="1245" y="3248"/>
                  </a:cubicBezTo>
                  <a:cubicBezTo>
                    <a:pt x="1272" y="3257"/>
                    <a:pt x="1298" y="3254"/>
                    <a:pt x="1322" y="3251"/>
                  </a:cubicBezTo>
                  <a:cubicBezTo>
                    <a:pt x="1346" y="3248"/>
                    <a:pt x="1408" y="3313"/>
                    <a:pt x="1405" y="3257"/>
                  </a:cubicBezTo>
                  <a:cubicBezTo>
                    <a:pt x="1403" y="3214"/>
                    <a:pt x="1391" y="3186"/>
                    <a:pt x="1396" y="3169"/>
                  </a:cubicBezTo>
                  <a:close/>
                  <a:moveTo>
                    <a:pt x="469" y="3398"/>
                  </a:moveTo>
                  <a:cubicBezTo>
                    <a:pt x="468" y="3409"/>
                    <a:pt x="459" y="3422"/>
                    <a:pt x="450" y="3429"/>
                  </a:cubicBezTo>
                  <a:cubicBezTo>
                    <a:pt x="435" y="3440"/>
                    <a:pt x="438" y="3455"/>
                    <a:pt x="459" y="3477"/>
                  </a:cubicBezTo>
                  <a:cubicBezTo>
                    <a:pt x="480" y="3500"/>
                    <a:pt x="477" y="3517"/>
                    <a:pt x="444" y="3497"/>
                  </a:cubicBezTo>
                  <a:cubicBezTo>
                    <a:pt x="411" y="3477"/>
                    <a:pt x="411" y="3500"/>
                    <a:pt x="426" y="3525"/>
                  </a:cubicBezTo>
                  <a:cubicBezTo>
                    <a:pt x="441" y="3551"/>
                    <a:pt x="429" y="3588"/>
                    <a:pt x="399" y="3599"/>
                  </a:cubicBezTo>
                  <a:cubicBezTo>
                    <a:pt x="370" y="3610"/>
                    <a:pt x="361" y="3638"/>
                    <a:pt x="376" y="3655"/>
                  </a:cubicBezTo>
                  <a:cubicBezTo>
                    <a:pt x="391" y="3672"/>
                    <a:pt x="402" y="3698"/>
                    <a:pt x="408" y="3723"/>
                  </a:cubicBezTo>
                  <a:cubicBezTo>
                    <a:pt x="414" y="3749"/>
                    <a:pt x="435" y="3777"/>
                    <a:pt x="450" y="3797"/>
                  </a:cubicBezTo>
                  <a:cubicBezTo>
                    <a:pt x="465" y="3817"/>
                    <a:pt x="509" y="3862"/>
                    <a:pt x="521" y="3890"/>
                  </a:cubicBezTo>
                  <a:cubicBezTo>
                    <a:pt x="533" y="3919"/>
                    <a:pt x="563" y="3938"/>
                    <a:pt x="589" y="3950"/>
                  </a:cubicBezTo>
                  <a:cubicBezTo>
                    <a:pt x="616" y="3961"/>
                    <a:pt x="661" y="4006"/>
                    <a:pt x="678" y="4035"/>
                  </a:cubicBezTo>
                  <a:cubicBezTo>
                    <a:pt x="688" y="4050"/>
                    <a:pt x="700" y="4070"/>
                    <a:pt x="712" y="4088"/>
                  </a:cubicBezTo>
                  <a:cubicBezTo>
                    <a:pt x="733" y="4042"/>
                    <a:pt x="762" y="4004"/>
                    <a:pt x="776" y="4029"/>
                  </a:cubicBezTo>
                  <a:cubicBezTo>
                    <a:pt x="800" y="4071"/>
                    <a:pt x="833" y="4049"/>
                    <a:pt x="841" y="4023"/>
                  </a:cubicBezTo>
                  <a:cubicBezTo>
                    <a:pt x="850" y="3998"/>
                    <a:pt x="844" y="3958"/>
                    <a:pt x="827" y="3953"/>
                  </a:cubicBezTo>
                  <a:cubicBezTo>
                    <a:pt x="809" y="3947"/>
                    <a:pt x="779" y="3933"/>
                    <a:pt x="770" y="3904"/>
                  </a:cubicBezTo>
                  <a:cubicBezTo>
                    <a:pt x="761" y="3876"/>
                    <a:pt x="800" y="3859"/>
                    <a:pt x="836" y="3865"/>
                  </a:cubicBezTo>
                  <a:cubicBezTo>
                    <a:pt x="871" y="3870"/>
                    <a:pt x="907" y="3865"/>
                    <a:pt x="898" y="3828"/>
                  </a:cubicBezTo>
                  <a:cubicBezTo>
                    <a:pt x="889" y="3791"/>
                    <a:pt x="948" y="3786"/>
                    <a:pt x="966" y="3834"/>
                  </a:cubicBezTo>
                  <a:cubicBezTo>
                    <a:pt x="984" y="3882"/>
                    <a:pt x="1043" y="3865"/>
                    <a:pt x="1058" y="3837"/>
                  </a:cubicBezTo>
                  <a:cubicBezTo>
                    <a:pt x="1073" y="3808"/>
                    <a:pt x="1091" y="3808"/>
                    <a:pt x="1106" y="3831"/>
                  </a:cubicBezTo>
                  <a:cubicBezTo>
                    <a:pt x="1120" y="3853"/>
                    <a:pt x="1144" y="3856"/>
                    <a:pt x="1159" y="3839"/>
                  </a:cubicBezTo>
                  <a:cubicBezTo>
                    <a:pt x="1174" y="3822"/>
                    <a:pt x="1180" y="3794"/>
                    <a:pt x="1177" y="3757"/>
                  </a:cubicBezTo>
                  <a:cubicBezTo>
                    <a:pt x="1174" y="3721"/>
                    <a:pt x="1183" y="3684"/>
                    <a:pt x="1195" y="3655"/>
                  </a:cubicBezTo>
                  <a:cubicBezTo>
                    <a:pt x="1206" y="3627"/>
                    <a:pt x="1197" y="3593"/>
                    <a:pt x="1156" y="3590"/>
                  </a:cubicBezTo>
                  <a:cubicBezTo>
                    <a:pt x="1114" y="3588"/>
                    <a:pt x="1103" y="3562"/>
                    <a:pt x="1108" y="3531"/>
                  </a:cubicBezTo>
                  <a:cubicBezTo>
                    <a:pt x="1114" y="3500"/>
                    <a:pt x="1141" y="3483"/>
                    <a:pt x="1165" y="3455"/>
                  </a:cubicBezTo>
                  <a:cubicBezTo>
                    <a:pt x="1189" y="3426"/>
                    <a:pt x="1200" y="3364"/>
                    <a:pt x="1171" y="3344"/>
                  </a:cubicBezTo>
                  <a:cubicBezTo>
                    <a:pt x="1141" y="3324"/>
                    <a:pt x="1100" y="3341"/>
                    <a:pt x="1058" y="3353"/>
                  </a:cubicBezTo>
                  <a:cubicBezTo>
                    <a:pt x="1017" y="3364"/>
                    <a:pt x="975" y="3339"/>
                    <a:pt x="993" y="3305"/>
                  </a:cubicBezTo>
                  <a:cubicBezTo>
                    <a:pt x="1011" y="3271"/>
                    <a:pt x="1008" y="3223"/>
                    <a:pt x="1008" y="3223"/>
                  </a:cubicBezTo>
                  <a:lnTo>
                    <a:pt x="718" y="3223"/>
                  </a:lnTo>
                  <a:lnTo>
                    <a:pt x="717" y="3398"/>
                  </a:lnTo>
                  <a:lnTo>
                    <a:pt x="469" y="3398"/>
                  </a:lnTo>
                  <a:close/>
                  <a:moveTo>
                    <a:pt x="3343" y="4059"/>
                  </a:moveTo>
                  <a:cubicBezTo>
                    <a:pt x="3343" y="4059"/>
                    <a:pt x="3344" y="4032"/>
                    <a:pt x="3329" y="4013"/>
                  </a:cubicBezTo>
                  <a:cubicBezTo>
                    <a:pt x="3299" y="3977"/>
                    <a:pt x="3294" y="3936"/>
                    <a:pt x="3301" y="3907"/>
                  </a:cubicBezTo>
                  <a:cubicBezTo>
                    <a:pt x="3307" y="3885"/>
                    <a:pt x="3308" y="3877"/>
                    <a:pt x="3308" y="3866"/>
                  </a:cubicBezTo>
                  <a:cubicBezTo>
                    <a:pt x="3310" y="3838"/>
                    <a:pt x="3309" y="3821"/>
                    <a:pt x="3322" y="3794"/>
                  </a:cubicBezTo>
                  <a:cubicBezTo>
                    <a:pt x="3340" y="3760"/>
                    <a:pt x="3345" y="3735"/>
                    <a:pt x="3344" y="3706"/>
                  </a:cubicBezTo>
                  <a:cubicBezTo>
                    <a:pt x="3343" y="3678"/>
                    <a:pt x="3333" y="3620"/>
                    <a:pt x="3357" y="3593"/>
                  </a:cubicBezTo>
                  <a:cubicBezTo>
                    <a:pt x="3388" y="3557"/>
                    <a:pt x="3400" y="3514"/>
                    <a:pt x="3409" y="3494"/>
                  </a:cubicBezTo>
                  <a:cubicBezTo>
                    <a:pt x="3418" y="3474"/>
                    <a:pt x="3430" y="3449"/>
                    <a:pt x="3442" y="3438"/>
                  </a:cubicBezTo>
                  <a:cubicBezTo>
                    <a:pt x="3454" y="3426"/>
                    <a:pt x="3467" y="3390"/>
                    <a:pt x="3475" y="3365"/>
                  </a:cubicBezTo>
                  <a:cubicBezTo>
                    <a:pt x="3483" y="3337"/>
                    <a:pt x="3504" y="3316"/>
                    <a:pt x="3524" y="3301"/>
                  </a:cubicBezTo>
                  <a:cubicBezTo>
                    <a:pt x="3545" y="3287"/>
                    <a:pt x="3567" y="3263"/>
                    <a:pt x="3567" y="3245"/>
                  </a:cubicBezTo>
                  <a:cubicBezTo>
                    <a:pt x="3567" y="3225"/>
                    <a:pt x="3553" y="3200"/>
                    <a:pt x="3529" y="3194"/>
                  </a:cubicBezTo>
                  <a:cubicBezTo>
                    <a:pt x="3506" y="3189"/>
                    <a:pt x="3494" y="3143"/>
                    <a:pt x="3506" y="3121"/>
                  </a:cubicBezTo>
                  <a:cubicBezTo>
                    <a:pt x="3518" y="3098"/>
                    <a:pt x="3526" y="3039"/>
                    <a:pt x="3515" y="3010"/>
                  </a:cubicBezTo>
                  <a:cubicBezTo>
                    <a:pt x="3503" y="2982"/>
                    <a:pt x="3482" y="2974"/>
                    <a:pt x="3464" y="2971"/>
                  </a:cubicBezTo>
                  <a:cubicBezTo>
                    <a:pt x="3446" y="2968"/>
                    <a:pt x="3432" y="2942"/>
                    <a:pt x="3434" y="2914"/>
                  </a:cubicBezTo>
                  <a:cubicBezTo>
                    <a:pt x="3437" y="2886"/>
                    <a:pt x="3381" y="2860"/>
                    <a:pt x="3360" y="2889"/>
                  </a:cubicBezTo>
                  <a:cubicBezTo>
                    <a:pt x="3340" y="2917"/>
                    <a:pt x="3313" y="2923"/>
                    <a:pt x="3298" y="2903"/>
                  </a:cubicBezTo>
                  <a:cubicBezTo>
                    <a:pt x="3283" y="2883"/>
                    <a:pt x="3254" y="2877"/>
                    <a:pt x="3230" y="2886"/>
                  </a:cubicBezTo>
                  <a:cubicBezTo>
                    <a:pt x="3206" y="2894"/>
                    <a:pt x="3170" y="2886"/>
                    <a:pt x="3164" y="2863"/>
                  </a:cubicBezTo>
                  <a:cubicBezTo>
                    <a:pt x="3159" y="2841"/>
                    <a:pt x="3138" y="2818"/>
                    <a:pt x="3111" y="2824"/>
                  </a:cubicBezTo>
                  <a:cubicBezTo>
                    <a:pt x="3087" y="2829"/>
                    <a:pt x="3047" y="2817"/>
                    <a:pt x="3043" y="2781"/>
                  </a:cubicBezTo>
                  <a:cubicBezTo>
                    <a:pt x="3013" y="2767"/>
                    <a:pt x="2966" y="2764"/>
                    <a:pt x="2939" y="2773"/>
                  </a:cubicBezTo>
                  <a:cubicBezTo>
                    <a:pt x="2912" y="2781"/>
                    <a:pt x="2895" y="2795"/>
                    <a:pt x="2862" y="2776"/>
                  </a:cubicBezTo>
                  <a:cubicBezTo>
                    <a:pt x="2829" y="2756"/>
                    <a:pt x="2755" y="2739"/>
                    <a:pt x="2734" y="2761"/>
                  </a:cubicBezTo>
                  <a:cubicBezTo>
                    <a:pt x="2714" y="2784"/>
                    <a:pt x="2681" y="2798"/>
                    <a:pt x="2645" y="2784"/>
                  </a:cubicBezTo>
                  <a:cubicBezTo>
                    <a:pt x="2610" y="2770"/>
                    <a:pt x="2580" y="2773"/>
                    <a:pt x="2553" y="2795"/>
                  </a:cubicBezTo>
                  <a:cubicBezTo>
                    <a:pt x="2527" y="2818"/>
                    <a:pt x="2488" y="2835"/>
                    <a:pt x="2444" y="2832"/>
                  </a:cubicBezTo>
                  <a:cubicBezTo>
                    <a:pt x="2399" y="2829"/>
                    <a:pt x="2375" y="2829"/>
                    <a:pt x="2363" y="2852"/>
                  </a:cubicBezTo>
                  <a:cubicBezTo>
                    <a:pt x="2352" y="2875"/>
                    <a:pt x="2326" y="2905"/>
                    <a:pt x="2314" y="2917"/>
                  </a:cubicBezTo>
                  <a:cubicBezTo>
                    <a:pt x="2285" y="2898"/>
                    <a:pt x="2249" y="2880"/>
                    <a:pt x="2230" y="2886"/>
                  </a:cubicBezTo>
                  <a:cubicBezTo>
                    <a:pt x="2200" y="2894"/>
                    <a:pt x="2179" y="2886"/>
                    <a:pt x="2165" y="2875"/>
                  </a:cubicBezTo>
                  <a:cubicBezTo>
                    <a:pt x="2150" y="2863"/>
                    <a:pt x="2129" y="2849"/>
                    <a:pt x="2105" y="2855"/>
                  </a:cubicBezTo>
                  <a:cubicBezTo>
                    <a:pt x="2082" y="2860"/>
                    <a:pt x="2061" y="2858"/>
                    <a:pt x="2049" y="2838"/>
                  </a:cubicBezTo>
                  <a:cubicBezTo>
                    <a:pt x="2037" y="2818"/>
                    <a:pt x="2013" y="2798"/>
                    <a:pt x="1993" y="2798"/>
                  </a:cubicBezTo>
                  <a:cubicBezTo>
                    <a:pt x="1972" y="2798"/>
                    <a:pt x="1951" y="2790"/>
                    <a:pt x="1936" y="2778"/>
                  </a:cubicBezTo>
                  <a:cubicBezTo>
                    <a:pt x="1921" y="2767"/>
                    <a:pt x="1880" y="2764"/>
                    <a:pt x="1859" y="2776"/>
                  </a:cubicBezTo>
                  <a:cubicBezTo>
                    <a:pt x="1838" y="2787"/>
                    <a:pt x="1818" y="2807"/>
                    <a:pt x="1815" y="2829"/>
                  </a:cubicBezTo>
                  <a:cubicBezTo>
                    <a:pt x="1812" y="2852"/>
                    <a:pt x="1809" y="2875"/>
                    <a:pt x="1791" y="2889"/>
                  </a:cubicBezTo>
                  <a:cubicBezTo>
                    <a:pt x="1773" y="2903"/>
                    <a:pt x="1767" y="2940"/>
                    <a:pt x="1773" y="2971"/>
                  </a:cubicBezTo>
                  <a:cubicBezTo>
                    <a:pt x="1779" y="3002"/>
                    <a:pt x="1794" y="3053"/>
                    <a:pt x="1773" y="3075"/>
                  </a:cubicBezTo>
                  <a:cubicBezTo>
                    <a:pt x="1752" y="3098"/>
                    <a:pt x="1705" y="3157"/>
                    <a:pt x="1711" y="3186"/>
                  </a:cubicBezTo>
                  <a:cubicBezTo>
                    <a:pt x="1717" y="3214"/>
                    <a:pt x="1720" y="3268"/>
                    <a:pt x="1702" y="3293"/>
                  </a:cubicBezTo>
                  <a:cubicBezTo>
                    <a:pt x="1684" y="3319"/>
                    <a:pt x="1669" y="3339"/>
                    <a:pt x="1672" y="3361"/>
                  </a:cubicBezTo>
                  <a:cubicBezTo>
                    <a:pt x="1675" y="3384"/>
                    <a:pt x="1669" y="3415"/>
                    <a:pt x="1654" y="3435"/>
                  </a:cubicBezTo>
                  <a:cubicBezTo>
                    <a:pt x="1640" y="3455"/>
                    <a:pt x="1637" y="3483"/>
                    <a:pt x="1640" y="3506"/>
                  </a:cubicBezTo>
                  <a:cubicBezTo>
                    <a:pt x="1643" y="3528"/>
                    <a:pt x="1649" y="3570"/>
                    <a:pt x="1637" y="3584"/>
                  </a:cubicBezTo>
                  <a:cubicBezTo>
                    <a:pt x="1622" y="3595"/>
                    <a:pt x="1610" y="3608"/>
                    <a:pt x="1604" y="3621"/>
                  </a:cubicBezTo>
                  <a:cubicBezTo>
                    <a:pt x="1592" y="3650"/>
                    <a:pt x="1577" y="3672"/>
                    <a:pt x="1551" y="3687"/>
                  </a:cubicBezTo>
                  <a:cubicBezTo>
                    <a:pt x="1524" y="3701"/>
                    <a:pt x="1515" y="3723"/>
                    <a:pt x="1506" y="3740"/>
                  </a:cubicBezTo>
                  <a:cubicBezTo>
                    <a:pt x="1497" y="3757"/>
                    <a:pt x="1482" y="3794"/>
                    <a:pt x="1459" y="3811"/>
                  </a:cubicBezTo>
                  <a:cubicBezTo>
                    <a:pt x="1435" y="3828"/>
                    <a:pt x="1426" y="3868"/>
                    <a:pt x="1432" y="3896"/>
                  </a:cubicBezTo>
                  <a:cubicBezTo>
                    <a:pt x="1438" y="3924"/>
                    <a:pt x="1442" y="3970"/>
                    <a:pt x="1433" y="3998"/>
                  </a:cubicBezTo>
                  <a:cubicBezTo>
                    <a:pt x="1424" y="4026"/>
                    <a:pt x="1408" y="4069"/>
                    <a:pt x="1381" y="4083"/>
                  </a:cubicBezTo>
                  <a:cubicBezTo>
                    <a:pt x="1355" y="4097"/>
                    <a:pt x="1349" y="4119"/>
                    <a:pt x="1334" y="4139"/>
                  </a:cubicBezTo>
                  <a:cubicBezTo>
                    <a:pt x="1319" y="4159"/>
                    <a:pt x="1292" y="4185"/>
                    <a:pt x="1269" y="4193"/>
                  </a:cubicBezTo>
                  <a:cubicBezTo>
                    <a:pt x="1245" y="4202"/>
                    <a:pt x="1216" y="4212"/>
                    <a:pt x="1200" y="4227"/>
                  </a:cubicBezTo>
                  <a:cubicBezTo>
                    <a:pt x="1185" y="4200"/>
                    <a:pt x="1165" y="4165"/>
                    <a:pt x="1144" y="4162"/>
                  </a:cubicBezTo>
                  <a:cubicBezTo>
                    <a:pt x="1123" y="4159"/>
                    <a:pt x="1097" y="4168"/>
                    <a:pt x="1070" y="4199"/>
                  </a:cubicBezTo>
                  <a:cubicBezTo>
                    <a:pt x="1043" y="4230"/>
                    <a:pt x="991" y="4209"/>
                    <a:pt x="971" y="4189"/>
                  </a:cubicBezTo>
                  <a:lnTo>
                    <a:pt x="907" y="4250"/>
                  </a:lnTo>
                  <a:lnTo>
                    <a:pt x="907" y="4312"/>
                  </a:lnTo>
                  <a:lnTo>
                    <a:pt x="852" y="4311"/>
                  </a:lnTo>
                  <a:cubicBezTo>
                    <a:pt x="854" y="4329"/>
                    <a:pt x="856" y="4348"/>
                    <a:pt x="868" y="4360"/>
                  </a:cubicBezTo>
                  <a:cubicBezTo>
                    <a:pt x="874" y="4366"/>
                    <a:pt x="878" y="4370"/>
                    <a:pt x="879" y="4375"/>
                  </a:cubicBezTo>
                  <a:cubicBezTo>
                    <a:pt x="909" y="4358"/>
                    <a:pt x="945" y="4360"/>
                    <a:pt x="966" y="4363"/>
                  </a:cubicBezTo>
                  <a:cubicBezTo>
                    <a:pt x="978" y="4364"/>
                    <a:pt x="998" y="4360"/>
                    <a:pt x="1014" y="4352"/>
                  </a:cubicBezTo>
                  <a:cubicBezTo>
                    <a:pt x="1025" y="4381"/>
                    <a:pt x="1061" y="4408"/>
                    <a:pt x="1061" y="4408"/>
                  </a:cubicBezTo>
                  <a:lnTo>
                    <a:pt x="1479" y="4408"/>
                  </a:lnTo>
                  <a:cubicBezTo>
                    <a:pt x="1479" y="4408"/>
                    <a:pt x="1512" y="4479"/>
                    <a:pt x="1518" y="4504"/>
                  </a:cubicBezTo>
                  <a:cubicBezTo>
                    <a:pt x="1524" y="4530"/>
                    <a:pt x="1553" y="4561"/>
                    <a:pt x="1580" y="4586"/>
                  </a:cubicBezTo>
                  <a:cubicBezTo>
                    <a:pt x="1607" y="4612"/>
                    <a:pt x="1616" y="4634"/>
                    <a:pt x="1634" y="4674"/>
                  </a:cubicBezTo>
                  <a:cubicBezTo>
                    <a:pt x="1651" y="4714"/>
                    <a:pt x="1696" y="4699"/>
                    <a:pt x="1740" y="4691"/>
                  </a:cubicBezTo>
                  <a:cubicBezTo>
                    <a:pt x="1785" y="4683"/>
                    <a:pt x="1841" y="4688"/>
                    <a:pt x="1868" y="4680"/>
                  </a:cubicBezTo>
                  <a:cubicBezTo>
                    <a:pt x="1895" y="4671"/>
                    <a:pt x="1889" y="4643"/>
                    <a:pt x="1880" y="4626"/>
                  </a:cubicBezTo>
                  <a:cubicBezTo>
                    <a:pt x="1871" y="4609"/>
                    <a:pt x="1877" y="4564"/>
                    <a:pt x="1877" y="4564"/>
                  </a:cubicBezTo>
                  <a:cubicBezTo>
                    <a:pt x="1877" y="4564"/>
                    <a:pt x="1987" y="4572"/>
                    <a:pt x="2013" y="4561"/>
                  </a:cubicBezTo>
                  <a:cubicBezTo>
                    <a:pt x="2040" y="4550"/>
                    <a:pt x="2085" y="4547"/>
                    <a:pt x="2085" y="4547"/>
                  </a:cubicBezTo>
                  <a:lnTo>
                    <a:pt x="2073" y="4614"/>
                  </a:lnTo>
                  <a:lnTo>
                    <a:pt x="2234" y="4614"/>
                  </a:lnTo>
                  <a:cubicBezTo>
                    <a:pt x="2237" y="4623"/>
                    <a:pt x="2241" y="4631"/>
                    <a:pt x="2245" y="4640"/>
                  </a:cubicBezTo>
                  <a:cubicBezTo>
                    <a:pt x="2254" y="4660"/>
                    <a:pt x="2248" y="4685"/>
                    <a:pt x="2236" y="4714"/>
                  </a:cubicBezTo>
                  <a:cubicBezTo>
                    <a:pt x="2224" y="4742"/>
                    <a:pt x="2236" y="4767"/>
                    <a:pt x="2251" y="4793"/>
                  </a:cubicBezTo>
                  <a:cubicBezTo>
                    <a:pt x="2266" y="4818"/>
                    <a:pt x="2257" y="4849"/>
                    <a:pt x="2248" y="4875"/>
                  </a:cubicBezTo>
                  <a:cubicBezTo>
                    <a:pt x="2239" y="4900"/>
                    <a:pt x="2254" y="4940"/>
                    <a:pt x="2271" y="4963"/>
                  </a:cubicBezTo>
                  <a:cubicBezTo>
                    <a:pt x="2289" y="4985"/>
                    <a:pt x="2308" y="5005"/>
                    <a:pt x="2317" y="5030"/>
                  </a:cubicBezTo>
                  <a:cubicBezTo>
                    <a:pt x="2321" y="5043"/>
                    <a:pt x="2326" y="5049"/>
                    <a:pt x="2322" y="5067"/>
                  </a:cubicBezTo>
                  <a:cubicBezTo>
                    <a:pt x="2316" y="5092"/>
                    <a:pt x="2312" y="5139"/>
                    <a:pt x="2334" y="5158"/>
                  </a:cubicBezTo>
                  <a:cubicBezTo>
                    <a:pt x="2351" y="5173"/>
                    <a:pt x="2381" y="5183"/>
                    <a:pt x="2423" y="5161"/>
                  </a:cubicBezTo>
                  <a:cubicBezTo>
                    <a:pt x="2464" y="5138"/>
                    <a:pt x="2479" y="5130"/>
                    <a:pt x="2515" y="5144"/>
                  </a:cubicBezTo>
                  <a:cubicBezTo>
                    <a:pt x="2550" y="5158"/>
                    <a:pt x="2571" y="5164"/>
                    <a:pt x="2592" y="5155"/>
                  </a:cubicBezTo>
                  <a:cubicBezTo>
                    <a:pt x="2613" y="5147"/>
                    <a:pt x="2636" y="5161"/>
                    <a:pt x="2645" y="5180"/>
                  </a:cubicBezTo>
                  <a:cubicBezTo>
                    <a:pt x="2654" y="5200"/>
                    <a:pt x="2693" y="5200"/>
                    <a:pt x="2714" y="5183"/>
                  </a:cubicBezTo>
                  <a:cubicBezTo>
                    <a:pt x="2734" y="5166"/>
                    <a:pt x="2764" y="5186"/>
                    <a:pt x="2770" y="5214"/>
                  </a:cubicBezTo>
                  <a:cubicBezTo>
                    <a:pt x="2776" y="5243"/>
                    <a:pt x="2800" y="5263"/>
                    <a:pt x="2832" y="5271"/>
                  </a:cubicBezTo>
                  <a:cubicBezTo>
                    <a:pt x="2865" y="5280"/>
                    <a:pt x="2903" y="5277"/>
                    <a:pt x="2921" y="5285"/>
                  </a:cubicBezTo>
                  <a:cubicBezTo>
                    <a:pt x="2939" y="5294"/>
                    <a:pt x="2972" y="5294"/>
                    <a:pt x="2992" y="5274"/>
                  </a:cubicBezTo>
                  <a:cubicBezTo>
                    <a:pt x="3013" y="5254"/>
                    <a:pt x="3046" y="5271"/>
                    <a:pt x="3064" y="5296"/>
                  </a:cubicBezTo>
                  <a:cubicBezTo>
                    <a:pt x="3081" y="5322"/>
                    <a:pt x="3111" y="5330"/>
                    <a:pt x="3147" y="5328"/>
                  </a:cubicBezTo>
                  <a:cubicBezTo>
                    <a:pt x="3182" y="5325"/>
                    <a:pt x="3227" y="5339"/>
                    <a:pt x="3233" y="5362"/>
                  </a:cubicBezTo>
                  <a:cubicBezTo>
                    <a:pt x="3239" y="5384"/>
                    <a:pt x="3254" y="5418"/>
                    <a:pt x="3286" y="5427"/>
                  </a:cubicBezTo>
                  <a:cubicBezTo>
                    <a:pt x="3319" y="5435"/>
                    <a:pt x="3378" y="5421"/>
                    <a:pt x="3378" y="5421"/>
                  </a:cubicBezTo>
                  <a:lnTo>
                    <a:pt x="3378" y="5288"/>
                  </a:lnTo>
                  <a:cubicBezTo>
                    <a:pt x="3378" y="5288"/>
                    <a:pt x="3331" y="5288"/>
                    <a:pt x="3310" y="5302"/>
                  </a:cubicBezTo>
                  <a:cubicBezTo>
                    <a:pt x="3289" y="5316"/>
                    <a:pt x="3254" y="5305"/>
                    <a:pt x="3236" y="5280"/>
                  </a:cubicBezTo>
                  <a:cubicBezTo>
                    <a:pt x="3218" y="5254"/>
                    <a:pt x="3185" y="5212"/>
                    <a:pt x="3209" y="5172"/>
                  </a:cubicBezTo>
                  <a:cubicBezTo>
                    <a:pt x="3233" y="5132"/>
                    <a:pt x="3245" y="5084"/>
                    <a:pt x="3239" y="5048"/>
                  </a:cubicBezTo>
                  <a:cubicBezTo>
                    <a:pt x="3233" y="5011"/>
                    <a:pt x="3224" y="4965"/>
                    <a:pt x="3236" y="4932"/>
                  </a:cubicBezTo>
                  <a:cubicBezTo>
                    <a:pt x="3248" y="4898"/>
                    <a:pt x="3283" y="4804"/>
                    <a:pt x="3283" y="4804"/>
                  </a:cubicBezTo>
                  <a:lnTo>
                    <a:pt x="3523" y="4719"/>
                  </a:lnTo>
                  <a:lnTo>
                    <a:pt x="3452" y="4566"/>
                  </a:lnTo>
                  <a:lnTo>
                    <a:pt x="3372" y="4445"/>
                  </a:lnTo>
                  <a:lnTo>
                    <a:pt x="3366" y="4183"/>
                  </a:lnTo>
                  <a:lnTo>
                    <a:pt x="3341" y="4118"/>
                  </a:lnTo>
                  <a:lnTo>
                    <a:pt x="3343" y="4059"/>
                  </a:lnTo>
                  <a:close/>
                  <a:moveTo>
                    <a:pt x="824" y="4252"/>
                  </a:moveTo>
                  <a:lnTo>
                    <a:pt x="930" y="4151"/>
                  </a:lnTo>
                  <a:lnTo>
                    <a:pt x="971" y="4189"/>
                  </a:lnTo>
                  <a:cubicBezTo>
                    <a:pt x="991" y="4209"/>
                    <a:pt x="1043" y="4230"/>
                    <a:pt x="1070" y="4199"/>
                  </a:cubicBezTo>
                  <a:cubicBezTo>
                    <a:pt x="1097" y="4168"/>
                    <a:pt x="1123" y="4159"/>
                    <a:pt x="1144" y="4162"/>
                  </a:cubicBezTo>
                  <a:cubicBezTo>
                    <a:pt x="1165" y="4165"/>
                    <a:pt x="1185" y="4200"/>
                    <a:pt x="1200" y="4227"/>
                  </a:cubicBezTo>
                  <a:cubicBezTo>
                    <a:pt x="1216" y="4212"/>
                    <a:pt x="1245" y="4202"/>
                    <a:pt x="1269" y="4193"/>
                  </a:cubicBezTo>
                  <a:cubicBezTo>
                    <a:pt x="1292" y="4185"/>
                    <a:pt x="1319" y="4159"/>
                    <a:pt x="1334" y="4139"/>
                  </a:cubicBezTo>
                  <a:cubicBezTo>
                    <a:pt x="1349" y="4119"/>
                    <a:pt x="1355" y="4097"/>
                    <a:pt x="1381" y="4083"/>
                  </a:cubicBezTo>
                  <a:cubicBezTo>
                    <a:pt x="1408" y="4069"/>
                    <a:pt x="1424" y="4026"/>
                    <a:pt x="1433" y="3998"/>
                  </a:cubicBezTo>
                  <a:cubicBezTo>
                    <a:pt x="1442" y="3970"/>
                    <a:pt x="1438" y="3924"/>
                    <a:pt x="1432" y="3896"/>
                  </a:cubicBezTo>
                  <a:cubicBezTo>
                    <a:pt x="1426" y="3868"/>
                    <a:pt x="1435" y="3828"/>
                    <a:pt x="1459" y="3811"/>
                  </a:cubicBezTo>
                  <a:cubicBezTo>
                    <a:pt x="1482" y="3794"/>
                    <a:pt x="1497" y="3757"/>
                    <a:pt x="1506" y="3740"/>
                  </a:cubicBezTo>
                  <a:cubicBezTo>
                    <a:pt x="1515" y="3723"/>
                    <a:pt x="1524" y="3701"/>
                    <a:pt x="1551" y="3687"/>
                  </a:cubicBezTo>
                  <a:cubicBezTo>
                    <a:pt x="1577" y="3672"/>
                    <a:pt x="1592" y="3650"/>
                    <a:pt x="1604" y="3621"/>
                  </a:cubicBezTo>
                  <a:cubicBezTo>
                    <a:pt x="1610" y="3608"/>
                    <a:pt x="1622" y="3595"/>
                    <a:pt x="1637" y="3584"/>
                  </a:cubicBezTo>
                  <a:cubicBezTo>
                    <a:pt x="1649" y="3570"/>
                    <a:pt x="1643" y="3528"/>
                    <a:pt x="1640" y="3506"/>
                  </a:cubicBezTo>
                  <a:cubicBezTo>
                    <a:pt x="1637" y="3483"/>
                    <a:pt x="1640" y="3455"/>
                    <a:pt x="1654" y="3435"/>
                  </a:cubicBezTo>
                  <a:cubicBezTo>
                    <a:pt x="1669" y="3415"/>
                    <a:pt x="1675" y="3384"/>
                    <a:pt x="1672" y="3361"/>
                  </a:cubicBezTo>
                  <a:cubicBezTo>
                    <a:pt x="1669" y="3339"/>
                    <a:pt x="1684" y="3319"/>
                    <a:pt x="1702" y="3293"/>
                  </a:cubicBezTo>
                  <a:cubicBezTo>
                    <a:pt x="1720" y="3268"/>
                    <a:pt x="1717" y="3214"/>
                    <a:pt x="1711" y="3186"/>
                  </a:cubicBezTo>
                  <a:cubicBezTo>
                    <a:pt x="1705" y="3157"/>
                    <a:pt x="1752" y="3098"/>
                    <a:pt x="1773" y="3075"/>
                  </a:cubicBezTo>
                  <a:cubicBezTo>
                    <a:pt x="1784" y="3063"/>
                    <a:pt x="1785" y="3043"/>
                    <a:pt x="1782" y="3022"/>
                  </a:cubicBezTo>
                  <a:cubicBezTo>
                    <a:pt x="1740" y="3027"/>
                    <a:pt x="1675" y="3013"/>
                    <a:pt x="1631" y="3002"/>
                  </a:cubicBezTo>
                  <a:cubicBezTo>
                    <a:pt x="1586" y="2991"/>
                    <a:pt x="1553" y="2996"/>
                    <a:pt x="1524" y="2999"/>
                  </a:cubicBezTo>
                  <a:cubicBezTo>
                    <a:pt x="1494" y="3002"/>
                    <a:pt x="1470" y="3033"/>
                    <a:pt x="1465" y="3064"/>
                  </a:cubicBezTo>
                  <a:cubicBezTo>
                    <a:pt x="1459" y="3095"/>
                    <a:pt x="1435" y="3138"/>
                    <a:pt x="1411" y="3157"/>
                  </a:cubicBezTo>
                  <a:cubicBezTo>
                    <a:pt x="1387" y="3177"/>
                    <a:pt x="1402" y="3200"/>
                    <a:pt x="1405" y="3257"/>
                  </a:cubicBezTo>
                  <a:cubicBezTo>
                    <a:pt x="1408" y="3313"/>
                    <a:pt x="1346" y="3248"/>
                    <a:pt x="1322" y="3251"/>
                  </a:cubicBezTo>
                  <a:cubicBezTo>
                    <a:pt x="1298" y="3254"/>
                    <a:pt x="1272" y="3257"/>
                    <a:pt x="1245" y="3248"/>
                  </a:cubicBezTo>
                  <a:cubicBezTo>
                    <a:pt x="1218" y="3240"/>
                    <a:pt x="1183" y="3223"/>
                    <a:pt x="1150" y="3223"/>
                  </a:cubicBezTo>
                  <a:lnTo>
                    <a:pt x="1008" y="3223"/>
                  </a:lnTo>
                  <a:cubicBezTo>
                    <a:pt x="1008" y="3223"/>
                    <a:pt x="1011" y="3271"/>
                    <a:pt x="993" y="3305"/>
                  </a:cubicBezTo>
                  <a:cubicBezTo>
                    <a:pt x="975" y="3339"/>
                    <a:pt x="1017" y="3364"/>
                    <a:pt x="1058" y="3353"/>
                  </a:cubicBezTo>
                  <a:cubicBezTo>
                    <a:pt x="1100" y="3341"/>
                    <a:pt x="1141" y="3324"/>
                    <a:pt x="1171" y="3344"/>
                  </a:cubicBezTo>
                  <a:cubicBezTo>
                    <a:pt x="1200" y="3364"/>
                    <a:pt x="1189" y="3426"/>
                    <a:pt x="1165" y="3455"/>
                  </a:cubicBezTo>
                  <a:cubicBezTo>
                    <a:pt x="1141" y="3483"/>
                    <a:pt x="1114" y="3500"/>
                    <a:pt x="1108" y="3531"/>
                  </a:cubicBezTo>
                  <a:cubicBezTo>
                    <a:pt x="1103" y="3562"/>
                    <a:pt x="1114" y="3588"/>
                    <a:pt x="1156" y="3590"/>
                  </a:cubicBezTo>
                  <a:cubicBezTo>
                    <a:pt x="1197" y="3593"/>
                    <a:pt x="1206" y="3627"/>
                    <a:pt x="1195" y="3655"/>
                  </a:cubicBezTo>
                  <a:cubicBezTo>
                    <a:pt x="1183" y="3684"/>
                    <a:pt x="1174" y="3721"/>
                    <a:pt x="1177" y="3757"/>
                  </a:cubicBezTo>
                  <a:cubicBezTo>
                    <a:pt x="1180" y="3794"/>
                    <a:pt x="1174" y="3822"/>
                    <a:pt x="1159" y="3839"/>
                  </a:cubicBezTo>
                  <a:cubicBezTo>
                    <a:pt x="1144" y="3856"/>
                    <a:pt x="1120" y="3853"/>
                    <a:pt x="1106" y="3831"/>
                  </a:cubicBezTo>
                  <a:cubicBezTo>
                    <a:pt x="1091" y="3808"/>
                    <a:pt x="1073" y="3808"/>
                    <a:pt x="1058" y="3837"/>
                  </a:cubicBezTo>
                  <a:cubicBezTo>
                    <a:pt x="1043" y="3865"/>
                    <a:pt x="984" y="3882"/>
                    <a:pt x="966" y="3834"/>
                  </a:cubicBezTo>
                  <a:cubicBezTo>
                    <a:pt x="948" y="3786"/>
                    <a:pt x="889" y="3791"/>
                    <a:pt x="898" y="3828"/>
                  </a:cubicBezTo>
                  <a:cubicBezTo>
                    <a:pt x="907" y="3865"/>
                    <a:pt x="871" y="3870"/>
                    <a:pt x="836" y="3865"/>
                  </a:cubicBezTo>
                  <a:cubicBezTo>
                    <a:pt x="800" y="3859"/>
                    <a:pt x="761" y="3876"/>
                    <a:pt x="770" y="3904"/>
                  </a:cubicBezTo>
                  <a:cubicBezTo>
                    <a:pt x="779" y="3933"/>
                    <a:pt x="809" y="3947"/>
                    <a:pt x="827" y="3953"/>
                  </a:cubicBezTo>
                  <a:cubicBezTo>
                    <a:pt x="844" y="3958"/>
                    <a:pt x="850" y="3998"/>
                    <a:pt x="841" y="4023"/>
                  </a:cubicBezTo>
                  <a:cubicBezTo>
                    <a:pt x="833" y="4049"/>
                    <a:pt x="800" y="4071"/>
                    <a:pt x="776" y="4029"/>
                  </a:cubicBezTo>
                  <a:cubicBezTo>
                    <a:pt x="762" y="4004"/>
                    <a:pt x="733" y="4042"/>
                    <a:pt x="712" y="4088"/>
                  </a:cubicBezTo>
                  <a:cubicBezTo>
                    <a:pt x="723" y="4103"/>
                    <a:pt x="732" y="4117"/>
                    <a:pt x="741" y="4125"/>
                  </a:cubicBezTo>
                  <a:cubicBezTo>
                    <a:pt x="758" y="4142"/>
                    <a:pt x="773" y="4168"/>
                    <a:pt x="779" y="4190"/>
                  </a:cubicBezTo>
                  <a:cubicBezTo>
                    <a:pt x="785" y="4212"/>
                    <a:pt x="806" y="4238"/>
                    <a:pt x="824" y="4252"/>
                  </a:cubicBezTo>
                  <a:close/>
                  <a:moveTo>
                    <a:pt x="471" y="3223"/>
                  </a:moveTo>
                  <a:lnTo>
                    <a:pt x="717" y="3223"/>
                  </a:lnTo>
                  <a:lnTo>
                    <a:pt x="717" y="3398"/>
                  </a:lnTo>
                  <a:lnTo>
                    <a:pt x="465" y="3398"/>
                  </a:lnTo>
                  <a:cubicBezTo>
                    <a:pt x="465" y="3390"/>
                    <a:pt x="466" y="3383"/>
                    <a:pt x="456" y="3381"/>
                  </a:cubicBezTo>
                  <a:cubicBezTo>
                    <a:pt x="432" y="3375"/>
                    <a:pt x="423" y="3350"/>
                    <a:pt x="441" y="3330"/>
                  </a:cubicBezTo>
                  <a:cubicBezTo>
                    <a:pt x="459" y="3310"/>
                    <a:pt x="474" y="3293"/>
                    <a:pt x="474" y="3262"/>
                  </a:cubicBezTo>
                  <a:cubicBezTo>
                    <a:pt x="474" y="3250"/>
                    <a:pt x="470" y="3237"/>
                    <a:pt x="471" y="3223"/>
                  </a:cubicBezTo>
                  <a:close/>
                  <a:moveTo>
                    <a:pt x="284" y="3019"/>
                  </a:moveTo>
                  <a:cubicBezTo>
                    <a:pt x="272" y="3033"/>
                    <a:pt x="303" y="3060"/>
                    <a:pt x="324" y="3046"/>
                  </a:cubicBezTo>
                  <a:cubicBezTo>
                    <a:pt x="345" y="3032"/>
                    <a:pt x="373" y="3008"/>
                    <a:pt x="370" y="2988"/>
                  </a:cubicBezTo>
                  <a:cubicBezTo>
                    <a:pt x="367" y="2968"/>
                    <a:pt x="325" y="2945"/>
                    <a:pt x="316" y="2968"/>
                  </a:cubicBezTo>
                  <a:cubicBezTo>
                    <a:pt x="307" y="2991"/>
                    <a:pt x="296" y="3005"/>
                    <a:pt x="284" y="3019"/>
                  </a:cubicBezTo>
                  <a:close/>
                  <a:moveTo>
                    <a:pt x="26" y="3479"/>
                  </a:moveTo>
                  <a:cubicBezTo>
                    <a:pt x="0" y="3500"/>
                    <a:pt x="20" y="3525"/>
                    <a:pt x="40" y="3504"/>
                  </a:cubicBezTo>
                  <a:cubicBezTo>
                    <a:pt x="61" y="3483"/>
                    <a:pt x="51" y="3457"/>
                    <a:pt x="26" y="3479"/>
                  </a:cubicBezTo>
                  <a:close/>
                  <a:moveTo>
                    <a:pt x="159" y="3285"/>
                  </a:moveTo>
                  <a:cubicBezTo>
                    <a:pt x="147" y="3305"/>
                    <a:pt x="174" y="3316"/>
                    <a:pt x="180" y="3296"/>
                  </a:cubicBezTo>
                  <a:cubicBezTo>
                    <a:pt x="186" y="3276"/>
                    <a:pt x="171" y="3265"/>
                    <a:pt x="159" y="3285"/>
                  </a:cubicBezTo>
                  <a:close/>
                  <a:moveTo>
                    <a:pt x="26" y="3479"/>
                  </a:moveTo>
                  <a:cubicBezTo>
                    <a:pt x="0" y="3500"/>
                    <a:pt x="20" y="3525"/>
                    <a:pt x="40" y="3504"/>
                  </a:cubicBezTo>
                  <a:cubicBezTo>
                    <a:pt x="61" y="3483"/>
                    <a:pt x="51" y="3457"/>
                    <a:pt x="26" y="3479"/>
                  </a:cubicBezTo>
                  <a:close/>
                </a:path>
              </a:pathLst>
            </a:custGeom>
            <a:solidFill>
              <a:srgbClr val="FFC64E"/>
            </a:solidFill>
            <a:ln w="7938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719279" y="2168075"/>
              <a:ext cx="1024888" cy="946050"/>
            </a:xfrm>
            <a:custGeom>
              <a:avLst/>
              <a:gdLst>
                <a:gd name="T0" fmla="*/ 1648 w 4302"/>
                <a:gd name="T1" fmla="*/ 1474 h 3974"/>
                <a:gd name="T2" fmla="*/ 1448 w 4302"/>
                <a:gd name="T3" fmla="*/ 1756 h 3974"/>
                <a:gd name="T4" fmla="*/ 997 w 4302"/>
                <a:gd name="T5" fmla="*/ 1912 h 3974"/>
                <a:gd name="T6" fmla="*/ 600 w 4302"/>
                <a:gd name="T7" fmla="*/ 1775 h 3974"/>
                <a:gd name="T8" fmla="*/ 344 w 4302"/>
                <a:gd name="T9" fmla="*/ 2027 h 3974"/>
                <a:gd name="T10" fmla="*/ 789 w 4302"/>
                <a:gd name="T11" fmla="*/ 2449 h 3974"/>
                <a:gd name="T12" fmla="*/ 1210 w 4302"/>
                <a:gd name="T13" fmla="*/ 2678 h 3974"/>
                <a:gd name="T14" fmla="*/ 1614 w 4302"/>
                <a:gd name="T15" fmla="*/ 2772 h 3974"/>
                <a:gd name="T16" fmla="*/ 1822 w 4302"/>
                <a:gd name="T17" fmla="*/ 2285 h 3974"/>
                <a:gd name="T18" fmla="*/ 1775 w 4302"/>
                <a:gd name="T19" fmla="*/ 1886 h 3974"/>
                <a:gd name="T20" fmla="*/ 1979 w 4302"/>
                <a:gd name="T21" fmla="*/ 1490 h 3974"/>
                <a:gd name="T22" fmla="*/ 2178 w 4302"/>
                <a:gd name="T23" fmla="*/ 831 h 3974"/>
                <a:gd name="T24" fmla="*/ 2284 w 4302"/>
                <a:gd name="T25" fmla="*/ 437 h 3974"/>
                <a:gd name="T26" fmla="*/ 2211 w 4302"/>
                <a:gd name="T27" fmla="*/ 0 h 3974"/>
                <a:gd name="T28" fmla="*/ 154 w 4302"/>
                <a:gd name="T29" fmla="*/ 1063 h 3974"/>
                <a:gd name="T30" fmla="*/ 163 w 4302"/>
                <a:gd name="T31" fmla="*/ 1594 h 3974"/>
                <a:gd name="T32" fmla="*/ 413 w 4302"/>
                <a:gd name="T33" fmla="*/ 1927 h 3974"/>
                <a:gd name="T34" fmla="*/ 651 w 4302"/>
                <a:gd name="T35" fmla="*/ 1869 h 3974"/>
                <a:gd name="T36" fmla="*/ 1110 w 4302"/>
                <a:gd name="T37" fmla="*/ 1851 h 3974"/>
                <a:gd name="T38" fmla="*/ 1526 w 4302"/>
                <a:gd name="T39" fmla="*/ 1619 h 3974"/>
                <a:gd name="T40" fmla="*/ 1648 w 4302"/>
                <a:gd name="T41" fmla="*/ 1701 h 3974"/>
                <a:gd name="T42" fmla="*/ 3011 w 4302"/>
                <a:gd name="T43" fmla="*/ 1297 h 3974"/>
                <a:gd name="T44" fmla="*/ 2629 w 4302"/>
                <a:gd name="T45" fmla="*/ 1003 h 3974"/>
                <a:gd name="T46" fmla="*/ 2451 w 4302"/>
                <a:gd name="T47" fmla="*/ 638 h 3974"/>
                <a:gd name="T48" fmla="*/ 2098 w 4302"/>
                <a:gd name="T49" fmla="*/ 1071 h 3974"/>
                <a:gd name="T50" fmla="*/ 2528 w 4302"/>
                <a:gd name="T51" fmla="*/ 1133 h 3974"/>
                <a:gd name="T52" fmla="*/ 3054 w 4302"/>
                <a:gd name="T53" fmla="*/ 1399 h 3974"/>
                <a:gd name="T54" fmla="*/ 3074 w 4302"/>
                <a:gd name="T55" fmla="*/ 1405 h 3974"/>
                <a:gd name="T56" fmla="*/ 3059 w 4302"/>
                <a:gd name="T57" fmla="*/ 1660 h 3974"/>
                <a:gd name="T58" fmla="*/ 2706 w 4302"/>
                <a:gd name="T59" fmla="*/ 1252 h 3974"/>
                <a:gd name="T60" fmla="*/ 2234 w 4302"/>
                <a:gd name="T61" fmla="*/ 1198 h 3974"/>
                <a:gd name="T62" fmla="*/ 1911 w 4302"/>
                <a:gd name="T63" fmla="*/ 1628 h 3974"/>
                <a:gd name="T64" fmla="*/ 1629 w 4302"/>
                <a:gd name="T65" fmla="*/ 2084 h 3974"/>
                <a:gd name="T66" fmla="*/ 2009 w 4302"/>
                <a:gd name="T67" fmla="*/ 2523 h 3974"/>
                <a:gd name="T68" fmla="*/ 2626 w 4302"/>
                <a:gd name="T69" fmla="*/ 2740 h 3974"/>
                <a:gd name="T70" fmla="*/ 3115 w 4302"/>
                <a:gd name="T71" fmla="*/ 2624 h 3974"/>
                <a:gd name="T72" fmla="*/ 3100 w 4302"/>
                <a:gd name="T73" fmla="*/ 1821 h 3974"/>
                <a:gd name="T74" fmla="*/ 1860 w 4302"/>
                <a:gd name="T75" fmla="*/ 2893 h 3974"/>
                <a:gd name="T76" fmla="*/ 1451 w 4302"/>
                <a:gd name="T77" fmla="*/ 2788 h 3974"/>
                <a:gd name="T78" fmla="*/ 1300 w 4302"/>
                <a:gd name="T79" fmla="*/ 3065 h 3974"/>
                <a:gd name="T80" fmla="*/ 1305 w 4302"/>
                <a:gd name="T81" fmla="*/ 3444 h 3974"/>
                <a:gd name="T82" fmla="*/ 2783 w 4302"/>
                <a:gd name="T83" fmla="*/ 3422 h 3974"/>
                <a:gd name="T84" fmla="*/ 2602 w 4302"/>
                <a:gd name="T85" fmla="*/ 3869 h 3974"/>
                <a:gd name="T86" fmla="*/ 1822 w 4302"/>
                <a:gd name="T87" fmla="*/ 3196 h 3974"/>
                <a:gd name="T88" fmla="*/ 1834 w 4302"/>
                <a:gd name="T89" fmla="*/ 2644 h 3974"/>
                <a:gd name="T90" fmla="*/ 2412 w 4302"/>
                <a:gd name="T91" fmla="*/ 2774 h 3974"/>
                <a:gd name="T92" fmla="*/ 2857 w 4302"/>
                <a:gd name="T93" fmla="*/ 3504 h 3974"/>
                <a:gd name="T94" fmla="*/ 3370 w 4302"/>
                <a:gd name="T95" fmla="*/ 2554 h 3974"/>
                <a:gd name="T96" fmla="*/ 3133 w 4302"/>
                <a:gd name="T97" fmla="*/ 1589 h 3974"/>
                <a:gd name="T98" fmla="*/ 3646 w 4302"/>
                <a:gd name="T99" fmla="*/ 1705 h 3974"/>
                <a:gd name="T100" fmla="*/ 4234 w 4302"/>
                <a:gd name="T101" fmla="*/ 1544 h 3974"/>
                <a:gd name="T102" fmla="*/ 4177 w 4302"/>
                <a:gd name="T103" fmla="*/ 1863 h 3974"/>
                <a:gd name="T104" fmla="*/ 3940 w 4302"/>
                <a:gd name="T105" fmla="*/ 2347 h 3974"/>
                <a:gd name="T106" fmla="*/ 3581 w 4302"/>
                <a:gd name="T107" fmla="*/ 2845 h 3974"/>
                <a:gd name="T108" fmla="*/ 2943 w 4302"/>
                <a:gd name="T109" fmla="*/ 3411 h 3974"/>
                <a:gd name="T110" fmla="*/ 1213 w 4302"/>
                <a:gd name="T111" fmla="*/ 3910 h 3974"/>
                <a:gd name="T112" fmla="*/ 1250 w 4302"/>
                <a:gd name="T113" fmla="*/ 3665 h 3974"/>
                <a:gd name="T114" fmla="*/ 1119 w 4302"/>
                <a:gd name="T115" fmla="*/ 3465 h 3974"/>
                <a:gd name="T116" fmla="*/ 1246 w 4302"/>
                <a:gd name="T117" fmla="*/ 3663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2" h="3974">
                  <a:moveTo>
                    <a:pt x="1775" y="1886"/>
                  </a:moveTo>
                  <a:lnTo>
                    <a:pt x="1732" y="1886"/>
                  </a:lnTo>
                  <a:cubicBezTo>
                    <a:pt x="1732" y="1886"/>
                    <a:pt x="1729" y="1864"/>
                    <a:pt x="1737" y="1845"/>
                  </a:cubicBezTo>
                  <a:cubicBezTo>
                    <a:pt x="1746" y="1826"/>
                    <a:pt x="1739" y="1810"/>
                    <a:pt x="1731" y="1777"/>
                  </a:cubicBezTo>
                  <a:cubicBezTo>
                    <a:pt x="1724" y="1745"/>
                    <a:pt x="1667" y="1724"/>
                    <a:pt x="1648" y="1701"/>
                  </a:cubicBezTo>
                  <a:cubicBezTo>
                    <a:pt x="1628" y="1679"/>
                    <a:pt x="1644" y="1611"/>
                    <a:pt x="1638" y="1588"/>
                  </a:cubicBezTo>
                  <a:cubicBezTo>
                    <a:pt x="1632" y="1565"/>
                    <a:pt x="1648" y="1474"/>
                    <a:pt x="1648" y="1474"/>
                  </a:cubicBezTo>
                  <a:lnTo>
                    <a:pt x="1574" y="1474"/>
                  </a:lnTo>
                  <a:lnTo>
                    <a:pt x="1580" y="1514"/>
                  </a:lnTo>
                  <a:lnTo>
                    <a:pt x="1499" y="1514"/>
                  </a:lnTo>
                  <a:lnTo>
                    <a:pt x="1526" y="1552"/>
                  </a:lnTo>
                  <a:lnTo>
                    <a:pt x="1526" y="1619"/>
                  </a:lnTo>
                  <a:cubicBezTo>
                    <a:pt x="1526" y="1619"/>
                    <a:pt x="1514" y="1663"/>
                    <a:pt x="1493" y="1677"/>
                  </a:cubicBezTo>
                  <a:cubicBezTo>
                    <a:pt x="1472" y="1691"/>
                    <a:pt x="1454" y="1722"/>
                    <a:pt x="1448" y="1756"/>
                  </a:cubicBezTo>
                  <a:cubicBezTo>
                    <a:pt x="1442" y="1789"/>
                    <a:pt x="1371" y="1846"/>
                    <a:pt x="1371" y="1846"/>
                  </a:cubicBezTo>
                  <a:lnTo>
                    <a:pt x="1295" y="1846"/>
                  </a:lnTo>
                  <a:lnTo>
                    <a:pt x="1169" y="1779"/>
                  </a:lnTo>
                  <a:lnTo>
                    <a:pt x="1110" y="1803"/>
                  </a:lnTo>
                  <a:lnTo>
                    <a:pt x="1110" y="1851"/>
                  </a:lnTo>
                  <a:lnTo>
                    <a:pt x="1046" y="1851"/>
                  </a:lnTo>
                  <a:lnTo>
                    <a:pt x="997" y="1912"/>
                  </a:lnTo>
                  <a:lnTo>
                    <a:pt x="894" y="1912"/>
                  </a:lnTo>
                  <a:lnTo>
                    <a:pt x="875" y="1872"/>
                  </a:lnTo>
                  <a:cubicBezTo>
                    <a:pt x="875" y="1872"/>
                    <a:pt x="834" y="1871"/>
                    <a:pt x="807" y="1871"/>
                  </a:cubicBezTo>
                  <a:cubicBezTo>
                    <a:pt x="780" y="1871"/>
                    <a:pt x="772" y="1867"/>
                    <a:pt x="745" y="1882"/>
                  </a:cubicBezTo>
                  <a:cubicBezTo>
                    <a:pt x="719" y="1896"/>
                    <a:pt x="660" y="1888"/>
                    <a:pt x="651" y="1869"/>
                  </a:cubicBezTo>
                  <a:cubicBezTo>
                    <a:pt x="642" y="1850"/>
                    <a:pt x="643" y="1831"/>
                    <a:pt x="628" y="1824"/>
                  </a:cubicBezTo>
                  <a:cubicBezTo>
                    <a:pt x="614" y="1816"/>
                    <a:pt x="609" y="1798"/>
                    <a:pt x="600" y="1775"/>
                  </a:cubicBezTo>
                  <a:cubicBezTo>
                    <a:pt x="598" y="1769"/>
                    <a:pt x="595" y="1764"/>
                    <a:pt x="591" y="1760"/>
                  </a:cubicBezTo>
                  <a:cubicBezTo>
                    <a:pt x="578" y="1748"/>
                    <a:pt x="557" y="1744"/>
                    <a:pt x="544" y="1744"/>
                  </a:cubicBezTo>
                  <a:cubicBezTo>
                    <a:pt x="526" y="1744"/>
                    <a:pt x="490" y="1746"/>
                    <a:pt x="487" y="1770"/>
                  </a:cubicBezTo>
                  <a:cubicBezTo>
                    <a:pt x="484" y="1794"/>
                    <a:pt x="461" y="1827"/>
                    <a:pt x="443" y="1839"/>
                  </a:cubicBezTo>
                  <a:cubicBezTo>
                    <a:pt x="426" y="1851"/>
                    <a:pt x="422" y="1891"/>
                    <a:pt x="413" y="1927"/>
                  </a:cubicBezTo>
                  <a:cubicBezTo>
                    <a:pt x="404" y="1962"/>
                    <a:pt x="389" y="1979"/>
                    <a:pt x="345" y="1989"/>
                  </a:cubicBezTo>
                  <a:cubicBezTo>
                    <a:pt x="351" y="1997"/>
                    <a:pt x="349" y="2009"/>
                    <a:pt x="344" y="2027"/>
                  </a:cubicBezTo>
                  <a:cubicBezTo>
                    <a:pt x="335" y="2061"/>
                    <a:pt x="383" y="2070"/>
                    <a:pt x="421" y="2075"/>
                  </a:cubicBezTo>
                  <a:cubicBezTo>
                    <a:pt x="460" y="2081"/>
                    <a:pt x="481" y="2101"/>
                    <a:pt x="487" y="2124"/>
                  </a:cubicBezTo>
                  <a:cubicBezTo>
                    <a:pt x="493" y="2146"/>
                    <a:pt x="510" y="2172"/>
                    <a:pt x="540" y="2180"/>
                  </a:cubicBezTo>
                  <a:cubicBezTo>
                    <a:pt x="570" y="2189"/>
                    <a:pt x="581" y="2208"/>
                    <a:pt x="593" y="2234"/>
                  </a:cubicBezTo>
                  <a:cubicBezTo>
                    <a:pt x="605" y="2259"/>
                    <a:pt x="629" y="2262"/>
                    <a:pt x="656" y="2271"/>
                  </a:cubicBezTo>
                  <a:cubicBezTo>
                    <a:pt x="682" y="2279"/>
                    <a:pt x="694" y="2310"/>
                    <a:pt x="706" y="2356"/>
                  </a:cubicBezTo>
                  <a:cubicBezTo>
                    <a:pt x="718" y="2401"/>
                    <a:pt x="757" y="2435"/>
                    <a:pt x="789" y="2449"/>
                  </a:cubicBezTo>
                  <a:cubicBezTo>
                    <a:pt x="822" y="2463"/>
                    <a:pt x="825" y="2486"/>
                    <a:pt x="819" y="2531"/>
                  </a:cubicBezTo>
                  <a:cubicBezTo>
                    <a:pt x="813" y="2576"/>
                    <a:pt x="860" y="2593"/>
                    <a:pt x="887" y="2588"/>
                  </a:cubicBezTo>
                  <a:cubicBezTo>
                    <a:pt x="914" y="2582"/>
                    <a:pt x="935" y="2605"/>
                    <a:pt x="940" y="2627"/>
                  </a:cubicBezTo>
                  <a:cubicBezTo>
                    <a:pt x="946" y="2650"/>
                    <a:pt x="982" y="2658"/>
                    <a:pt x="1006" y="2650"/>
                  </a:cubicBezTo>
                  <a:cubicBezTo>
                    <a:pt x="1030" y="2641"/>
                    <a:pt x="1059" y="2647"/>
                    <a:pt x="1074" y="2667"/>
                  </a:cubicBezTo>
                  <a:cubicBezTo>
                    <a:pt x="1089" y="2687"/>
                    <a:pt x="1116" y="2681"/>
                    <a:pt x="1136" y="2653"/>
                  </a:cubicBezTo>
                  <a:cubicBezTo>
                    <a:pt x="1157" y="2624"/>
                    <a:pt x="1213" y="2650"/>
                    <a:pt x="1210" y="2678"/>
                  </a:cubicBezTo>
                  <a:cubicBezTo>
                    <a:pt x="1208" y="2706"/>
                    <a:pt x="1222" y="2732"/>
                    <a:pt x="1240" y="2735"/>
                  </a:cubicBezTo>
                  <a:cubicBezTo>
                    <a:pt x="1258" y="2738"/>
                    <a:pt x="1279" y="2746"/>
                    <a:pt x="1291" y="2774"/>
                  </a:cubicBezTo>
                  <a:cubicBezTo>
                    <a:pt x="1302" y="2755"/>
                    <a:pt x="1329" y="2749"/>
                    <a:pt x="1341" y="2760"/>
                  </a:cubicBezTo>
                  <a:cubicBezTo>
                    <a:pt x="1353" y="2772"/>
                    <a:pt x="1365" y="2774"/>
                    <a:pt x="1386" y="2766"/>
                  </a:cubicBezTo>
                  <a:cubicBezTo>
                    <a:pt x="1406" y="2757"/>
                    <a:pt x="1424" y="2786"/>
                    <a:pt x="1451" y="2788"/>
                  </a:cubicBezTo>
                  <a:cubicBezTo>
                    <a:pt x="1477" y="2791"/>
                    <a:pt x="1507" y="2772"/>
                    <a:pt x="1537" y="2760"/>
                  </a:cubicBezTo>
                  <a:cubicBezTo>
                    <a:pt x="1566" y="2749"/>
                    <a:pt x="1590" y="2752"/>
                    <a:pt x="1614" y="2772"/>
                  </a:cubicBezTo>
                  <a:cubicBezTo>
                    <a:pt x="1638" y="2791"/>
                    <a:pt x="1667" y="2791"/>
                    <a:pt x="1703" y="2786"/>
                  </a:cubicBezTo>
                  <a:cubicBezTo>
                    <a:pt x="1739" y="2780"/>
                    <a:pt x="1774" y="2723"/>
                    <a:pt x="1774" y="2723"/>
                  </a:cubicBezTo>
                  <a:lnTo>
                    <a:pt x="1834" y="2644"/>
                  </a:lnTo>
                  <a:lnTo>
                    <a:pt x="1937" y="2503"/>
                  </a:lnTo>
                  <a:cubicBezTo>
                    <a:pt x="1937" y="2477"/>
                    <a:pt x="1917" y="2438"/>
                    <a:pt x="1902" y="2424"/>
                  </a:cubicBezTo>
                  <a:cubicBezTo>
                    <a:pt x="1887" y="2409"/>
                    <a:pt x="1875" y="2381"/>
                    <a:pt x="1869" y="2353"/>
                  </a:cubicBezTo>
                  <a:cubicBezTo>
                    <a:pt x="1863" y="2324"/>
                    <a:pt x="1842" y="2299"/>
                    <a:pt x="1822" y="2285"/>
                  </a:cubicBezTo>
                  <a:cubicBezTo>
                    <a:pt x="1801" y="2271"/>
                    <a:pt x="1771" y="2234"/>
                    <a:pt x="1762" y="2200"/>
                  </a:cubicBezTo>
                  <a:cubicBezTo>
                    <a:pt x="1753" y="2166"/>
                    <a:pt x="1712" y="2138"/>
                    <a:pt x="1667" y="2146"/>
                  </a:cubicBezTo>
                  <a:cubicBezTo>
                    <a:pt x="1623" y="2155"/>
                    <a:pt x="1617" y="2107"/>
                    <a:pt x="1629" y="2084"/>
                  </a:cubicBezTo>
                  <a:cubicBezTo>
                    <a:pt x="1641" y="2061"/>
                    <a:pt x="1653" y="2022"/>
                    <a:pt x="1682" y="2033"/>
                  </a:cubicBezTo>
                  <a:cubicBezTo>
                    <a:pt x="1712" y="2044"/>
                    <a:pt x="1739" y="2047"/>
                    <a:pt x="1756" y="2030"/>
                  </a:cubicBezTo>
                  <a:cubicBezTo>
                    <a:pt x="1774" y="2013"/>
                    <a:pt x="1774" y="1954"/>
                    <a:pt x="1771" y="1928"/>
                  </a:cubicBezTo>
                  <a:cubicBezTo>
                    <a:pt x="1769" y="1913"/>
                    <a:pt x="1768" y="1906"/>
                    <a:pt x="1775" y="1886"/>
                  </a:cubicBezTo>
                  <a:close/>
                  <a:moveTo>
                    <a:pt x="1775" y="1888"/>
                  </a:moveTo>
                  <a:cubicBezTo>
                    <a:pt x="1779" y="1876"/>
                    <a:pt x="1788" y="1847"/>
                    <a:pt x="1795" y="1838"/>
                  </a:cubicBezTo>
                  <a:cubicBezTo>
                    <a:pt x="1813" y="1812"/>
                    <a:pt x="1810" y="1790"/>
                    <a:pt x="1807" y="1753"/>
                  </a:cubicBezTo>
                  <a:cubicBezTo>
                    <a:pt x="1804" y="1716"/>
                    <a:pt x="1831" y="1691"/>
                    <a:pt x="1860" y="1708"/>
                  </a:cubicBezTo>
                  <a:cubicBezTo>
                    <a:pt x="1890" y="1725"/>
                    <a:pt x="1911" y="1654"/>
                    <a:pt x="1911" y="1628"/>
                  </a:cubicBezTo>
                  <a:cubicBezTo>
                    <a:pt x="1911" y="1603"/>
                    <a:pt x="1922" y="1569"/>
                    <a:pt x="1940" y="1558"/>
                  </a:cubicBezTo>
                  <a:cubicBezTo>
                    <a:pt x="1958" y="1546"/>
                    <a:pt x="1979" y="1510"/>
                    <a:pt x="1979" y="1490"/>
                  </a:cubicBezTo>
                  <a:cubicBezTo>
                    <a:pt x="1979" y="1470"/>
                    <a:pt x="2000" y="1430"/>
                    <a:pt x="2026" y="1419"/>
                  </a:cubicBezTo>
                  <a:cubicBezTo>
                    <a:pt x="2053" y="1408"/>
                    <a:pt x="2074" y="1391"/>
                    <a:pt x="2077" y="1357"/>
                  </a:cubicBezTo>
                  <a:cubicBezTo>
                    <a:pt x="2080" y="1323"/>
                    <a:pt x="2098" y="1272"/>
                    <a:pt x="2103" y="1252"/>
                  </a:cubicBezTo>
                  <a:cubicBezTo>
                    <a:pt x="2109" y="1232"/>
                    <a:pt x="2121" y="1193"/>
                    <a:pt x="2118" y="1173"/>
                  </a:cubicBezTo>
                  <a:cubicBezTo>
                    <a:pt x="2115" y="1153"/>
                    <a:pt x="2101" y="1099"/>
                    <a:pt x="2098" y="1071"/>
                  </a:cubicBezTo>
                  <a:cubicBezTo>
                    <a:pt x="2095" y="1043"/>
                    <a:pt x="2133" y="958"/>
                    <a:pt x="2160" y="932"/>
                  </a:cubicBezTo>
                  <a:cubicBezTo>
                    <a:pt x="2187" y="907"/>
                    <a:pt x="2181" y="862"/>
                    <a:pt x="2178" y="831"/>
                  </a:cubicBezTo>
                  <a:cubicBezTo>
                    <a:pt x="2175" y="799"/>
                    <a:pt x="2187" y="760"/>
                    <a:pt x="2210" y="751"/>
                  </a:cubicBezTo>
                  <a:cubicBezTo>
                    <a:pt x="2234" y="743"/>
                    <a:pt x="2264" y="732"/>
                    <a:pt x="2276" y="715"/>
                  </a:cubicBezTo>
                  <a:cubicBezTo>
                    <a:pt x="2287" y="698"/>
                    <a:pt x="2293" y="675"/>
                    <a:pt x="2329" y="664"/>
                  </a:cubicBezTo>
                  <a:cubicBezTo>
                    <a:pt x="2365" y="652"/>
                    <a:pt x="2402" y="635"/>
                    <a:pt x="2428" y="601"/>
                  </a:cubicBezTo>
                  <a:cubicBezTo>
                    <a:pt x="2415" y="581"/>
                    <a:pt x="2400" y="563"/>
                    <a:pt x="2391" y="550"/>
                  </a:cubicBezTo>
                  <a:cubicBezTo>
                    <a:pt x="2376" y="531"/>
                    <a:pt x="2341" y="511"/>
                    <a:pt x="2317" y="500"/>
                  </a:cubicBezTo>
                  <a:cubicBezTo>
                    <a:pt x="2293" y="488"/>
                    <a:pt x="2284" y="457"/>
                    <a:pt x="2284" y="437"/>
                  </a:cubicBezTo>
                  <a:cubicBezTo>
                    <a:pt x="2284" y="417"/>
                    <a:pt x="2279" y="392"/>
                    <a:pt x="2264" y="378"/>
                  </a:cubicBezTo>
                  <a:cubicBezTo>
                    <a:pt x="2249" y="364"/>
                    <a:pt x="2246" y="355"/>
                    <a:pt x="2258" y="338"/>
                  </a:cubicBezTo>
                  <a:cubicBezTo>
                    <a:pt x="2270" y="321"/>
                    <a:pt x="2255" y="293"/>
                    <a:pt x="2243" y="262"/>
                  </a:cubicBezTo>
                  <a:cubicBezTo>
                    <a:pt x="2231" y="231"/>
                    <a:pt x="2240" y="194"/>
                    <a:pt x="2246" y="163"/>
                  </a:cubicBezTo>
                  <a:cubicBezTo>
                    <a:pt x="2252" y="132"/>
                    <a:pt x="2243" y="86"/>
                    <a:pt x="2228" y="67"/>
                  </a:cubicBezTo>
                  <a:cubicBezTo>
                    <a:pt x="2213" y="47"/>
                    <a:pt x="2207" y="27"/>
                    <a:pt x="2210" y="7"/>
                  </a:cubicBezTo>
                  <a:cubicBezTo>
                    <a:pt x="2211" y="5"/>
                    <a:pt x="2211" y="2"/>
                    <a:pt x="2211" y="0"/>
                  </a:cubicBezTo>
                  <a:lnTo>
                    <a:pt x="487" y="2"/>
                  </a:lnTo>
                  <a:lnTo>
                    <a:pt x="484" y="290"/>
                  </a:lnTo>
                  <a:lnTo>
                    <a:pt x="326" y="290"/>
                  </a:lnTo>
                  <a:lnTo>
                    <a:pt x="326" y="913"/>
                  </a:lnTo>
                  <a:cubicBezTo>
                    <a:pt x="326" y="913"/>
                    <a:pt x="276" y="958"/>
                    <a:pt x="228" y="947"/>
                  </a:cubicBezTo>
                  <a:cubicBezTo>
                    <a:pt x="201" y="940"/>
                    <a:pt x="172" y="952"/>
                    <a:pt x="184" y="992"/>
                  </a:cubicBezTo>
                  <a:cubicBezTo>
                    <a:pt x="196" y="1031"/>
                    <a:pt x="178" y="1054"/>
                    <a:pt x="154" y="1063"/>
                  </a:cubicBezTo>
                  <a:cubicBezTo>
                    <a:pt x="131" y="1071"/>
                    <a:pt x="116" y="1094"/>
                    <a:pt x="119" y="1125"/>
                  </a:cubicBezTo>
                  <a:cubicBezTo>
                    <a:pt x="122" y="1156"/>
                    <a:pt x="95" y="1167"/>
                    <a:pt x="74" y="1193"/>
                  </a:cubicBezTo>
                  <a:cubicBezTo>
                    <a:pt x="53" y="1218"/>
                    <a:pt x="56" y="1244"/>
                    <a:pt x="77" y="1280"/>
                  </a:cubicBezTo>
                  <a:cubicBezTo>
                    <a:pt x="98" y="1317"/>
                    <a:pt x="77" y="1329"/>
                    <a:pt x="39" y="1354"/>
                  </a:cubicBezTo>
                  <a:cubicBezTo>
                    <a:pt x="0" y="1379"/>
                    <a:pt x="18" y="1422"/>
                    <a:pt x="56" y="1419"/>
                  </a:cubicBezTo>
                  <a:cubicBezTo>
                    <a:pt x="95" y="1416"/>
                    <a:pt x="116" y="1487"/>
                    <a:pt x="107" y="1515"/>
                  </a:cubicBezTo>
                  <a:cubicBezTo>
                    <a:pt x="98" y="1544"/>
                    <a:pt x="128" y="1580"/>
                    <a:pt x="163" y="1594"/>
                  </a:cubicBezTo>
                  <a:cubicBezTo>
                    <a:pt x="199" y="1609"/>
                    <a:pt x="190" y="1651"/>
                    <a:pt x="175" y="1685"/>
                  </a:cubicBezTo>
                  <a:cubicBezTo>
                    <a:pt x="195" y="1693"/>
                    <a:pt x="213" y="1704"/>
                    <a:pt x="225" y="1719"/>
                  </a:cubicBezTo>
                  <a:cubicBezTo>
                    <a:pt x="249" y="1747"/>
                    <a:pt x="279" y="1804"/>
                    <a:pt x="279" y="1826"/>
                  </a:cubicBezTo>
                  <a:cubicBezTo>
                    <a:pt x="279" y="1849"/>
                    <a:pt x="273" y="1894"/>
                    <a:pt x="252" y="1917"/>
                  </a:cubicBezTo>
                  <a:cubicBezTo>
                    <a:pt x="231" y="1940"/>
                    <a:pt x="249" y="1982"/>
                    <a:pt x="297" y="1979"/>
                  </a:cubicBezTo>
                  <a:cubicBezTo>
                    <a:pt x="318" y="1978"/>
                    <a:pt x="336" y="1980"/>
                    <a:pt x="345" y="1989"/>
                  </a:cubicBezTo>
                  <a:cubicBezTo>
                    <a:pt x="389" y="1979"/>
                    <a:pt x="404" y="1962"/>
                    <a:pt x="413" y="1927"/>
                  </a:cubicBezTo>
                  <a:cubicBezTo>
                    <a:pt x="422" y="1891"/>
                    <a:pt x="426" y="1851"/>
                    <a:pt x="443" y="1839"/>
                  </a:cubicBezTo>
                  <a:cubicBezTo>
                    <a:pt x="461" y="1827"/>
                    <a:pt x="484" y="1794"/>
                    <a:pt x="487" y="1770"/>
                  </a:cubicBezTo>
                  <a:cubicBezTo>
                    <a:pt x="490" y="1746"/>
                    <a:pt x="526" y="1744"/>
                    <a:pt x="544" y="1744"/>
                  </a:cubicBezTo>
                  <a:cubicBezTo>
                    <a:pt x="557" y="1744"/>
                    <a:pt x="578" y="1748"/>
                    <a:pt x="591" y="1760"/>
                  </a:cubicBezTo>
                  <a:cubicBezTo>
                    <a:pt x="595" y="1764"/>
                    <a:pt x="598" y="1769"/>
                    <a:pt x="600" y="1775"/>
                  </a:cubicBezTo>
                  <a:cubicBezTo>
                    <a:pt x="609" y="1798"/>
                    <a:pt x="614" y="1816"/>
                    <a:pt x="628" y="1824"/>
                  </a:cubicBezTo>
                  <a:cubicBezTo>
                    <a:pt x="643" y="1831"/>
                    <a:pt x="642" y="1850"/>
                    <a:pt x="651" y="1869"/>
                  </a:cubicBezTo>
                  <a:cubicBezTo>
                    <a:pt x="660" y="1888"/>
                    <a:pt x="719" y="1896"/>
                    <a:pt x="745" y="1882"/>
                  </a:cubicBezTo>
                  <a:cubicBezTo>
                    <a:pt x="772" y="1867"/>
                    <a:pt x="780" y="1871"/>
                    <a:pt x="807" y="1871"/>
                  </a:cubicBezTo>
                  <a:cubicBezTo>
                    <a:pt x="834" y="1871"/>
                    <a:pt x="875" y="1872"/>
                    <a:pt x="875" y="1872"/>
                  </a:cubicBezTo>
                  <a:lnTo>
                    <a:pt x="894" y="1912"/>
                  </a:lnTo>
                  <a:lnTo>
                    <a:pt x="997" y="1912"/>
                  </a:lnTo>
                  <a:lnTo>
                    <a:pt x="1046" y="1851"/>
                  </a:lnTo>
                  <a:lnTo>
                    <a:pt x="1110" y="1851"/>
                  </a:lnTo>
                  <a:lnTo>
                    <a:pt x="1110" y="1803"/>
                  </a:lnTo>
                  <a:lnTo>
                    <a:pt x="1169" y="1779"/>
                  </a:lnTo>
                  <a:lnTo>
                    <a:pt x="1295" y="1846"/>
                  </a:lnTo>
                  <a:lnTo>
                    <a:pt x="1371" y="1846"/>
                  </a:lnTo>
                  <a:cubicBezTo>
                    <a:pt x="1371" y="1846"/>
                    <a:pt x="1442" y="1789"/>
                    <a:pt x="1448" y="1756"/>
                  </a:cubicBezTo>
                  <a:cubicBezTo>
                    <a:pt x="1454" y="1722"/>
                    <a:pt x="1472" y="1691"/>
                    <a:pt x="1493" y="1677"/>
                  </a:cubicBezTo>
                  <a:cubicBezTo>
                    <a:pt x="1514" y="1663"/>
                    <a:pt x="1526" y="1619"/>
                    <a:pt x="1526" y="1619"/>
                  </a:cubicBezTo>
                  <a:lnTo>
                    <a:pt x="1526" y="1552"/>
                  </a:lnTo>
                  <a:lnTo>
                    <a:pt x="1499" y="1514"/>
                  </a:lnTo>
                  <a:lnTo>
                    <a:pt x="1580" y="1514"/>
                  </a:lnTo>
                  <a:lnTo>
                    <a:pt x="1574" y="1474"/>
                  </a:lnTo>
                  <a:lnTo>
                    <a:pt x="1648" y="1474"/>
                  </a:lnTo>
                  <a:cubicBezTo>
                    <a:pt x="1648" y="1474"/>
                    <a:pt x="1632" y="1565"/>
                    <a:pt x="1638" y="1588"/>
                  </a:cubicBezTo>
                  <a:cubicBezTo>
                    <a:pt x="1644" y="1611"/>
                    <a:pt x="1628" y="1679"/>
                    <a:pt x="1648" y="1701"/>
                  </a:cubicBezTo>
                  <a:cubicBezTo>
                    <a:pt x="1667" y="1724"/>
                    <a:pt x="1724" y="1745"/>
                    <a:pt x="1731" y="1777"/>
                  </a:cubicBezTo>
                  <a:cubicBezTo>
                    <a:pt x="1739" y="1810"/>
                    <a:pt x="1746" y="1826"/>
                    <a:pt x="1737" y="1845"/>
                  </a:cubicBezTo>
                  <a:cubicBezTo>
                    <a:pt x="1729" y="1864"/>
                    <a:pt x="1732" y="1886"/>
                    <a:pt x="1732" y="1886"/>
                  </a:cubicBezTo>
                  <a:lnTo>
                    <a:pt x="1775" y="1888"/>
                  </a:lnTo>
                  <a:close/>
                  <a:moveTo>
                    <a:pt x="3054" y="1399"/>
                  </a:moveTo>
                  <a:cubicBezTo>
                    <a:pt x="3049" y="1394"/>
                    <a:pt x="3047" y="1387"/>
                    <a:pt x="3050" y="1377"/>
                  </a:cubicBezTo>
                  <a:cubicBezTo>
                    <a:pt x="3056" y="1357"/>
                    <a:pt x="3032" y="1317"/>
                    <a:pt x="3011" y="1297"/>
                  </a:cubicBezTo>
                  <a:cubicBezTo>
                    <a:pt x="2991" y="1278"/>
                    <a:pt x="2973" y="1266"/>
                    <a:pt x="2949" y="1261"/>
                  </a:cubicBezTo>
                  <a:cubicBezTo>
                    <a:pt x="2925" y="1255"/>
                    <a:pt x="2905" y="1241"/>
                    <a:pt x="2890" y="1215"/>
                  </a:cubicBezTo>
                  <a:cubicBezTo>
                    <a:pt x="2875" y="1190"/>
                    <a:pt x="2854" y="1170"/>
                    <a:pt x="2845" y="1147"/>
                  </a:cubicBezTo>
                  <a:cubicBezTo>
                    <a:pt x="2836" y="1125"/>
                    <a:pt x="2816" y="1108"/>
                    <a:pt x="2786" y="1111"/>
                  </a:cubicBezTo>
                  <a:cubicBezTo>
                    <a:pt x="2756" y="1113"/>
                    <a:pt x="2741" y="1102"/>
                    <a:pt x="2729" y="1088"/>
                  </a:cubicBezTo>
                  <a:cubicBezTo>
                    <a:pt x="2718" y="1074"/>
                    <a:pt x="2706" y="1065"/>
                    <a:pt x="2682" y="1071"/>
                  </a:cubicBezTo>
                  <a:cubicBezTo>
                    <a:pt x="2658" y="1077"/>
                    <a:pt x="2635" y="1023"/>
                    <a:pt x="2629" y="1003"/>
                  </a:cubicBezTo>
                  <a:cubicBezTo>
                    <a:pt x="2623" y="983"/>
                    <a:pt x="2596" y="961"/>
                    <a:pt x="2599" y="995"/>
                  </a:cubicBezTo>
                  <a:cubicBezTo>
                    <a:pt x="2602" y="1029"/>
                    <a:pt x="2581" y="1020"/>
                    <a:pt x="2575" y="1003"/>
                  </a:cubicBezTo>
                  <a:cubicBezTo>
                    <a:pt x="2569" y="986"/>
                    <a:pt x="2560" y="964"/>
                    <a:pt x="2546" y="941"/>
                  </a:cubicBezTo>
                  <a:cubicBezTo>
                    <a:pt x="2531" y="918"/>
                    <a:pt x="2534" y="887"/>
                    <a:pt x="2534" y="865"/>
                  </a:cubicBezTo>
                  <a:cubicBezTo>
                    <a:pt x="2534" y="842"/>
                    <a:pt x="2516" y="791"/>
                    <a:pt x="2507" y="774"/>
                  </a:cubicBezTo>
                  <a:cubicBezTo>
                    <a:pt x="2498" y="757"/>
                    <a:pt x="2492" y="751"/>
                    <a:pt x="2495" y="726"/>
                  </a:cubicBezTo>
                  <a:cubicBezTo>
                    <a:pt x="2498" y="700"/>
                    <a:pt x="2468" y="669"/>
                    <a:pt x="2451" y="638"/>
                  </a:cubicBezTo>
                  <a:cubicBezTo>
                    <a:pt x="2444" y="626"/>
                    <a:pt x="2435" y="613"/>
                    <a:pt x="2427" y="601"/>
                  </a:cubicBezTo>
                  <a:cubicBezTo>
                    <a:pt x="2400" y="635"/>
                    <a:pt x="2365" y="652"/>
                    <a:pt x="2329" y="664"/>
                  </a:cubicBezTo>
                  <a:cubicBezTo>
                    <a:pt x="2293" y="675"/>
                    <a:pt x="2287" y="698"/>
                    <a:pt x="2276" y="715"/>
                  </a:cubicBezTo>
                  <a:cubicBezTo>
                    <a:pt x="2264" y="732"/>
                    <a:pt x="2234" y="743"/>
                    <a:pt x="2210" y="751"/>
                  </a:cubicBezTo>
                  <a:cubicBezTo>
                    <a:pt x="2187" y="760"/>
                    <a:pt x="2175" y="799"/>
                    <a:pt x="2178" y="831"/>
                  </a:cubicBezTo>
                  <a:cubicBezTo>
                    <a:pt x="2181" y="862"/>
                    <a:pt x="2187" y="907"/>
                    <a:pt x="2160" y="932"/>
                  </a:cubicBezTo>
                  <a:cubicBezTo>
                    <a:pt x="2133" y="958"/>
                    <a:pt x="2095" y="1043"/>
                    <a:pt x="2098" y="1071"/>
                  </a:cubicBezTo>
                  <a:cubicBezTo>
                    <a:pt x="2101" y="1099"/>
                    <a:pt x="2118" y="1150"/>
                    <a:pt x="2121" y="1170"/>
                  </a:cubicBezTo>
                  <a:cubicBezTo>
                    <a:pt x="2195" y="1128"/>
                    <a:pt x="2234" y="1198"/>
                    <a:pt x="2234" y="1198"/>
                  </a:cubicBezTo>
                  <a:lnTo>
                    <a:pt x="2317" y="1102"/>
                  </a:lnTo>
                  <a:cubicBezTo>
                    <a:pt x="2317" y="1102"/>
                    <a:pt x="2317" y="1108"/>
                    <a:pt x="2344" y="1125"/>
                  </a:cubicBezTo>
                  <a:cubicBezTo>
                    <a:pt x="2370" y="1142"/>
                    <a:pt x="2385" y="1136"/>
                    <a:pt x="2406" y="1128"/>
                  </a:cubicBezTo>
                  <a:cubicBezTo>
                    <a:pt x="2427" y="1119"/>
                    <a:pt x="2454" y="1108"/>
                    <a:pt x="2471" y="1122"/>
                  </a:cubicBezTo>
                  <a:cubicBezTo>
                    <a:pt x="2489" y="1136"/>
                    <a:pt x="2504" y="1136"/>
                    <a:pt x="2528" y="1133"/>
                  </a:cubicBezTo>
                  <a:cubicBezTo>
                    <a:pt x="2551" y="1130"/>
                    <a:pt x="2569" y="1150"/>
                    <a:pt x="2590" y="1179"/>
                  </a:cubicBezTo>
                  <a:cubicBezTo>
                    <a:pt x="2611" y="1207"/>
                    <a:pt x="2661" y="1244"/>
                    <a:pt x="2706" y="1252"/>
                  </a:cubicBezTo>
                  <a:cubicBezTo>
                    <a:pt x="2750" y="1261"/>
                    <a:pt x="2789" y="1309"/>
                    <a:pt x="2804" y="1340"/>
                  </a:cubicBezTo>
                  <a:cubicBezTo>
                    <a:pt x="2818" y="1371"/>
                    <a:pt x="2860" y="1399"/>
                    <a:pt x="2887" y="1405"/>
                  </a:cubicBezTo>
                  <a:cubicBezTo>
                    <a:pt x="2913" y="1411"/>
                    <a:pt x="2946" y="1438"/>
                    <a:pt x="2964" y="1463"/>
                  </a:cubicBezTo>
                  <a:cubicBezTo>
                    <a:pt x="2973" y="1456"/>
                    <a:pt x="2982" y="1449"/>
                    <a:pt x="2994" y="1447"/>
                  </a:cubicBezTo>
                  <a:cubicBezTo>
                    <a:pt x="3020" y="1445"/>
                    <a:pt x="3045" y="1431"/>
                    <a:pt x="3054" y="1399"/>
                  </a:cubicBezTo>
                  <a:close/>
                  <a:moveTo>
                    <a:pt x="3063" y="1664"/>
                  </a:moveTo>
                  <a:lnTo>
                    <a:pt x="3133" y="1589"/>
                  </a:lnTo>
                  <a:cubicBezTo>
                    <a:pt x="3122" y="1581"/>
                    <a:pt x="3109" y="1578"/>
                    <a:pt x="3088" y="1578"/>
                  </a:cubicBezTo>
                  <a:cubicBezTo>
                    <a:pt x="3056" y="1578"/>
                    <a:pt x="3059" y="1561"/>
                    <a:pt x="3083" y="1552"/>
                  </a:cubicBezTo>
                  <a:cubicBezTo>
                    <a:pt x="3106" y="1544"/>
                    <a:pt x="3124" y="1529"/>
                    <a:pt x="3127" y="1507"/>
                  </a:cubicBezTo>
                  <a:cubicBezTo>
                    <a:pt x="3130" y="1484"/>
                    <a:pt x="3130" y="1462"/>
                    <a:pt x="3121" y="1442"/>
                  </a:cubicBezTo>
                  <a:cubicBezTo>
                    <a:pt x="3112" y="1422"/>
                    <a:pt x="3091" y="1402"/>
                    <a:pt x="3074" y="1405"/>
                  </a:cubicBezTo>
                  <a:cubicBezTo>
                    <a:pt x="3065" y="1406"/>
                    <a:pt x="3060" y="1401"/>
                    <a:pt x="3056" y="1396"/>
                  </a:cubicBezTo>
                  <a:cubicBezTo>
                    <a:pt x="3047" y="1428"/>
                    <a:pt x="3020" y="1445"/>
                    <a:pt x="2994" y="1447"/>
                  </a:cubicBezTo>
                  <a:cubicBezTo>
                    <a:pt x="2967" y="1450"/>
                    <a:pt x="2949" y="1476"/>
                    <a:pt x="2934" y="1501"/>
                  </a:cubicBezTo>
                  <a:cubicBezTo>
                    <a:pt x="2919" y="1527"/>
                    <a:pt x="2899" y="1575"/>
                    <a:pt x="2896" y="1623"/>
                  </a:cubicBezTo>
                  <a:cubicBezTo>
                    <a:pt x="2893" y="1671"/>
                    <a:pt x="2940" y="1677"/>
                    <a:pt x="2967" y="1660"/>
                  </a:cubicBezTo>
                  <a:cubicBezTo>
                    <a:pt x="2994" y="1643"/>
                    <a:pt x="3042" y="1653"/>
                    <a:pt x="3063" y="1664"/>
                  </a:cubicBezTo>
                  <a:close/>
                  <a:moveTo>
                    <a:pt x="3059" y="1660"/>
                  </a:moveTo>
                  <a:cubicBezTo>
                    <a:pt x="3039" y="1648"/>
                    <a:pt x="2994" y="1643"/>
                    <a:pt x="2967" y="1660"/>
                  </a:cubicBezTo>
                  <a:cubicBezTo>
                    <a:pt x="2940" y="1677"/>
                    <a:pt x="2893" y="1671"/>
                    <a:pt x="2896" y="1623"/>
                  </a:cubicBezTo>
                  <a:cubicBezTo>
                    <a:pt x="2899" y="1575"/>
                    <a:pt x="2919" y="1527"/>
                    <a:pt x="2934" y="1501"/>
                  </a:cubicBezTo>
                  <a:cubicBezTo>
                    <a:pt x="2943" y="1487"/>
                    <a:pt x="2952" y="1472"/>
                    <a:pt x="2964" y="1462"/>
                  </a:cubicBezTo>
                  <a:cubicBezTo>
                    <a:pt x="2946" y="1436"/>
                    <a:pt x="2913" y="1411"/>
                    <a:pt x="2887" y="1405"/>
                  </a:cubicBezTo>
                  <a:cubicBezTo>
                    <a:pt x="2860" y="1399"/>
                    <a:pt x="2818" y="1371"/>
                    <a:pt x="2804" y="1340"/>
                  </a:cubicBezTo>
                  <a:cubicBezTo>
                    <a:pt x="2789" y="1309"/>
                    <a:pt x="2750" y="1261"/>
                    <a:pt x="2706" y="1252"/>
                  </a:cubicBezTo>
                  <a:cubicBezTo>
                    <a:pt x="2661" y="1244"/>
                    <a:pt x="2611" y="1207"/>
                    <a:pt x="2590" y="1179"/>
                  </a:cubicBezTo>
                  <a:cubicBezTo>
                    <a:pt x="2569" y="1150"/>
                    <a:pt x="2551" y="1130"/>
                    <a:pt x="2528" y="1133"/>
                  </a:cubicBezTo>
                  <a:cubicBezTo>
                    <a:pt x="2504" y="1136"/>
                    <a:pt x="2489" y="1136"/>
                    <a:pt x="2471" y="1122"/>
                  </a:cubicBezTo>
                  <a:cubicBezTo>
                    <a:pt x="2454" y="1108"/>
                    <a:pt x="2427" y="1119"/>
                    <a:pt x="2406" y="1128"/>
                  </a:cubicBezTo>
                  <a:cubicBezTo>
                    <a:pt x="2385" y="1136"/>
                    <a:pt x="2370" y="1142"/>
                    <a:pt x="2344" y="1125"/>
                  </a:cubicBezTo>
                  <a:cubicBezTo>
                    <a:pt x="2317" y="1108"/>
                    <a:pt x="2317" y="1102"/>
                    <a:pt x="2317" y="1102"/>
                  </a:cubicBezTo>
                  <a:lnTo>
                    <a:pt x="2234" y="1198"/>
                  </a:lnTo>
                  <a:cubicBezTo>
                    <a:pt x="2234" y="1198"/>
                    <a:pt x="2195" y="1128"/>
                    <a:pt x="2121" y="1170"/>
                  </a:cubicBezTo>
                  <a:cubicBezTo>
                    <a:pt x="2124" y="1190"/>
                    <a:pt x="2109" y="1232"/>
                    <a:pt x="2103" y="1252"/>
                  </a:cubicBezTo>
                  <a:cubicBezTo>
                    <a:pt x="2098" y="1272"/>
                    <a:pt x="2080" y="1323"/>
                    <a:pt x="2077" y="1357"/>
                  </a:cubicBezTo>
                  <a:cubicBezTo>
                    <a:pt x="2074" y="1391"/>
                    <a:pt x="2053" y="1408"/>
                    <a:pt x="2026" y="1419"/>
                  </a:cubicBezTo>
                  <a:cubicBezTo>
                    <a:pt x="2000" y="1430"/>
                    <a:pt x="1979" y="1470"/>
                    <a:pt x="1979" y="1490"/>
                  </a:cubicBezTo>
                  <a:cubicBezTo>
                    <a:pt x="1979" y="1510"/>
                    <a:pt x="1958" y="1546"/>
                    <a:pt x="1940" y="1558"/>
                  </a:cubicBezTo>
                  <a:cubicBezTo>
                    <a:pt x="1922" y="1569"/>
                    <a:pt x="1911" y="1603"/>
                    <a:pt x="1911" y="1628"/>
                  </a:cubicBezTo>
                  <a:cubicBezTo>
                    <a:pt x="1911" y="1654"/>
                    <a:pt x="1890" y="1725"/>
                    <a:pt x="1860" y="1708"/>
                  </a:cubicBezTo>
                  <a:cubicBezTo>
                    <a:pt x="1831" y="1691"/>
                    <a:pt x="1804" y="1716"/>
                    <a:pt x="1807" y="1753"/>
                  </a:cubicBezTo>
                  <a:cubicBezTo>
                    <a:pt x="1810" y="1790"/>
                    <a:pt x="1813" y="1812"/>
                    <a:pt x="1795" y="1838"/>
                  </a:cubicBezTo>
                  <a:cubicBezTo>
                    <a:pt x="1777" y="1863"/>
                    <a:pt x="1768" y="1903"/>
                    <a:pt x="1771" y="1928"/>
                  </a:cubicBezTo>
                  <a:cubicBezTo>
                    <a:pt x="1774" y="1954"/>
                    <a:pt x="1774" y="2013"/>
                    <a:pt x="1756" y="2030"/>
                  </a:cubicBezTo>
                  <a:cubicBezTo>
                    <a:pt x="1739" y="2047"/>
                    <a:pt x="1712" y="2044"/>
                    <a:pt x="1682" y="2033"/>
                  </a:cubicBezTo>
                  <a:cubicBezTo>
                    <a:pt x="1653" y="2022"/>
                    <a:pt x="1641" y="2061"/>
                    <a:pt x="1629" y="2084"/>
                  </a:cubicBezTo>
                  <a:cubicBezTo>
                    <a:pt x="1617" y="2107"/>
                    <a:pt x="1623" y="2155"/>
                    <a:pt x="1667" y="2146"/>
                  </a:cubicBezTo>
                  <a:cubicBezTo>
                    <a:pt x="1712" y="2138"/>
                    <a:pt x="1753" y="2166"/>
                    <a:pt x="1762" y="2200"/>
                  </a:cubicBezTo>
                  <a:cubicBezTo>
                    <a:pt x="1771" y="2234"/>
                    <a:pt x="1801" y="2271"/>
                    <a:pt x="1822" y="2285"/>
                  </a:cubicBezTo>
                  <a:cubicBezTo>
                    <a:pt x="1842" y="2299"/>
                    <a:pt x="1863" y="2324"/>
                    <a:pt x="1869" y="2353"/>
                  </a:cubicBezTo>
                  <a:cubicBezTo>
                    <a:pt x="1875" y="2381"/>
                    <a:pt x="1887" y="2409"/>
                    <a:pt x="1902" y="2424"/>
                  </a:cubicBezTo>
                  <a:cubicBezTo>
                    <a:pt x="1917" y="2438"/>
                    <a:pt x="1937" y="2477"/>
                    <a:pt x="1937" y="2503"/>
                  </a:cubicBezTo>
                  <a:cubicBezTo>
                    <a:pt x="1937" y="2503"/>
                    <a:pt x="1991" y="2503"/>
                    <a:pt x="2009" y="2523"/>
                  </a:cubicBezTo>
                  <a:cubicBezTo>
                    <a:pt x="2026" y="2542"/>
                    <a:pt x="2029" y="2562"/>
                    <a:pt x="2026" y="2579"/>
                  </a:cubicBezTo>
                  <a:cubicBezTo>
                    <a:pt x="2023" y="2596"/>
                    <a:pt x="2041" y="2644"/>
                    <a:pt x="2041" y="2644"/>
                  </a:cubicBezTo>
                  <a:lnTo>
                    <a:pt x="2204" y="2644"/>
                  </a:lnTo>
                  <a:lnTo>
                    <a:pt x="2347" y="2760"/>
                  </a:lnTo>
                  <a:cubicBezTo>
                    <a:pt x="2347" y="2760"/>
                    <a:pt x="2376" y="2774"/>
                    <a:pt x="2412" y="2774"/>
                  </a:cubicBezTo>
                  <a:cubicBezTo>
                    <a:pt x="2448" y="2774"/>
                    <a:pt x="2495" y="2786"/>
                    <a:pt x="2540" y="2797"/>
                  </a:cubicBezTo>
                  <a:cubicBezTo>
                    <a:pt x="2584" y="2808"/>
                    <a:pt x="2614" y="2766"/>
                    <a:pt x="2626" y="2740"/>
                  </a:cubicBezTo>
                  <a:cubicBezTo>
                    <a:pt x="2638" y="2715"/>
                    <a:pt x="2673" y="2704"/>
                    <a:pt x="2703" y="2689"/>
                  </a:cubicBezTo>
                  <a:cubicBezTo>
                    <a:pt x="2732" y="2675"/>
                    <a:pt x="2768" y="2675"/>
                    <a:pt x="2780" y="2692"/>
                  </a:cubicBezTo>
                  <a:cubicBezTo>
                    <a:pt x="2792" y="2709"/>
                    <a:pt x="2807" y="2718"/>
                    <a:pt x="2830" y="2715"/>
                  </a:cubicBezTo>
                  <a:cubicBezTo>
                    <a:pt x="2854" y="2712"/>
                    <a:pt x="2892" y="2715"/>
                    <a:pt x="2918" y="2722"/>
                  </a:cubicBezTo>
                  <a:lnTo>
                    <a:pt x="2925" y="2715"/>
                  </a:lnTo>
                  <a:cubicBezTo>
                    <a:pt x="2925" y="2715"/>
                    <a:pt x="2964" y="2675"/>
                    <a:pt x="3020" y="2672"/>
                  </a:cubicBezTo>
                  <a:cubicBezTo>
                    <a:pt x="3062" y="2670"/>
                    <a:pt x="3097" y="2658"/>
                    <a:pt x="3115" y="2624"/>
                  </a:cubicBezTo>
                  <a:cubicBezTo>
                    <a:pt x="3133" y="2590"/>
                    <a:pt x="3192" y="2562"/>
                    <a:pt x="3225" y="2565"/>
                  </a:cubicBezTo>
                  <a:cubicBezTo>
                    <a:pt x="3281" y="2571"/>
                    <a:pt x="3370" y="2554"/>
                    <a:pt x="3370" y="2554"/>
                  </a:cubicBezTo>
                  <a:lnTo>
                    <a:pt x="3765" y="2107"/>
                  </a:lnTo>
                  <a:lnTo>
                    <a:pt x="3602" y="2107"/>
                  </a:lnTo>
                  <a:lnTo>
                    <a:pt x="3222" y="1957"/>
                  </a:lnTo>
                  <a:cubicBezTo>
                    <a:pt x="3222" y="1957"/>
                    <a:pt x="3169" y="1909"/>
                    <a:pt x="3154" y="1883"/>
                  </a:cubicBezTo>
                  <a:cubicBezTo>
                    <a:pt x="3139" y="1858"/>
                    <a:pt x="3133" y="1843"/>
                    <a:pt x="3100" y="1821"/>
                  </a:cubicBezTo>
                  <a:cubicBezTo>
                    <a:pt x="3041" y="1781"/>
                    <a:pt x="3023" y="1705"/>
                    <a:pt x="3023" y="1705"/>
                  </a:cubicBezTo>
                  <a:lnTo>
                    <a:pt x="3059" y="1660"/>
                  </a:lnTo>
                  <a:close/>
                  <a:moveTo>
                    <a:pt x="1748" y="3318"/>
                  </a:moveTo>
                  <a:cubicBezTo>
                    <a:pt x="1766" y="3261"/>
                    <a:pt x="1795" y="3213"/>
                    <a:pt x="1822" y="3196"/>
                  </a:cubicBezTo>
                  <a:cubicBezTo>
                    <a:pt x="1848" y="3179"/>
                    <a:pt x="1869" y="3139"/>
                    <a:pt x="1881" y="3108"/>
                  </a:cubicBezTo>
                  <a:cubicBezTo>
                    <a:pt x="1893" y="3077"/>
                    <a:pt x="1905" y="3009"/>
                    <a:pt x="1905" y="2987"/>
                  </a:cubicBezTo>
                  <a:cubicBezTo>
                    <a:pt x="1905" y="2964"/>
                    <a:pt x="1893" y="2919"/>
                    <a:pt x="1860" y="2893"/>
                  </a:cubicBezTo>
                  <a:cubicBezTo>
                    <a:pt x="1828" y="2868"/>
                    <a:pt x="1819" y="2854"/>
                    <a:pt x="1831" y="2820"/>
                  </a:cubicBezTo>
                  <a:cubicBezTo>
                    <a:pt x="1842" y="2786"/>
                    <a:pt x="1836" y="2766"/>
                    <a:pt x="1816" y="2763"/>
                  </a:cubicBezTo>
                  <a:cubicBezTo>
                    <a:pt x="1795" y="2760"/>
                    <a:pt x="1775" y="2723"/>
                    <a:pt x="1775" y="2723"/>
                  </a:cubicBezTo>
                  <a:cubicBezTo>
                    <a:pt x="1775" y="2723"/>
                    <a:pt x="1739" y="2780"/>
                    <a:pt x="1703" y="2786"/>
                  </a:cubicBezTo>
                  <a:cubicBezTo>
                    <a:pt x="1667" y="2791"/>
                    <a:pt x="1638" y="2791"/>
                    <a:pt x="1614" y="2772"/>
                  </a:cubicBezTo>
                  <a:cubicBezTo>
                    <a:pt x="1590" y="2752"/>
                    <a:pt x="1566" y="2749"/>
                    <a:pt x="1537" y="2760"/>
                  </a:cubicBezTo>
                  <a:cubicBezTo>
                    <a:pt x="1507" y="2772"/>
                    <a:pt x="1477" y="2791"/>
                    <a:pt x="1451" y="2788"/>
                  </a:cubicBezTo>
                  <a:cubicBezTo>
                    <a:pt x="1424" y="2786"/>
                    <a:pt x="1406" y="2757"/>
                    <a:pt x="1386" y="2766"/>
                  </a:cubicBezTo>
                  <a:cubicBezTo>
                    <a:pt x="1365" y="2774"/>
                    <a:pt x="1353" y="2772"/>
                    <a:pt x="1341" y="2760"/>
                  </a:cubicBezTo>
                  <a:cubicBezTo>
                    <a:pt x="1329" y="2749"/>
                    <a:pt x="1297" y="2746"/>
                    <a:pt x="1285" y="2766"/>
                  </a:cubicBezTo>
                  <a:cubicBezTo>
                    <a:pt x="1297" y="2794"/>
                    <a:pt x="1294" y="2862"/>
                    <a:pt x="1282" y="2885"/>
                  </a:cubicBezTo>
                  <a:cubicBezTo>
                    <a:pt x="1270" y="2907"/>
                    <a:pt x="1282" y="2953"/>
                    <a:pt x="1305" y="2958"/>
                  </a:cubicBezTo>
                  <a:cubicBezTo>
                    <a:pt x="1329" y="2964"/>
                    <a:pt x="1343" y="2989"/>
                    <a:pt x="1343" y="3009"/>
                  </a:cubicBezTo>
                  <a:cubicBezTo>
                    <a:pt x="1343" y="3027"/>
                    <a:pt x="1321" y="3051"/>
                    <a:pt x="1300" y="3065"/>
                  </a:cubicBezTo>
                  <a:cubicBezTo>
                    <a:pt x="1280" y="3079"/>
                    <a:pt x="1259" y="3101"/>
                    <a:pt x="1251" y="3129"/>
                  </a:cubicBezTo>
                  <a:cubicBezTo>
                    <a:pt x="1243" y="3154"/>
                    <a:pt x="1230" y="3190"/>
                    <a:pt x="1218" y="3202"/>
                  </a:cubicBezTo>
                  <a:cubicBezTo>
                    <a:pt x="1206" y="3213"/>
                    <a:pt x="1194" y="3238"/>
                    <a:pt x="1185" y="3258"/>
                  </a:cubicBezTo>
                  <a:cubicBezTo>
                    <a:pt x="1176" y="3278"/>
                    <a:pt x="1164" y="3321"/>
                    <a:pt x="1133" y="3357"/>
                  </a:cubicBezTo>
                  <a:cubicBezTo>
                    <a:pt x="1109" y="3384"/>
                    <a:pt x="1119" y="3442"/>
                    <a:pt x="1120" y="3470"/>
                  </a:cubicBezTo>
                  <a:cubicBezTo>
                    <a:pt x="1150" y="3482"/>
                    <a:pt x="1178" y="3465"/>
                    <a:pt x="1199" y="3453"/>
                  </a:cubicBezTo>
                  <a:cubicBezTo>
                    <a:pt x="1219" y="3442"/>
                    <a:pt x="1271" y="3399"/>
                    <a:pt x="1305" y="3444"/>
                  </a:cubicBezTo>
                  <a:cubicBezTo>
                    <a:pt x="1309" y="3442"/>
                    <a:pt x="1310" y="3439"/>
                    <a:pt x="1317" y="3439"/>
                  </a:cubicBezTo>
                  <a:lnTo>
                    <a:pt x="1490" y="3439"/>
                  </a:lnTo>
                  <a:lnTo>
                    <a:pt x="1715" y="3383"/>
                  </a:lnTo>
                  <a:lnTo>
                    <a:pt x="1748" y="3318"/>
                  </a:lnTo>
                  <a:close/>
                  <a:moveTo>
                    <a:pt x="2918" y="2724"/>
                  </a:moveTo>
                  <a:lnTo>
                    <a:pt x="2783" y="2879"/>
                  </a:lnTo>
                  <a:lnTo>
                    <a:pt x="2783" y="3422"/>
                  </a:lnTo>
                  <a:lnTo>
                    <a:pt x="2859" y="3505"/>
                  </a:lnTo>
                  <a:cubicBezTo>
                    <a:pt x="2844" y="3532"/>
                    <a:pt x="2819" y="3559"/>
                    <a:pt x="2804" y="3567"/>
                  </a:cubicBezTo>
                  <a:cubicBezTo>
                    <a:pt x="2786" y="3575"/>
                    <a:pt x="2765" y="3589"/>
                    <a:pt x="2756" y="3615"/>
                  </a:cubicBezTo>
                  <a:cubicBezTo>
                    <a:pt x="2747" y="3640"/>
                    <a:pt x="2712" y="3651"/>
                    <a:pt x="2691" y="3660"/>
                  </a:cubicBezTo>
                  <a:cubicBezTo>
                    <a:pt x="2670" y="3668"/>
                    <a:pt x="2667" y="3691"/>
                    <a:pt x="2667" y="3714"/>
                  </a:cubicBezTo>
                  <a:cubicBezTo>
                    <a:pt x="2667" y="3736"/>
                    <a:pt x="2673" y="3765"/>
                    <a:pt x="2649" y="3779"/>
                  </a:cubicBezTo>
                  <a:cubicBezTo>
                    <a:pt x="2626" y="3793"/>
                    <a:pt x="2608" y="3844"/>
                    <a:pt x="2602" y="3869"/>
                  </a:cubicBezTo>
                  <a:cubicBezTo>
                    <a:pt x="2596" y="3895"/>
                    <a:pt x="2578" y="3929"/>
                    <a:pt x="2563" y="3943"/>
                  </a:cubicBezTo>
                  <a:cubicBezTo>
                    <a:pt x="2555" y="3951"/>
                    <a:pt x="2545" y="3962"/>
                    <a:pt x="2537" y="3974"/>
                  </a:cubicBezTo>
                  <a:lnTo>
                    <a:pt x="2317" y="3850"/>
                  </a:lnTo>
                  <a:lnTo>
                    <a:pt x="2317" y="3731"/>
                  </a:lnTo>
                  <a:lnTo>
                    <a:pt x="1715" y="3383"/>
                  </a:lnTo>
                  <a:cubicBezTo>
                    <a:pt x="1715" y="3383"/>
                    <a:pt x="1733" y="3365"/>
                    <a:pt x="1747" y="3318"/>
                  </a:cubicBezTo>
                  <a:cubicBezTo>
                    <a:pt x="1765" y="3261"/>
                    <a:pt x="1795" y="3213"/>
                    <a:pt x="1822" y="3196"/>
                  </a:cubicBezTo>
                  <a:cubicBezTo>
                    <a:pt x="1848" y="3179"/>
                    <a:pt x="1869" y="3139"/>
                    <a:pt x="1881" y="3108"/>
                  </a:cubicBezTo>
                  <a:cubicBezTo>
                    <a:pt x="1893" y="3077"/>
                    <a:pt x="1905" y="3009"/>
                    <a:pt x="1905" y="2987"/>
                  </a:cubicBezTo>
                  <a:cubicBezTo>
                    <a:pt x="1905" y="2964"/>
                    <a:pt x="1893" y="2919"/>
                    <a:pt x="1860" y="2893"/>
                  </a:cubicBezTo>
                  <a:cubicBezTo>
                    <a:pt x="1828" y="2868"/>
                    <a:pt x="1819" y="2854"/>
                    <a:pt x="1831" y="2820"/>
                  </a:cubicBezTo>
                  <a:cubicBezTo>
                    <a:pt x="1842" y="2786"/>
                    <a:pt x="1836" y="2766"/>
                    <a:pt x="1816" y="2763"/>
                  </a:cubicBezTo>
                  <a:cubicBezTo>
                    <a:pt x="1795" y="2760"/>
                    <a:pt x="1774" y="2723"/>
                    <a:pt x="1774" y="2723"/>
                  </a:cubicBezTo>
                  <a:lnTo>
                    <a:pt x="1834" y="2644"/>
                  </a:lnTo>
                  <a:lnTo>
                    <a:pt x="1938" y="2503"/>
                  </a:lnTo>
                  <a:cubicBezTo>
                    <a:pt x="1938" y="2503"/>
                    <a:pt x="1991" y="2503"/>
                    <a:pt x="2009" y="2523"/>
                  </a:cubicBezTo>
                  <a:cubicBezTo>
                    <a:pt x="2026" y="2542"/>
                    <a:pt x="2029" y="2562"/>
                    <a:pt x="2026" y="2579"/>
                  </a:cubicBezTo>
                  <a:cubicBezTo>
                    <a:pt x="2023" y="2596"/>
                    <a:pt x="2041" y="2644"/>
                    <a:pt x="2041" y="2644"/>
                  </a:cubicBezTo>
                  <a:lnTo>
                    <a:pt x="2204" y="2644"/>
                  </a:lnTo>
                  <a:lnTo>
                    <a:pt x="2347" y="2760"/>
                  </a:lnTo>
                  <a:cubicBezTo>
                    <a:pt x="2347" y="2760"/>
                    <a:pt x="2376" y="2774"/>
                    <a:pt x="2412" y="2774"/>
                  </a:cubicBezTo>
                  <a:cubicBezTo>
                    <a:pt x="2448" y="2774"/>
                    <a:pt x="2495" y="2786"/>
                    <a:pt x="2540" y="2797"/>
                  </a:cubicBezTo>
                  <a:cubicBezTo>
                    <a:pt x="2584" y="2808"/>
                    <a:pt x="2614" y="2766"/>
                    <a:pt x="2626" y="2740"/>
                  </a:cubicBezTo>
                  <a:cubicBezTo>
                    <a:pt x="2638" y="2715"/>
                    <a:pt x="2673" y="2704"/>
                    <a:pt x="2703" y="2689"/>
                  </a:cubicBezTo>
                  <a:cubicBezTo>
                    <a:pt x="2732" y="2675"/>
                    <a:pt x="2768" y="2675"/>
                    <a:pt x="2780" y="2692"/>
                  </a:cubicBezTo>
                  <a:cubicBezTo>
                    <a:pt x="2792" y="2709"/>
                    <a:pt x="2807" y="2718"/>
                    <a:pt x="2830" y="2715"/>
                  </a:cubicBezTo>
                  <a:cubicBezTo>
                    <a:pt x="2854" y="2712"/>
                    <a:pt x="2892" y="2717"/>
                    <a:pt x="2918" y="2724"/>
                  </a:cubicBezTo>
                  <a:close/>
                  <a:moveTo>
                    <a:pt x="2857" y="3504"/>
                  </a:moveTo>
                  <a:lnTo>
                    <a:pt x="2783" y="3422"/>
                  </a:lnTo>
                  <a:lnTo>
                    <a:pt x="2783" y="2879"/>
                  </a:lnTo>
                  <a:lnTo>
                    <a:pt x="2925" y="2715"/>
                  </a:lnTo>
                  <a:cubicBezTo>
                    <a:pt x="2925" y="2715"/>
                    <a:pt x="2964" y="2675"/>
                    <a:pt x="3020" y="2672"/>
                  </a:cubicBezTo>
                  <a:cubicBezTo>
                    <a:pt x="3062" y="2670"/>
                    <a:pt x="3097" y="2658"/>
                    <a:pt x="3115" y="2624"/>
                  </a:cubicBezTo>
                  <a:cubicBezTo>
                    <a:pt x="3133" y="2590"/>
                    <a:pt x="3192" y="2562"/>
                    <a:pt x="3225" y="2565"/>
                  </a:cubicBezTo>
                  <a:cubicBezTo>
                    <a:pt x="3281" y="2571"/>
                    <a:pt x="3370" y="2554"/>
                    <a:pt x="3370" y="2554"/>
                  </a:cubicBezTo>
                  <a:lnTo>
                    <a:pt x="3765" y="2107"/>
                  </a:lnTo>
                  <a:lnTo>
                    <a:pt x="3602" y="2107"/>
                  </a:lnTo>
                  <a:lnTo>
                    <a:pt x="3222" y="1957"/>
                  </a:lnTo>
                  <a:cubicBezTo>
                    <a:pt x="3222" y="1957"/>
                    <a:pt x="3169" y="1909"/>
                    <a:pt x="3154" y="1883"/>
                  </a:cubicBezTo>
                  <a:cubicBezTo>
                    <a:pt x="3139" y="1858"/>
                    <a:pt x="3133" y="1843"/>
                    <a:pt x="3100" y="1821"/>
                  </a:cubicBezTo>
                  <a:cubicBezTo>
                    <a:pt x="3041" y="1781"/>
                    <a:pt x="3023" y="1705"/>
                    <a:pt x="3023" y="1705"/>
                  </a:cubicBezTo>
                  <a:lnTo>
                    <a:pt x="3133" y="1589"/>
                  </a:lnTo>
                  <a:cubicBezTo>
                    <a:pt x="3139" y="1594"/>
                    <a:pt x="3146" y="1599"/>
                    <a:pt x="3151" y="1609"/>
                  </a:cubicBezTo>
                  <a:cubicBezTo>
                    <a:pt x="3163" y="1634"/>
                    <a:pt x="3183" y="1668"/>
                    <a:pt x="3210" y="1679"/>
                  </a:cubicBezTo>
                  <a:cubicBezTo>
                    <a:pt x="3237" y="1691"/>
                    <a:pt x="3261" y="1716"/>
                    <a:pt x="3272" y="1733"/>
                  </a:cubicBezTo>
                  <a:cubicBezTo>
                    <a:pt x="3284" y="1750"/>
                    <a:pt x="3341" y="1793"/>
                    <a:pt x="3379" y="1770"/>
                  </a:cubicBezTo>
                  <a:cubicBezTo>
                    <a:pt x="3418" y="1747"/>
                    <a:pt x="3450" y="1725"/>
                    <a:pt x="3474" y="1722"/>
                  </a:cubicBezTo>
                  <a:cubicBezTo>
                    <a:pt x="3498" y="1719"/>
                    <a:pt x="3519" y="1719"/>
                    <a:pt x="3548" y="1730"/>
                  </a:cubicBezTo>
                  <a:cubicBezTo>
                    <a:pt x="3578" y="1742"/>
                    <a:pt x="3622" y="1727"/>
                    <a:pt x="3646" y="1705"/>
                  </a:cubicBezTo>
                  <a:cubicBezTo>
                    <a:pt x="3670" y="1682"/>
                    <a:pt x="3717" y="1648"/>
                    <a:pt x="3747" y="1654"/>
                  </a:cubicBezTo>
                  <a:cubicBezTo>
                    <a:pt x="3777" y="1660"/>
                    <a:pt x="3798" y="1665"/>
                    <a:pt x="3824" y="1648"/>
                  </a:cubicBezTo>
                  <a:cubicBezTo>
                    <a:pt x="3851" y="1631"/>
                    <a:pt x="3878" y="1626"/>
                    <a:pt x="3904" y="1637"/>
                  </a:cubicBezTo>
                  <a:cubicBezTo>
                    <a:pt x="3931" y="1648"/>
                    <a:pt x="3961" y="1651"/>
                    <a:pt x="3981" y="1634"/>
                  </a:cubicBezTo>
                  <a:cubicBezTo>
                    <a:pt x="4002" y="1617"/>
                    <a:pt x="4047" y="1606"/>
                    <a:pt x="4070" y="1603"/>
                  </a:cubicBezTo>
                  <a:cubicBezTo>
                    <a:pt x="4094" y="1600"/>
                    <a:pt x="4127" y="1583"/>
                    <a:pt x="4145" y="1561"/>
                  </a:cubicBezTo>
                  <a:cubicBezTo>
                    <a:pt x="4162" y="1538"/>
                    <a:pt x="4201" y="1538"/>
                    <a:pt x="4234" y="1544"/>
                  </a:cubicBezTo>
                  <a:cubicBezTo>
                    <a:pt x="4266" y="1549"/>
                    <a:pt x="4266" y="1563"/>
                    <a:pt x="4246" y="1578"/>
                  </a:cubicBezTo>
                  <a:cubicBezTo>
                    <a:pt x="4225" y="1592"/>
                    <a:pt x="4213" y="1600"/>
                    <a:pt x="4231" y="1614"/>
                  </a:cubicBezTo>
                  <a:cubicBezTo>
                    <a:pt x="4248" y="1628"/>
                    <a:pt x="4248" y="1637"/>
                    <a:pt x="4246" y="1657"/>
                  </a:cubicBezTo>
                  <a:cubicBezTo>
                    <a:pt x="4243" y="1677"/>
                    <a:pt x="4219" y="1691"/>
                    <a:pt x="4260" y="1699"/>
                  </a:cubicBezTo>
                  <a:cubicBezTo>
                    <a:pt x="4302" y="1708"/>
                    <a:pt x="4293" y="1719"/>
                    <a:pt x="4263" y="1727"/>
                  </a:cubicBezTo>
                  <a:cubicBezTo>
                    <a:pt x="4234" y="1736"/>
                    <a:pt x="4201" y="1753"/>
                    <a:pt x="4198" y="1784"/>
                  </a:cubicBezTo>
                  <a:cubicBezTo>
                    <a:pt x="4195" y="1815"/>
                    <a:pt x="4189" y="1849"/>
                    <a:pt x="4177" y="1863"/>
                  </a:cubicBezTo>
                  <a:cubicBezTo>
                    <a:pt x="4165" y="1877"/>
                    <a:pt x="4154" y="1894"/>
                    <a:pt x="4168" y="1903"/>
                  </a:cubicBezTo>
                  <a:cubicBezTo>
                    <a:pt x="4183" y="1911"/>
                    <a:pt x="4174" y="1951"/>
                    <a:pt x="4148" y="1965"/>
                  </a:cubicBezTo>
                  <a:cubicBezTo>
                    <a:pt x="4121" y="1979"/>
                    <a:pt x="4115" y="1993"/>
                    <a:pt x="4115" y="2022"/>
                  </a:cubicBezTo>
                  <a:cubicBezTo>
                    <a:pt x="4115" y="2050"/>
                    <a:pt x="4082" y="2070"/>
                    <a:pt x="4062" y="2084"/>
                  </a:cubicBezTo>
                  <a:cubicBezTo>
                    <a:pt x="4041" y="2098"/>
                    <a:pt x="4041" y="2104"/>
                    <a:pt x="4044" y="2129"/>
                  </a:cubicBezTo>
                  <a:cubicBezTo>
                    <a:pt x="4047" y="2155"/>
                    <a:pt x="4008" y="2234"/>
                    <a:pt x="3990" y="2254"/>
                  </a:cubicBezTo>
                  <a:cubicBezTo>
                    <a:pt x="3973" y="2274"/>
                    <a:pt x="3943" y="2313"/>
                    <a:pt x="3940" y="2347"/>
                  </a:cubicBezTo>
                  <a:cubicBezTo>
                    <a:pt x="3937" y="2381"/>
                    <a:pt x="3931" y="2418"/>
                    <a:pt x="3913" y="2446"/>
                  </a:cubicBezTo>
                  <a:cubicBezTo>
                    <a:pt x="3895" y="2474"/>
                    <a:pt x="3857" y="2523"/>
                    <a:pt x="3836" y="2531"/>
                  </a:cubicBezTo>
                  <a:cubicBezTo>
                    <a:pt x="3815" y="2540"/>
                    <a:pt x="3801" y="2565"/>
                    <a:pt x="3798" y="2590"/>
                  </a:cubicBezTo>
                  <a:cubicBezTo>
                    <a:pt x="3795" y="2616"/>
                    <a:pt x="3759" y="2670"/>
                    <a:pt x="3744" y="2687"/>
                  </a:cubicBezTo>
                  <a:cubicBezTo>
                    <a:pt x="3729" y="2704"/>
                    <a:pt x="3703" y="2732"/>
                    <a:pt x="3688" y="2740"/>
                  </a:cubicBezTo>
                  <a:cubicBezTo>
                    <a:pt x="3673" y="2749"/>
                    <a:pt x="3655" y="2772"/>
                    <a:pt x="3649" y="2783"/>
                  </a:cubicBezTo>
                  <a:cubicBezTo>
                    <a:pt x="3643" y="2794"/>
                    <a:pt x="3608" y="2825"/>
                    <a:pt x="3581" y="2845"/>
                  </a:cubicBezTo>
                  <a:cubicBezTo>
                    <a:pt x="3554" y="2865"/>
                    <a:pt x="3507" y="2913"/>
                    <a:pt x="3495" y="2936"/>
                  </a:cubicBezTo>
                  <a:cubicBezTo>
                    <a:pt x="3483" y="2958"/>
                    <a:pt x="3415" y="3012"/>
                    <a:pt x="3385" y="3023"/>
                  </a:cubicBezTo>
                  <a:cubicBezTo>
                    <a:pt x="3355" y="3035"/>
                    <a:pt x="3299" y="3046"/>
                    <a:pt x="3278" y="3080"/>
                  </a:cubicBezTo>
                  <a:cubicBezTo>
                    <a:pt x="3258" y="3114"/>
                    <a:pt x="3210" y="3162"/>
                    <a:pt x="3177" y="3179"/>
                  </a:cubicBezTo>
                  <a:cubicBezTo>
                    <a:pt x="3145" y="3196"/>
                    <a:pt x="3115" y="3230"/>
                    <a:pt x="3094" y="3255"/>
                  </a:cubicBezTo>
                  <a:cubicBezTo>
                    <a:pt x="3074" y="3281"/>
                    <a:pt x="3059" y="3301"/>
                    <a:pt x="3029" y="3320"/>
                  </a:cubicBezTo>
                  <a:cubicBezTo>
                    <a:pt x="2999" y="3340"/>
                    <a:pt x="2976" y="3374"/>
                    <a:pt x="2943" y="3411"/>
                  </a:cubicBezTo>
                  <a:cubicBezTo>
                    <a:pt x="2910" y="3448"/>
                    <a:pt x="2878" y="3459"/>
                    <a:pt x="2866" y="3490"/>
                  </a:cubicBezTo>
                  <a:cubicBezTo>
                    <a:pt x="2864" y="3495"/>
                    <a:pt x="2860" y="3499"/>
                    <a:pt x="2857" y="3504"/>
                  </a:cubicBezTo>
                  <a:close/>
                  <a:moveTo>
                    <a:pt x="1250" y="3665"/>
                  </a:moveTo>
                  <a:cubicBezTo>
                    <a:pt x="1246" y="3680"/>
                    <a:pt x="1247" y="3699"/>
                    <a:pt x="1256" y="3711"/>
                  </a:cubicBezTo>
                  <a:cubicBezTo>
                    <a:pt x="1274" y="3737"/>
                    <a:pt x="1297" y="3773"/>
                    <a:pt x="1288" y="3799"/>
                  </a:cubicBezTo>
                  <a:cubicBezTo>
                    <a:pt x="1279" y="3824"/>
                    <a:pt x="1267" y="3847"/>
                    <a:pt x="1246" y="3858"/>
                  </a:cubicBezTo>
                  <a:cubicBezTo>
                    <a:pt x="1225" y="3869"/>
                    <a:pt x="1219" y="3888"/>
                    <a:pt x="1213" y="3910"/>
                  </a:cubicBezTo>
                  <a:cubicBezTo>
                    <a:pt x="1207" y="3933"/>
                    <a:pt x="1169" y="3947"/>
                    <a:pt x="1142" y="3947"/>
                  </a:cubicBezTo>
                  <a:lnTo>
                    <a:pt x="1117" y="3882"/>
                  </a:lnTo>
                  <a:lnTo>
                    <a:pt x="1120" y="3823"/>
                  </a:lnTo>
                  <a:cubicBezTo>
                    <a:pt x="1120" y="3823"/>
                    <a:pt x="1120" y="3796"/>
                    <a:pt x="1105" y="3777"/>
                  </a:cubicBezTo>
                  <a:cubicBezTo>
                    <a:pt x="1090" y="3758"/>
                    <a:pt x="1084" y="3738"/>
                    <a:pt x="1080" y="3719"/>
                  </a:cubicBezTo>
                  <a:cubicBezTo>
                    <a:pt x="1136" y="3734"/>
                    <a:pt x="1162" y="3697"/>
                    <a:pt x="1175" y="3685"/>
                  </a:cubicBezTo>
                  <a:cubicBezTo>
                    <a:pt x="1191" y="3672"/>
                    <a:pt x="1223" y="3654"/>
                    <a:pt x="1250" y="3665"/>
                  </a:cubicBezTo>
                  <a:close/>
                  <a:moveTo>
                    <a:pt x="1246" y="3663"/>
                  </a:moveTo>
                  <a:cubicBezTo>
                    <a:pt x="1219" y="3651"/>
                    <a:pt x="1191" y="3672"/>
                    <a:pt x="1175" y="3685"/>
                  </a:cubicBezTo>
                  <a:cubicBezTo>
                    <a:pt x="1162" y="3697"/>
                    <a:pt x="1136" y="3734"/>
                    <a:pt x="1080" y="3719"/>
                  </a:cubicBezTo>
                  <a:cubicBezTo>
                    <a:pt x="1076" y="3702"/>
                    <a:pt x="1073" y="3685"/>
                    <a:pt x="1077" y="3671"/>
                  </a:cubicBezTo>
                  <a:cubicBezTo>
                    <a:pt x="1083" y="3649"/>
                    <a:pt x="1084" y="3641"/>
                    <a:pt x="1084" y="3630"/>
                  </a:cubicBezTo>
                  <a:cubicBezTo>
                    <a:pt x="1086" y="3602"/>
                    <a:pt x="1085" y="3585"/>
                    <a:pt x="1098" y="3558"/>
                  </a:cubicBezTo>
                  <a:cubicBezTo>
                    <a:pt x="1116" y="3524"/>
                    <a:pt x="1120" y="3493"/>
                    <a:pt x="1119" y="3465"/>
                  </a:cubicBezTo>
                  <a:cubicBezTo>
                    <a:pt x="1148" y="3476"/>
                    <a:pt x="1178" y="3465"/>
                    <a:pt x="1199" y="3453"/>
                  </a:cubicBezTo>
                  <a:cubicBezTo>
                    <a:pt x="1219" y="3442"/>
                    <a:pt x="1267" y="3396"/>
                    <a:pt x="1301" y="3442"/>
                  </a:cubicBezTo>
                  <a:cubicBezTo>
                    <a:pt x="1295" y="3445"/>
                    <a:pt x="1291" y="3452"/>
                    <a:pt x="1291" y="3468"/>
                  </a:cubicBezTo>
                  <a:cubicBezTo>
                    <a:pt x="1291" y="3493"/>
                    <a:pt x="1308" y="3513"/>
                    <a:pt x="1323" y="3535"/>
                  </a:cubicBezTo>
                  <a:cubicBezTo>
                    <a:pt x="1338" y="3558"/>
                    <a:pt x="1320" y="3595"/>
                    <a:pt x="1299" y="3603"/>
                  </a:cubicBezTo>
                  <a:cubicBezTo>
                    <a:pt x="1279" y="3612"/>
                    <a:pt x="1270" y="3632"/>
                    <a:pt x="1258" y="3646"/>
                  </a:cubicBezTo>
                  <a:cubicBezTo>
                    <a:pt x="1254" y="3651"/>
                    <a:pt x="1248" y="3655"/>
                    <a:pt x="1246" y="3663"/>
                  </a:cubicBezTo>
                  <a:close/>
                  <a:moveTo>
                    <a:pt x="2626" y="956"/>
                  </a:moveTo>
                  <a:cubicBezTo>
                    <a:pt x="2615" y="942"/>
                    <a:pt x="2627" y="921"/>
                    <a:pt x="2636" y="934"/>
                  </a:cubicBezTo>
                  <a:cubicBezTo>
                    <a:pt x="2645" y="947"/>
                    <a:pt x="2655" y="954"/>
                    <a:pt x="2666" y="941"/>
                  </a:cubicBezTo>
                  <a:cubicBezTo>
                    <a:pt x="2676" y="928"/>
                    <a:pt x="2689" y="934"/>
                    <a:pt x="2688" y="949"/>
                  </a:cubicBezTo>
                  <a:cubicBezTo>
                    <a:pt x="2686" y="965"/>
                    <a:pt x="2670" y="966"/>
                    <a:pt x="2658" y="968"/>
                  </a:cubicBezTo>
                  <a:cubicBezTo>
                    <a:pt x="2646" y="969"/>
                    <a:pt x="2636" y="971"/>
                    <a:pt x="2626" y="956"/>
                  </a:cubicBezTo>
                  <a:close/>
                </a:path>
              </a:pathLst>
            </a:custGeom>
            <a:solidFill>
              <a:srgbClr val="B2DBE9"/>
            </a:solidFill>
            <a:ln w="7938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43341" y="1426415"/>
              <a:ext cx="2587965" cy="2021486"/>
              <a:chOff x="90941" y="1566264"/>
              <a:chExt cx="2587965" cy="2021486"/>
            </a:xfrm>
          </p:grpSpPr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885824" y="3001962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885824" y="2730500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885824" y="2473325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>
                <a:off x="885824" y="2201862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885824" y="1930400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885824" y="1658937"/>
                <a:ext cx="160020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885824" y="3130550"/>
                <a:ext cx="1600201" cy="1428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36" y="60"/>
                  </a:cxn>
                  <a:cxn ang="0">
                    <a:pos x="66" y="60"/>
                  </a:cxn>
                  <a:cxn ang="0">
                    <a:pos x="102" y="60"/>
                  </a:cxn>
                  <a:cxn ang="0">
                    <a:pos x="132" y="60"/>
                  </a:cxn>
                  <a:cxn ang="0">
                    <a:pos x="168" y="60"/>
                  </a:cxn>
                  <a:cxn ang="0">
                    <a:pos x="204" y="60"/>
                  </a:cxn>
                  <a:cxn ang="0">
                    <a:pos x="234" y="60"/>
                  </a:cxn>
                  <a:cxn ang="0">
                    <a:pos x="270" y="60"/>
                  </a:cxn>
                  <a:cxn ang="0">
                    <a:pos x="300" y="60"/>
                  </a:cxn>
                  <a:cxn ang="0">
                    <a:pos x="336" y="54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24"/>
                  </a:cxn>
                  <a:cxn ang="0">
                    <a:pos x="570" y="18"/>
                  </a:cxn>
                  <a:cxn ang="0">
                    <a:pos x="606" y="12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60"/>
                  </a:cxn>
                  <a:cxn ang="0">
                    <a:pos x="624" y="60"/>
                  </a:cxn>
                  <a:cxn ang="0">
                    <a:pos x="588" y="60"/>
                  </a:cxn>
                  <a:cxn ang="0">
                    <a:pos x="552" y="60"/>
                  </a:cxn>
                  <a:cxn ang="0">
                    <a:pos x="522" y="60"/>
                  </a:cxn>
                  <a:cxn ang="0">
                    <a:pos x="486" y="60"/>
                  </a:cxn>
                  <a:cxn ang="0">
                    <a:pos x="456" y="60"/>
                  </a:cxn>
                  <a:cxn ang="0">
                    <a:pos x="420" y="60"/>
                  </a:cxn>
                  <a:cxn ang="0">
                    <a:pos x="384" y="60"/>
                  </a:cxn>
                  <a:cxn ang="0">
                    <a:pos x="354" y="60"/>
                  </a:cxn>
                  <a:cxn ang="0">
                    <a:pos x="318" y="60"/>
                  </a:cxn>
                  <a:cxn ang="0">
                    <a:pos x="288" y="60"/>
                  </a:cxn>
                  <a:cxn ang="0">
                    <a:pos x="252" y="60"/>
                  </a:cxn>
                  <a:cxn ang="0">
                    <a:pos x="216" y="60"/>
                  </a:cxn>
                  <a:cxn ang="0">
                    <a:pos x="186" y="60"/>
                  </a:cxn>
                  <a:cxn ang="0">
                    <a:pos x="150" y="60"/>
                  </a:cxn>
                  <a:cxn ang="0">
                    <a:pos x="120" y="60"/>
                  </a:cxn>
                  <a:cxn ang="0">
                    <a:pos x="84" y="60"/>
                  </a:cxn>
                  <a:cxn ang="0">
                    <a:pos x="48" y="60"/>
                  </a:cxn>
                  <a:cxn ang="0">
                    <a:pos x="18" y="60"/>
                  </a:cxn>
                </a:cxnLst>
                <a:rect l="0" t="0" r="r" b="b"/>
                <a:pathLst>
                  <a:path w="672" h="60">
                    <a:moveTo>
                      <a:pt x="0" y="60"/>
                    </a:moveTo>
                    <a:lnTo>
                      <a:pt x="0" y="60"/>
                    </a:lnTo>
                    <a:lnTo>
                      <a:pt x="18" y="60"/>
                    </a:lnTo>
                    <a:lnTo>
                      <a:pt x="36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84" y="60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32" y="60"/>
                    </a:lnTo>
                    <a:lnTo>
                      <a:pt x="150" y="60"/>
                    </a:lnTo>
                    <a:lnTo>
                      <a:pt x="168" y="60"/>
                    </a:lnTo>
                    <a:lnTo>
                      <a:pt x="186" y="60"/>
                    </a:lnTo>
                    <a:lnTo>
                      <a:pt x="204" y="60"/>
                    </a:lnTo>
                    <a:lnTo>
                      <a:pt x="216" y="60"/>
                    </a:lnTo>
                    <a:lnTo>
                      <a:pt x="234" y="60"/>
                    </a:lnTo>
                    <a:lnTo>
                      <a:pt x="252" y="60"/>
                    </a:lnTo>
                    <a:lnTo>
                      <a:pt x="270" y="60"/>
                    </a:lnTo>
                    <a:lnTo>
                      <a:pt x="288" y="60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54"/>
                    </a:lnTo>
                    <a:lnTo>
                      <a:pt x="354" y="54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36"/>
                    </a:lnTo>
                    <a:lnTo>
                      <a:pt x="468" y="36"/>
                    </a:lnTo>
                    <a:lnTo>
                      <a:pt x="486" y="30"/>
                    </a:lnTo>
                    <a:lnTo>
                      <a:pt x="504" y="30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2" y="18"/>
                    </a:lnTo>
                    <a:lnTo>
                      <a:pt x="570" y="18"/>
                    </a:lnTo>
                    <a:lnTo>
                      <a:pt x="588" y="12"/>
                    </a:lnTo>
                    <a:lnTo>
                      <a:pt x="606" y="12"/>
                    </a:lnTo>
                    <a:lnTo>
                      <a:pt x="624" y="6"/>
                    </a:lnTo>
                    <a:lnTo>
                      <a:pt x="636" y="6"/>
                    </a:lnTo>
                    <a:lnTo>
                      <a:pt x="654" y="0"/>
                    </a:lnTo>
                    <a:lnTo>
                      <a:pt x="672" y="0"/>
                    </a:lnTo>
                    <a:lnTo>
                      <a:pt x="672" y="60"/>
                    </a:lnTo>
                    <a:lnTo>
                      <a:pt x="654" y="60"/>
                    </a:lnTo>
                    <a:lnTo>
                      <a:pt x="636" y="60"/>
                    </a:lnTo>
                    <a:lnTo>
                      <a:pt x="624" y="60"/>
                    </a:lnTo>
                    <a:lnTo>
                      <a:pt x="606" y="60"/>
                    </a:lnTo>
                    <a:lnTo>
                      <a:pt x="588" y="60"/>
                    </a:lnTo>
                    <a:lnTo>
                      <a:pt x="570" y="60"/>
                    </a:lnTo>
                    <a:lnTo>
                      <a:pt x="552" y="60"/>
                    </a:lnTo>
                    <a:lnTo>
                      <a:pt x="540" y="60"/>
                    </a:lnTo>
                    <a:lnTo>
                      <a:pt x="522" y="60"/>
                    </a:lnTo>
                    <a:lnTo>
                      <a:pt x="504" y="60"/>
                    </a:lnTo>
                    <a:lnTo>
                      <a:pt x="486" y="60"/>
                    </a:lnTo>
                    <a:lnTo>
                      <a:pt x="468" y="60"/>
                    </a:lnTo>
                    <a:lnTo>
                      <a:pt x="456" y="60"/>
                    </a:lnTo>
                    <a:lnTo>
                      <a:pt x="438" y="60"/>
                    </a:lnTo>
                    <a:lnTo>
                      <a:pt x="420" y="60"/>
                    </a:lnTo>
                    <a:lnTo>
                      <a:pt x="402" y="60"/>
                    </a:lnTo>
                    <a:lnTo>
                      <a:pt x="384" y="60"/>
                    </a:lnTo>
                    <a:lnTo>
                      <a:pt x="372" y="60"/>
                    </a:lnTo>
                    <a:lnTo>
                      <a:pt x="354" y="60"/>
                    </a:lnTo>
                    <a:lnTo>
                      <a:pt x="336" y="60"/>
                    </a:lnTo>
                    <a:lnTo>
                      <a:pt x="318" y="60"/>
                    </a:lnTo>
                    <a:lnTo>
                      <a:pt x="300" y="60"/>
                    </a:lnTo>
                    <a:lnTo>
                      <a:pt x="288" y="60"/>
                    </a:lnTo>
                    <a:lnTo>
                      <a:pt x="270" y="60"/>
                    </a:lnTo>
                    <a:lnTo>
                      <a:pt x="252" y="60"/>
                    </a:lnTo>
                    <a:lnTo>
                      <a:pt x="234" y="60"/>
                    </a:lnTo>
                    <a:lnTo>
                      <a:pt x="216" y="60"/>
                    </a:lnTo>
                    <a:lnTo>
                      <a:pt x="204" y="60"/>
                    </a:lnTo>
                    <a:lnTo>
                      <a:pt x="186" y="60"/>
                    </a:lnTo>
                    <a:lnTo>
                      <a:pt x="168" y="60"/>
                    </a:lnTo>
                    <a:lnTo>
                      <a:pt x="150" y="60"/>
                    </a:lnTo>
                    <a:lnTo>
                      <a:pt x="132" y="60"/>
                    </a:lnTo>
                    <a:lnTo>
                      <a:pt x="120" y="60"/>
                    </a:lnTo>
                    <a:lnTo>
                      <a:pt x="102" y="60"/>
                    </a:lnTo>
                    <a:lnTo>
                      <a:pt x="84" y="60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36" y="60"/>
                    </a:lnTo>
                    <a:lnTo>
                      <a:pt x="1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848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885824" y="3130550"/>
                <a:ext cx="1600201" cy="1428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36" y="60"/>
                  </a:cxn>
                  <a:cxn ang="0">
                    <a:pos x="66" y="60"/>
                  </a:cxn>
                  <a:cxn ang="0">
                    <a:pos x="102" y="60"/>
                  </a:cxn>
                  <a:cxn ang="0">
                    <a:pos x="132" y="60"/>
                  </a:cxn>
                  <a:cxn ang="0">
                    <a:pos x="168" y="60"/>
                  </a:cxn>
                  <a:cxn ang="0">
                    <a:pos x="204" y="60"/>
                  </a:cxn>
                  <a:cxn ang="0">
                    <a:pos x="234" y="60"/>
                  </a:cxn>
                  <a:cxn ang="0">
                    <a:pos x="270" y="60"/>
                  </a:cxn>
                  <a:cxn ang="0">
                    <a:pos x="300" y="60"/>
                  </a:cxn>
                  <a:cxn ang="0">
                    <a:pos x="336" y="54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24"/>
                  </a:cxn>
                  <a:cxn ang="0">
                    <a:pos x="570" y="18"/>
                  </a:cxn>
                  <a:cxn ang="0">
                    <a:pos x="606" y="12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60"/>
                  </a:cxn>
                  <a:cxn ang="0">
                    <a:pos x="624" y="60"/>
                  </a:cxn>
                  <a:cxn ang="0">
                    <a:pos x="588" y="60"/>
                  </a:cxn>
                  <a:cxn ang="0">
                    <a:pos x="552" y="60"/>
                  </a:cxn>
                  <a:cxn ang="0">
                    <a:pos x="522" y="60"/>
                  </a:cxn>
                  <a:cxn ang="0">
                    <a:pos x="486" y="60"/>
                  </a:cxn>
                  <a:cxn ang="0">
                    <a:pos x="456" y="60"/>
                  </a:cxn>
                  <a:cxn ang="0">
                    <a:pos x="420" y="60"/>
                  </a:cxn>
                  <a:cxn ang="0">
                    <a:pos x="384" y="60"/>
                  </a:cxn>
                  <a:cxn ang="0">
                    <a:pos x="354" y="60"/>
                  </a:cxn>
                  <a:cxn ang="0">
                    <a:pos x="318" y="60"/>
                  </a:cxn>
                  <a:cxn ang="0">
                    <a:pos x="288" y="60"/>
                  </a:cxn>
                  <a:cxn ang="0">
                    <a:pos x="252" y="60"/>
                  </a:cxn>
                  <a:cxn ang="0">
                    <a:pos x="216" y="60"/>
                  </a:cxn>
                  <a:cxn ang="0">
                    <a:pos x="186" y="60"/>
                  </a:cxn>
                  <a:cxn ang="0">
                    <a:pos x="150" y="60"/>
                  </a:cxn>
                  <a:cxn ang="0">
                    <a:pos x="120" y="60"/>
                  </a:cxn>
                  <a:cxn ang="0">
                    <a:pos x="84" y="60"/>
                  </a:cxn>
                  <a:cxn ang="0">
                    <a:pos x="48" y="60"/>
                  </a:cxn>
                  <a:cxn ang="0">
                    <a:pos x="18" y="60"/>
                  </a:cxn>
                </a:cxnLst>
                <a:rect l="0" t="0" r="r" b="b"/>
                <a:pathLst>
                  <a:path w="672" h="60">
                    <a:moveTo>
                      <a:pt x="0" y="60"/>
                    </a:moveTo>
                    <a:lnTo>
                      <a:pt x="0" y="60"/>
                    </a:lnTo>
                    <a:lnTo>
                      <a:pt x="18" y="60"/>
                    </a:lnTo>
                    <a:lnTo>
                      <a:pt x="36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84" y="60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32" y="60"/>
                    </a:lnTo>
                    <a:lnTo>
                      <a:pt x="150" y="60"/>
                    </a:lnTo>
                    <a:lnTo>
                      <a:pt x="168" y="60"/>
                    </a:lnTo>
                    <a:lnTo>
                      <a:pt x="186" y="60"/>
                    </a:lnTo>
                    <a:lnTo>
                      <a:pt x="204" y="60"/>
                    </a:lnTo>
                    <a:lnTo>
                      <a:pt x="216" y="60"/>
                    </a:lnTo>
                    <a:lnTo>
                      <a:pt x="234" y="60"/>
                    </a:lnTo>
                    <a:lnTo>
                      <a:pt x="252" y="60"/>
                    </a:lnTo>
                    <a:lnTo>
                      <a:pt x="270" y="60"/>
                    </a:lnTo>
                    <a:lnTo>
                      <a:pt x="288" y="60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54"/>
                    </a:lnTo>
                    <a:lnTo>
                      <a:pt x="354" y="54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36"/>
                    </a:lnTo>
                    <a:lnTo>
                      <a:pt x="468" y="36"/>
                    </a:lnTo>
                    <a:lnTo>
                      <a:pt x="486" y="30"/>
                    </a:lnTo>
                    <a:lnTo>
                      <a:pt x="504" y="30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2" y="18"/>
                    </a:lnTo>
                    <a:lnTo>
                      <a:pt x="570" y="18"/>
                    </a:lnTo>
                    <a:lnTo>
                      <a:pt x="588" y="12"/>
                    </a:lnTo>
                    <a:lnTo>
                      <a:pt x="606" y="12"/>
                    </a:lnTo>
                    <a:lnTo>
                      <a:pt x="624" y="6"/>
                    </a:lnTo>
                    <a:lnTo>
                      <a:pt x="636" y="6"/>
                    </a:lnTo>
                    <a:lnTo>
                      <a:pt x="654" y="0"/>
                    </a:lnTo>
                    <a:lnTo>
                      <a:pt x="672" y="0"/>
                    </a:lnTo>
                    <a:lnTo>
                      <a:pt x="672" y="60"/>
                    </a:lnTo>
                    <a:lnTo>
                      <a:pt x="654" y="60"/>
                    </a:lnTo>
                    <a:lnTo>
                      <a:pt x="636" y="60"/>
                    </a:lnTo>
                    <a:lnTo>
                      <a:pt x="624" y="60"/>
                    </a:lnTo>
                    <a:lnTo>
                      <a:pt x="606" y="60"/>
                    </a:lnTo>
                    <a:lnTo>
                      <a:pt x="588" y="60"/>
                    </a:lnTo>
                    <a:lnTo>
                      <a:pt x="570" y="60"/>
                    </a:lnTo>
                    <a:lnTo>
                      <a:pt x="552" y="60"/>
                    </a:lnTo>
                    <a:lnTo>
                      <a:pt x="540" y="60"/>
                    </a:lnTo>
                    <a:lnTo>
                      <a:pt x="522" y="60"/>
                    </a:lnTo>
                    <a:lnTo>
                      <a:pt x="504" y="60"/>
                    </a:lnTo>
                    <a:lnTo>
                      <a:pt x="486" y="60"/>
                    </a:lnTo>
                    <a:lnTo>
                      <a:pt x="468" y="60"/>
                    </a:lnTo>
                    <a:lnTo>
                      <a:pt x="456" y="60"/>
                    </a:lnTo>
                    <a:lnTo>
                      <a:pt x="438" y="60"/>
                    </a:lnTo>
                    <a:lnTo>
                      <a:pt x="420" y="60"/>
                    </a:lnTo>
                    <a:lnTo>
                      <a:pt x="402" y="60"/>
                    </a:lnTo>
                    <a:lnTo>
                      <a:pt x="384" y="60"/>
                    </a:lnTo>
                    <a:lnTo>
                      <a:pt x="372" y="60"/>
                    </a:lnTo>
                    <a:lnTo>
                      <a:pt x="354" y="60"/>
                    </a:lnTo>
                    <a:lnTo>
                      <a:pt x="336" y="60"/>
                    </a:lnTo>
                    <a:lnTo>
                      <a:pt x="318" y="60"/>
                    </a:lnTo>
                    <a:lnTo>
                      <a:pt x="300" y="60"/>
                    </a:lnTo>
                    <a:lnTo>
                      <a:pt x="288" y="60"/>
                    </a:lnTo>
                    <a:lnTo>
                      <a:pt x="270" y="60"/>
                    </a:lnTo>
                    <a:lnTo>
                      <a:pt x="252" y="60"/>
                    </a:lnTo>
                    <a:lnTo>
                      <a:pt x="234" y="60"/>
                    </a:lnTo>
                    <a:lnTo>
                      <a:pt x="216" y="60"/>
                    </a:lnTo>
                    <a:lnTo>
                      <a:pt x="204" y="60"/>
                    </a:lnTo>
                    <a:lnTo>
                      <a:pt x="186" y="60"/>
                    </a:lnTo>
                    <a:lnTo>
                      <a:pt x="168" y="60"/>
                    </a:lnTo>
                    <a:lnTo>
                      <a:pt x="150" y="60"/>
                    </a:lnTo>
                    <a:lnTo>
                      <a:pt x="132" y="60"/>
                    </a:lnTo>
                    <a:lnTo>
                      <a:pt x="120" y="60"/>
                    </a:lnTo>
                    <a:lnTo>
                      <a:pt x="102" y="60"/>
                    </a:lnTo>
                    <a:lnTo>
                      <a:pt x="84" y="60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36" y="60"/>
                    </a:lnTo>
                    <a:lnTo>
                      <a:pt x="18" y="60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885824" y="3073400"/>
                <a:ext cx="1600201" cy="20002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" y="66"/>
                  </a:cxn>
                  <a:cxn ang="0">
                    <a:pos x="66" y="66"/>
                  </a:cxn>
                  <a:cxn ang="0">
                    <a:pos x="102" y="66"/>
                  </a:cxn>
                  <a:cxn ang="0">
                    <a:pos x="132" y="60"/>
                  </a:cxn>
                  <a:cxn ang="0">
                    <a:pos x="168" y="60"/>
                  </a:cxn>
                  <a:cxn ang="0">
                    <a:pos x="204" y="60"/>
                  </a:cxn>
                  <a:cxn ang="0">
                    <a:pos x="234" y="60"/>
                  </a:cxn>
                  <a:cxn ang="0">
                    <a:pos x="270" y="60"/>
                  </a:cxn>
                  <a:cxn ang="0">
                    <a:pos x="300" y="60"/>
                  </a:cxn>
                  <a:cxn ang="0">
                    <a:pos x="336" y="54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42"/>
                  </a:cxn>
                  <a:cxn ang="0">
                    <a:pos x="504" y="36"/>
                  </a:cxn>
                  <a:cxn ang="0">
                    <a:pos x="540" y="24"/>
                  </a:cxn>
                  <a:cxn ang="0">
                    <a:pos x="570" y="18"/>
                  </a:cxn>
                  <a:cxn ang="0">
                    <a:pos x="606" y="12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24"/>
                  </a:cxn>
                  <a:cxn ang="0">
                    <a:pos x="624" y="30"/>
                  </a:cxn>
                  <a:cxn ang="0">
                    <a:pos x="588" y="36"/>
                  </a:cxn>
                  <a:cxn ang="0">
                    <a:pos x="552" y="42"/>
                  </a:cxn>
                  <a:cxn ang="0">
                    <a:pos x="522" y="48"/>
                  </a:cxn>
                  <a:cxn ang="0">
                    <a:pos x="486" y="54"/>
                  </a:cxn>
                  <a:cxn ang="0">
                    <a:pos x="456" y="60"/>
                  </a:cxn>
                  <a:cxn ang="0">
                    <a:pos x="420" y="66"/>
                  </a:cxn>
                  <a:cxn ang="0">
                    <a:pos x="384" y="72"/>
                  </a:cxn>
                  <a:cxn ang="0">
                    <a:pos x="354" y="78"/>
                  </a:cxn>
                  <a:cxn ang="0">
                    <a:pos x="318" y="78"/>
                  </a:cxn>
                  <a:cxn ang="0">
                    <a:pos x="288" y="84"/>
                  </a:cxn>
                  <a:cxn ang="0">
                    <a:pos x="252" y="84"/>
                  </a:cxn>
                  <a:cxn ang="0">
                    <a:pos x="216" y="84"/>
                  </a:cxn>
                  <a:cxn ang="0">
                    <a:pos x="186" y="84"/>
                  </a:cxn>
                  <a:cxn ang="0">
                    <a:pos x="150" y="84"/>
                  </a:cxn>
                  <a:cxn ang="0">
                    <a:pos x="120" y="84"/>
                  </a:cxn>
                  <a:cxn ang="0">
                    <a:pos x="84" y="84"/>
                  </a:cxn>
                  <a:cxn ang="0">
                    <a:pos x="48" y="84"/>
                  </a:cxn>
                  <a:cxn ang="0">
                    <a:pos x="18" y="84"/>
                  </a:cxn>
                </a:cxnLst>
                <a:rect l="0" t="0" r="r" b="b"/>
                <a:pathLst>
                  <a:path w="672" h="84">
                    <a:moveTo>
                      <a:pt x="0" y="84"/>
                    </a:moveTo>
                    <a:lnTo>
                      <a:pt x="0" y="72"/>
                    </a:lnTo>
                    <a:lnTo>
                      <a:pt x="18" y="72"/>
                    </a:lnTo>
                    <a:lnTo>
                      <a:pt x="36" y="66"/>
                    </a:lnTo>
                    <a:lnTo>
                      <a:pt x="48" y="66"/>
                    </a:lnTo>
                    <a:lnTo>
                      <a:pt x="66" y="66"/>
                    </a:lnTo>
                    <a:lnTo>
                      <a:pt x="84" y="66"/>
                    </a:lnTo>
                    <a:lnTo>
                      <a:pt x="102" y="66"/>
                    </a:lnTo>
                    <a:lnTo>
                      <a:pt x="120" y="66"/>
                    </a:lnTo>
                    <a:lnTo>
                      <a:pt x="132" y="60"/>
                    </a:lnTo>
                    <a:lnTo>
                      <a:pt x="150" y="60"/>
                    </a:lnTo>
                    <a:lnTo>
                      <a:pt x="168" y="60"/>
                    </a:lnTo>
                    <a:lnTo>
                      <a:pt x="186" y="60"/>
                    </a:lnTo>
                    <a:lnTo>
                      <a:pt x="204" y="60"/>
                    </a:lnTo>
                    <a:lnTo>
                      <a:pt x="216" y="60"/>
                    </a:lnTo>
                    <a:lnTo>
                      <a:pt x="234" y="60"/>
                    </a:lnTo>
                    <a:lnTo>
                      <a:pt x="252" y="60"/>
                    </a:lnTo>
                    <a:lnTo>
                      <a:pt x="270" y="60"/>
                    </a:lnTo>
                    <a:lnTo>
                      <a:pt x="288" y="60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54"/>
                    </a:lnTo>
                    <a:lnTo>
                      <a:pt x="354" y="54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42"/>
                    </a:lnTo>
                    <a:lnTo>
                      <a:pt x="468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30"/>
                    </a:lnTo>
                    <a:lnTo>
                      <a:pt x="540" y="24"/>
                    </a:lnTo>
                    <a:lnTo>
                      <a:pt x="552" y="24"/>
                    </a:lnTo>
                    <a:lnTo>
                      <a:pt x="570" y="18"/>
                    </a:lnTo>
                    <a:lnTo>
                      <a:pt x="588" y="18"/>
                    </a:lnTo>
                    <a:lnTo>
                      <a:pt x="606" y="12"/>
                    </a:lnTo>
                    <a:lnTo>
                      <a:pt x="624" y="12"/>
                    </a:lnTo>
                    <a:lnTo>
                      <a:pt x="636" y="6"/>
                    </a:lnTo>
                    <a:lnTo>
                      <a:pt x="654" y="6"/>
                    </a:lnTo>
                    <a:lnTo>
                      <a:pt x="672" y="0"/>
                    </a:lnTo>
                    <a:lnTo>
                      <a:pt x="672" y="24"/>
                    </a:lnTo>
                    <a:lnTo>
                      <a:pt x="654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6" y="36"/>
                    </a:lnTo>
                    <a:lnTo>
                      <a:pt x="588" y="36"/>
                    </a:lnTo>
                    <a:lnTo>
                      <a:pt x="570" y="42"/>
                    </a:lnTo>
                    <a:lnTo>
                      <a:pt x="552" y="42"/>
                    </a:lnTo>
                    <a:lnTo>
                      <a:pt x="540" y="48"/>
                    </a:lnTo>
                    <a:lnTo>
                      <a:pt x="522" y="48"/>
                    </a:lnTo>
                    <a:lnTo>
                      <a:pt x="504" y="54"/>
                    </a:lnTo>
                    <a:lnTo>
                      <a:pt x="486" y="54"/>
                    </a:lnTo>
                    <a:lnTo>
                      <a:pt x="468" y="60"/>
                    </a:lnTo>
                    <a:lnTo>
                      <a:pt x="456" y="60"/>
                    </a:lnTo>
                    <a:lnTo>
                      <a:pt x="438" y="66"/>
                    </a:lnTo>
                    <a:lnTo>
                      <a:pt x="420" y="66"/>
                    </a:lnTo>
                    <a:lnTo>
                      <a:pt x="402" y="66"/>
                    </a:lnTo>
                    <a:lnTo>
                      <a:pt x="384" y="72"/>
                    </a:lnTo>
                    <a:lnTo>
                      <a:pt x="372" y="72"/>
                    </a:lnTo>
                    <a:lnTo>
                      <a:pt x="354" y="78"/>
                    </a:lnTo>
                    <a:lnTo>
                      <a:pt x="336" y="78"/>
                    </a:lnTo>
                    <a:lnTo>
                      <a:pt x="318" y="78"/>
                    </a:lnTo>
                    <a:lnTo>
                      <a:pt x="300" y="84"/>
                    </a:lnTo>
                    <a:lnTo>
                      <a:pt x="288" y="84"/>
                    </a:lnTo>
                    <a:lnTo>
                      <a:pt x="270" y="84"/>
                    </a:lnTo>
                    <a:lnTo>
                      <a:pt x="252" y="84"/>
                    </a:lnTo>
                    <a:lnTo>
                      <a:pt x="234" y="84"/>
                    </a:lnTo>
                    <a:lnTo>
                      <a:pt x="216" y="84"/>
                    </a:lnTo>
                    <a:lnTo>
                      <a:pt x="204" y="84"/>
                    </a:lnTo>
                    <a:lnTo>
                      <a:pt x="186" y="84"/>
                    </a:lnTo>
                    <a:lnTo>
                      <a:pt x="168" y="84"/>
                    </a:lnTo>
                    <a:lnTo>
                      <a:pt x="150" y="84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02" y="84"/>
                    </a:lnTo>
                    <a:lnTo>
                      <a:pt x="84" y="84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18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885824" y="2401887"/>
                <a:ext cx="1600201" cy="842963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0"/>
                  </a:cxn>
                  <a:cxn ang="0">
                    <a:pos x="66" y="330"/>
                  </a:cxn>
                  <a:cxn ang="0">
                    <a:pos x="102" y="324"/>
                  </a:cxn>
                  <a:cxn ang="0">
                    <a:pos x="132" y="324"/>
                  </a:cxn>
                  <a:cxn ang="0">
                    <a:pos x="168" y="312"/>
                  </a:cxn>
                  <a:cxn ang="0">
                    <a:pos x="204" y="300"/>
                  </a:cxn>
                  <a:cxn ang="0">
                    <a:pos x="234" y="294"/>
                  </a:cxn>
                  <a:cxn ang="0">
                    <a:pos x="270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72" y="252"/>
                  </a:cxn>
                  <a:cxn ang="0">
                    <a:pos x="402" y="234"/>
                  </a:cxn>
                  <a:cxn ang="0">
                    <a:pos x="438" y="216"/>
                  </a:cxn>
                  <a:cxn ang="0">
                    <a:pos x="468" y="198"/>
                  </a:cxn>
                  <a:cxn ang="0">
                    <a:pos x="504" y="180"/>
                  </a:cxn>
                  <a:cxn ang="0">
                    <a:pos x="540" y="150"/>
                  </a:cxn>
                  <a:cxn ang="0">
                    <a:pos x="570" y="126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88"/>
                  </a:cxn>
                  <a:cxn ang="0">
                    <a:pos x="624" y="294"/>
                  </a:cxn>
                  <a:cxn ang="0">
                    <a:pos x="588" y="300"/>
                  </a:cxn>
                  <a:cxn ang="0">
                    <a:pos x="552" y="306"/>
                  </a:cxn>
                  <a:cxn ang="0">
                    <a:pos x="522" y="312"/>
                  </a:cxn>
                  <a:cxn ang="0">
                    <a:pos x="486" y="318"/>
                  </a:cxn>
                  <a:cxn ang="0">
                    <a:pos x="456" y="324"/>
                  </a:cxn>
                  <a:cxn ang="0">
                    <a:pos x="420" y="324"/>
                  </a:cxn>
                  <a:cxn ang="0">
                    <a:pos x="384" y="330"/>
                  </a:cxn>
                  <a:cxn ang="0">
                    <a:pos x="354" y="336"/>
                  </a:cxn>
                  <a:cxn ang="0">
                    <a:pos x="318" y="336"/>
                  </a:cxn>
                  <a:cxn ang="0">
                    <a:pos x="288" y="342"/>
                  </a:cxn>
                  <a:cxn ang="0">
                    <a:pos x="252" y="342"/>
                  </a:cxn>
                  <a:cxn ang="0">
                    <a:pos x="216" y="342"/>
                  </a:cxn>
                  <a:cxn ang="0">
                    <a:pos x="186" y="342"/>
                  </a:cxn>
                  <a:cxn ang="0">
                    <a:pos x="150" y="342"/>
                  </a:cxn>
                  <a:cxn ang="0">
                    <a:pos x="120" y="348"/>
                  </a:cxn>
                  <a:cxn ang="0">
                    <a:pos x="84" y="348"/>
                  </a:cxn>
                  <a:cxn ang="0">
                    <a:pos x="48" y="348"/>
                  </a:cxn>
                  <a:cxn ang="0">
                    <a:pos x="18" y="354"/>
                  </a:cxn>
                </a:cxnLst>
                <a:rect l="0" t="0" r="r" b="b"/>
                <a:pathLst>
                  <a:path w="672" h="354">
                    <a:moveTo>
                      <a:pt x="0" y="354"/>
                    </a:moveTo>
                    <a:lnTo>
                      <a:pt x="0" y="342"/>
                    </a:lnTo>
                    <a:lnTo>
                      <a:pt x="18" y="336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66" y="330"/>
                    </a:lnTo>
                    <a:lnTo>
                      <a:pt x="84" y="324"/>
                    </a:lnTo>
                    <a:lnTo>
                      <a:pt x="102" y="324"/>
                    </a:lnTo>
                    <a:lnTo>
                      <a:pt x="120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2"/>
                    </a:lnTo>
                    <a:lnTo>
                      <a:pt x="186" y="300"/>
                    </a:lnTo>
                    <a:lnTo>
                      <a:pt x="204" y="300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88"/>
                    </a:lnTo>
                    <a:lnTo>
                      <a:pt x="270" y="288"/>
                    </a:lnTo>
                    <a:lnTo>
                      <a:pt x="288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54" y="258"/>
                    </a:lnTo>
                    <a:lnTo>
                      <a:pt x="372" y="252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20" y="228"/>
                    </a:lnTo>
                    <a:lnTo>
                      <a:pt x="438" y="216"/>
                    </a:lnTo>
                    <a:lnTo>
                      <a:pt x="456" y="210"/>
                    </a:lnTo>
                    <a:lnTo>
                      <a:pt x="468" y="198"/>
                    </a:lnTo>
                    <a:lnTo>
                      <a:pt x="486" y="186"/>
                    </a:lnTo>
                    <a:lnTo>
                      <a:pt x="504" y="180"/>
                    </a:lnTo>
                    <a:lnTo>
                      <a:pt x="522" y="168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70" y="126"/>
                    </a:lnTo>
                    <a:lnTo>
                      <a:pt x="588" y="108"/>
                    </a:lnTo>
                    <a:lnTo>
                      <a:pt x="606" y="90"/>
                    </a:lnTo>
                    <a:lnTo>
                      <a:pt x="624" y="66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282"/>
                    </a:lnTo>
                    <a:lnTo>
                      <a:pt x="654" y="288"/>
                    </a:lnTo>
                    <a:lnTo>
                      <a:pt x="636" y="288"/>
                    </a:lnTo>
                    <a:lnTo>
                      <a:pt x="624" y="294"/>
                    </a:lnTo>
                    <a:lnTo>
                      <a:pt x="606" y="294"/>
                    </a:lnTo>
                    <a:lnTo>
                      <a:pt x="588" y="300"/>
                    </a:lnTo>
                    <a:lnTo>
                      <a:pt x="570" y="300"/>
                    </a:lnTo>
                    <a:lnTo>
                      <a:pt x="552" y="306"/>
                    </a:lnTo>
                    <a:lnTo>
                      <a:pt x="540" y="306"/>
                    </a:lnTo>
                    <a:lnTo>
                      <a:pt x="522" y="312"/>
                    </a:lnTo>
                    <a:lnTo>
                      <a:pt x="504" y="318"/>
                    </a:lnTo>
                    <a:lnTo>
                      <a:pt x="486" y="318"/>
                    </a:lnTo>
                    <a:lnTo>
                      <a:pt x="468" y="324"/>
                    </a:lnTo>
                    <a:lnTo>
                      <a:pt x="456" y="324"/>
                    </a:lnTo>
                    <a:lnTo>
                      <a:pt x="438" y="324"/>
                    </a:lnTo>
                    <a:lnTo>
                      <a:pt x="420" y="324"/>
                    </a:lnTo>
                    <a:lnTo>
                      <a:pt x="402" y="324"/>
                    </a:lnTo>
                    <a:lnTo>
                      <a:pt x="384" y="330"/>
                    </a:lnTo>
                    <a:lnTo>
                      <a:pt x="372" y="330"/>
                    </a:lnTo>
                    <a:lnTo>
                      <a:pt x="354" y="336"/>
                    </a:lnTo>
                    <a:lnTo>
                      <a:pt x="336" y="336"/>
                    </a:lnTo>
                    <a:lnTo>
                      <a:pt x="318" y="336"/>
                    </a:lnTo>
                    <a:lnTo>
                      <a:pt x="300" y="342"/>
                    </a:lnTo>
                    <a:lnTo>
                      <a:pt x="288" y="342"/>
                    </a:lnTo>
                    <a:lnTo>
                      <a:pt x="270" y="342"/>
                    </a:lnTo>
                    <a:lnTo>
                      <a:pt x="252" y="342"/>
                    </a:lnTo>
                    <a:lnTo>
                      <a:pt x="234" y="342"/>
                    </a:lnTo>
                    <a:lnTo>
                      <a:pt x="216" y="342"/>
                    </a:lnTo>
                    <a:lnTo>
                      <a:pt x="204" y="342"/>
                    </a:lnTo>
                    <a:lnTo>
                      <a:pt x="186" y="342"/>
                    </a:lnTo>
                    <a:lnTo>
                      <a:pt x="168" y="342"/>
                    </a:lnTo>
                    <a:lnTo>
                      <a:pt x="150" y="342"/>
                    </a:lnTo>
                    <a:lnTo>
                      <a:pt x="132" y="342"/>
                    </a:lnTo>
                    <a:lnTo>
                      <a:pt x="120" y="348"/>
                    </a:lnTo>
                    <a:lnTo>
                      <a:pt x="102" y="348"/>
                    </a:lnTo>
                    <a:lnTo>
                      <a:pt x="84" y="348"/>
                    </a:lnTo>
                    <a:lnTo>
                      <a:pt x="66" y="348"/>
                    </a:lnTo>
                    <a:lnTo>
                      <a:pt x="48" y="348"/>
                    </a:lnTo>
                    <a:lnTo>
                      <a:pt x="36" y="348"/>
                    </a:lnTo>
                    <a:lnTo>
                      <a:pt x="18" y="35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A18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885824" y="2401887"/>
                <a:ext cx="1600201" cy="842963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0"/>
                  </a:cxn>
                  <a:cxn ang="0">
                    <a:pos x="66" y="330"/>
                  </a:cxn>
                  <a:cxn ang="0">
                    <a:pos x="102" y="324"/>
                  </a:cxn>
                  <a:cxn ang="0">
                    <a:pos x="132" y="324"/>
                  </a:cxn>
                  <a:cxn ang="0">
                    <a:pos x="168" y="312"/>
                  </a:cxn>
                  <a:cxn ang="0">
                    <a:pos x="204" y="300"/>
                  </a:cxn>
                  <a:cxn ang="0">
                    <a:pos x="234" y="294"/>
                  </a:cxn>
                  <a:cxn ang="0">
                    <a:pos x="270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72" y="252"/>
                  </a:cxn>
                  <a:cxn ang="0">
                    <a:pos x="402" y="234"/>
                  </a:cxn>
                  <a:cxn ang="0">
                    <a:pos x="438" y="216"/>
                  </a:cxn>
                  <a:cxn ang="0">
                    <a:pos x="468" y="198"/>
                  </a:cxn>
                  <a:cxn ang="0">
                    <a:pos x="504" y="180"/>
                  </a:cxn>
                  <a:cxn ang="0">
                    <a:pos x="540" y="150"/>
                  </a:cxn>
                  <a:cxn ang="0">
                    <a:pos x="570" y="126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88"/>
                  </a:cxn>
                  <a:cxn ang="0">
                    <a:pos x="624" y="294"/>
                  </a:cxn>
                  <a:cxn ang="0">
                    <a:pos x="588" y="300"/>
                  </a:cxn>
                  <a:cxn ang="0">
                    <a:pos x="552" y="306"/>
                  </a:cxn>
                  <a:cxn ang="0">
                    <a:pos x="522" y="312"/>
                  </a:cxn>
                  <a:cxn ang="0">
                    <a:pos x="486" y="318"/>
                  </a:cxn>
                  <a:cxn ang="0">
                    <a:pos x="456" y="324"/>
                  </a:cxn>
                  <a:cxn ang="0">
                    <a:pos x="420" y="324"/>
                  </a:cxn>
                  <a:cxn ang="0">
                    <a:pos x="384" y="330"/>
                  </a:cxn>
                  <a:cxn ang="0">
                    <a:pos x="354" y="336"/>
                  </a:cxn>
                  <a:cxn ang="0">
                    <a:pos x="318" y="336"/>
                  </a:cxn>
                  <a:cxn ang="0">
                    <a:pos x="288" y="342"/>
                  </a:cxn>
                  <a:cxn ang="0">
                    <a:pos x="252" y="342"/>
                  </a:cxn>
                  <a:cxn ang="0">
                    <a:pos x="216" y="342"/>
                  </a:cxn>
                  <a:cxn ang="0">
                    <a:pos x="186" y="342"/>
                  </a:cxn>
                  <a:cxn ang="0">
                    <a:pos x="150" y="342"/>
                  </a:cxn>
                  <a:cxn ang="0">
                    <a:pos x="120" y="348"/>
                  </a:cxn>
                  <a:cxn ang="0">
                    <a:pos x="84" y="348"/>
                  </a:cxn>
                  <a:cxn ang="0">
                    <a:pos x="48" y="348"/>
                  </a:cxn>
                  <a:cxn ang="0">
                    <a:pos x="18" y="354"/>
                  </a:cxn>
                </a:cxnLst>
                <a:rect l="0" t="0" r="r" b="b"/>
                <a:pathLst>
                  <a:path w="672" h="354">
                    <a:moveTo>
                      <a:pt x="0" y="354"/>
                    </a:moveTo>
                    <a:lnTo>
                      <a:pt x="0" y="342"/>
                    </a:lnTo>
                    <a:lnTo>
                      <a:pt x="18" y="336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66" y="330"/>
                    </a:lnTo>
                    <a:lnTo>
                      <a:pt x="84" y="324"/>
                    </a:lnTo>
                    <a:lnTo>
                      <a:pt x="102" y="324"/>
                    </a:lnTo>
                    <a:lnTo>
                      <a:pt x="120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2"/>
                    </a:lnTo>
                    <a:lnTo>
                      <a:pt x="186" y="300"/>
                    </a:lnTo>
                    <a:lnTo>
                      <a:pt x="204" y="300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88"/>
                    </a:lnTo>
                    <a:lnTo>
                      <a:pt x="270" y="288"/>
                    </a:lnTo>
                    <a:lnTo>
                      <a:pt x="288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54" y="258"/>
                    </a:lnTo>
                    <a:lnTo>
                      <a:pt x="372" y="252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20" y="228"/>
                    </a:lnTo>
                    <a:lnTo>
                      <a:pt x="438" y="216"/>
                    </a:lnTo>
                    <a:lnTo>
                      <a:pt x="456" y="210"/>
                    </a:lnTo>
                    <a:lnTo>
                      <a:pt x="468" y="198"/>
                    </a:lnTo>
                    <a:lnTo>
                      <a:pt x="486" y="186"/>
                    </a:lnTo>
                    <a:lnTo>
                      <a:pt x="504" y="180"/>
                    </a:lnTo>
                    <a:lnTo>
                      <a:pt x="522" y="168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70" y="126"/>
                    </a:lnTo>
                    <a:lnTo>
                      <a:pt x="588" y="108"/>
                    </a:lnTo>
                    <a:lnTo>
                      <a:pt x="606" y="90"/>
                    </a:lnTo>
                    <a:lnTo>
                      <a:pt x="624" y="66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282"/>
                    </a:lnTo>
                    <a:lnTo>
                      <a:pt x="654" y="288"/>
                    </a:lnTo>
                    <a:lnTo>
                      <a:pt x="636" y="288"/>
                    </a:lnTo>
                    <a:lnTo>
                      <a:pt x="624" y="294"/>
                    </a:lnTo>
                    <a:lnTo>
                      <a:pt x="606" y="294"/>
                    </a:lnTo>
                    <a:lnTo>
                      <a:pt x="588" y="300"/>
                    </a:lnTo>
                    <a:lnTo>
                      <a:pt x="570" y="300"/>
                    </a:lnTo>
                    <a:lnTo>
                      <a:pt x="552" y="306"/>
                    </a:lnTo>
                    <a:lnTo>
                      <a:pt x="540" y="306"/>
                    </a:lnTo>
                    <a:lnTo>
                      <a:pt x="522" y="312"/>
                    </a:lnTo>
                    <a:lnTo>
                      <a:pt x="504" y="318"/>
                    </a:lnTo>
                    <a:lnTo>
                      <a:pt x="486" y="318"/>
                    </a:lnTo>
                    <a:lnTo>
                      <a:pt x="468" y="324"/>
                    </a:lnTo>
                    <a:lnTo>
                      <a:pt x="456" y="324"/>
                    </a:lnTo>
                    <a:lnTo>
                      <a:pt x="438" y="324"/>
                    </a:lnTo>
                    <a:lnTo>
                      <a:pt x="420" y="324"/>
                    </a:lnTo>
                    <a:lnTo>
                      <a:pt x="402" y="324"/>
                    </a:lnTo>
                    <a:lnTo>
                      <a:pt x="384" y="330"/>
                    </a:lnTo>
                    <a:lnTo>
                      <a:pt x="372" y="330"/>
                    </a:lnTo>
                    <a:lnTo>
                      <a:pt x="354" y="336"/>
                    </a:lnTo>
                    <a:lnTo>
                      <a:pt x="336" y="336"/>
                    </a:lnTo>
                    <a:lnTo>
                      <a:pt x="318" y="336"/>
                    </a:lnTo>
                    <a:lnTo>
                      <a:pt x="300" y="342"/>
                    </a:lnTo>
                    <a:lnTo>
                      <a:pt x="288" y="342"/>
                    </a:lnTo>
                    <a:lnTo>
                      <a:pt x="270" y="342"/>
                    </a:lnTo>
                    <a:lnTo>
                      <a:pt x="252" y="342"/>
                    </a:lnTo>
                    <a:lnTo>
                      <a:pt x="234" y="342"/>
                    </a:lnTo>
                    <a:lnTo>
                      <a:pt x="216" y="342"/>
                    </a:lnTo>
                    <a:lnTo>
                      <a:pt x="204" y="342"/>
                    </a:lnTo>
                    <a:lnTo>
                      <a:pt x="186" y="342"/>
                    </a:lnTo>
                    <a:lnTo>
                      <a:pt x="168" y="342"/>
                    </a:lnTo>
                    <a:lnTo>
                      <a:pt x="150" y="342"/>
                    </a:lnTo>
                    <a:lnTo>
                      <a:pt x="132" y="342"/>
                    </a:lnTo>
                    <a:lnTo>
                      <a:pt x="120" y="348"/>
                    </a:lnTo>
                    <a:lnTo>
                      <a:pt x="102" y="348"/>
                    </a:lnTo>
                    <a:lnTo>
                      <a:pt x="84" y="348"/>
                    </a:lnTo>
                    <a:lnTo>
                      <a:pt x="66" y="348"/>
                    </a:lnTo>
                    <a:lnTo>
                      <a:pt x="48" y="348"/>
                    </a:lnTo>
                    <a:lnTo>
                      <a:pt x="36" y="348"/>
                    </a:lnTo>
                    <a:lnTo>
                      <a:pt x="18" y="354"/>
                    </a:lnTo>
                    <a:lnTo>
                      <a:pt x="0" y="35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885824" y="2401887"/>
                <a:ext cx="1600201" cy="814388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0"/>
                  </a:cxn>
                  <a:cxn ang="0">
                    <a:pos x="66" y="330"/>
                  </a:cxn>
                  <a:cxn ang="0">
                    <a:pos x="102" y="324"/>
                  </a:cxn>
                  <a:cxn ang="0">
                    <a:pos x="132" y="324"/>
                  </a:cxn>
                  <a:cxn ang="0">
                    <a:pos x="168" y="312"/>
                  </a:cxn>
                  <a:cxn ang="0">
                    <a:pos x="204" y="300"/>
                  </a:cxn>
                  <a:cxn ang="0">
                    <a:pos x="234" y="294"/>
                  </a:cxn>
                  <a:cxn ang="0">
                    <a:pos x="270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72" y="252"/>
                  </a:cxn>
                  <a:cxn ang="0">
                    <a:pos x="402" y="234"/>
                  </a:cxn>
                  <a:cxn ang="0">
                    <a:pos x="438" y="216"/>
                  </a:cxn>
                  <a:cxn ang="0">
                    <a:pos x="468" y="198"/>
                  </a:cxn>
                  <a:cxn ang="0">
                    <a:pos x="504" y="180"/>
                  </a:cxn>
                  <a:cxn ang="0">
                    <a:pos x="540" y="150"/>
                  </a:cxn>
                  <a:cxn ang="0">
                    <a:pos x="570" y="126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4"/>
                  </a:cxn>
                  <a:cxn ang="0">
                    <a:pos x="624" y="66"/>
                  </a:cxn>
                  <a:cxn ang="0">
                    <a:pos x="588" y="108"/>
                  </a:cxn>
                  <a:cxn ang="0">
                    <a:pos x="552" y="138"/>
                  </a:cxn>
                  <a:cxn ang="0">
                    <a:pos x="522" y="168"/>
                  </a:cxn>
                  <a:cxn ang="0">
                    <a:pos x="486" y="186"/>
                  </a:cxn>
                  <a:cxn ang="0">
                    <a:pos x="456" y="210"/>
                  </a:cxn>
                  <a:cxn ang="0">
                    <a:pos x="420" y="228"/>
                  </a:cxn>
                  <a:cxn ang="0">
                    <a:pos x="384" y="246"/>
                  </a:cxn>
                  <a:cxn ang="0">
                    <a:pos x="354" y="258"/>
                  </a:cxn>
                  <a:cxn ang="0">
                    <a:pos x="318" y="270"/>
                  </a:cxn>
                  <a:cxn ang="0">
                    <a:pos x="288" y="282"/>
                  </a:cxn>
                  <a:cxn ang="0">
                    <a:pos x="252" y="288"/>
                  </a:cxn>
                  <a:cxn ang="0">
                    <a:pos x="216" y="300"/>
                  </a:cxn>
                  <a:cxn ang="0">
                    <a:pos x="186" y="300"/>
                  </a:cxn>
                  <a:cxn ang="0">
                    <a:pos x="150" y="324"/>
                  </a:cxn>
                  <a:cxn ang="0">
                    <a:pos x="120" y="324"/>
                  </a:cxn>
                  <a:cxn ang="0">
                    <a:pos x="84" y="324"/>
                  </a:cxn>
                  <a:cxn ang="0">
                    <a:pos x="48" y="330"/>
                  </a:cxn>
                  <a:cxn ang="0">
                    <a:pos x="18" y="336"/>
                  </a:cxn>
                </a:cxnLst>
                <a:rect l="0" t="0" r="r" b="b"/>
                <a:pathLst>
                  <a:path w="672" h="342">
                    <a:moveTo>
                      <a:pt x="0" y="342"/>
                    </a:moveTo>
                    <a:lnTo>
                      <a:pt x="0" y="342"/>
                    </a:lnTo>
                    <a:lnTo>
                      <a:pt x="18" y="336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66" y="330"/>
                    </a:lnTo>
                    <a:lnTo>
                      <a:pt x="84" y="324"/>
                    </a:lnTo>
                    <a:lnTo>
                      <a:pt x="102" y="324"/>
                    </a:lnTo>
                    <a:lnTo>
                      <a:pt x="120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2"/>
                    </a:lnTo>
                    <a:lnTo>
                      <a:pt x="186" y="300"/>
                    </a:lnTo>
                    <a:lnTo>
                      <a:pt x="204" y="300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88"/>
                    </a:lnTo>
                    <a:lnTo>
                      <a:pt x="270" y="288"/>
                    </a:lnTo>
                    <a:lnTo>
                      <a:pt x="288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54" y="258"/>
                    </a:lnTo>
                    <a:lnTo>
                      <a:pt x="372" y="252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20" y="228"/>
                    </a:lnTo>
                    <a:lnTo>
                      <a:pt x="438" y="216"/>
                    </a:lnTo>
                    <a:lnTo>
                      <a:pt x="456" y="210"/>
                    </a:lnTo>
                    <a:lnTo>
                      <a:pt x="468" y="198"/>
                    </a:lnTo>
                    <a:lnTo>
                      <a:pt x="486" y="186"/>
                    </a:lnTo>
                    <a:lnTo>
                      <a:pt x="504" y="180"/>
                    </a:lnTo>
                    <a:lnTo>
                      <a:pt x="522" y="168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70" y="126"/>
                    </a:lnTo>
                    <a:lnTo>
                      <a:pt x="588" y="108"/>
                    </a:lnTo>
                    <a:lnTo>
                      <a:pt x="606" y="90"/>
                    </a:lnTo>
                    <a:lnTo>
                      <a:pt x="624" y="66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24"/>
                    </a:lnTo>
                    <a:lnTo>
                      <a:pt x="636" y="48"/>
                    </a:lnTo>
                    <a:lnTo>
                      <a:pt x="624" y="66"/>
                    </a:lnTo>
                    <a:lnTo>
                      <a:pt x="606" y="90"/>
                    </a:lnTo>
                    <a:lnTo>
                      <a:pt x="588" y="108"/>
                    </a:lnTo>
                    <a:lnTo>
                      <a:pt x="570" y="126"/>
                    </a:lnTo>
                    <a:lnTo>
                      <a:pt x="552" y="138"/>
                    </a:lnTo>
                    <a:lnTo>
                      <a:pt x="540" y="150"/>
                    </a:lnTo>
                    <a:lnTo>
                      <a:pt x="522" y="168"/>
                    </a:lnTo>
                    <a:lnTo>
                      <a:pt x="504" y="180"/>
                    </a:lnTo>
                    <a:lnTo>
                      <a:pt x="486" y="186"/>
                    </a:lnTo>
                    <a:lnTo>
                      <a:pt x="468" y="198"/>
                    </a:lnTo>
                    <a:lnTo>
                      <a:pt x="456" y="210"/>
                    </a:lnTo>
                    <a:lnTo>
                      <a:pt x="438" y="216"/>
                    </a:lnTo>
                    <a:lnTo>
                      <a:pt x="420" y="228"/>
                    </a:lnTo>
                    <a:lnTo>
                      <a:pt x="402" y="234"/>
                    </a:lnTo>
                    <a:lnTo>
                      <a:pt x="384" y="246"/>
                    </a:lnTo>
                    <a:lnTo>
                      <a:pt x="372" y="252"/>
                    </a:lnTo>
                    <a:lnTo>
                      <a:pt x="354" y="258"/>
                    </a:lnTo>
                    <a:lnTo>
                      <a:pt x="336" y="264"/>
                    </a:lnTo>
                    <a:lnTo>
                      <a:pt x="318" y="270"/>
                    </a:lnTo>
                    <a:lnTo>
                      <a:pt x="300" y="276"/>
                    </a:lnTo>
                    <a:lnTo>
                      <a:pt x="288" y="282"/>
                    </a:lnTo>
                    <a:lnTo>
                      <a:pt x="270" y="288"/>
                    </a:lnTo>
                    <a:lnTo>
                      <a:pt x="252" y="288"/>
                    </a:lnTo>
                    <a:lnTo>
                      <a:pt x="234" y="294"/>
                    </a:lnTo>
                    <a:lnTo>
                      <a:pt x="216" y="300"/>
                    </a:lnTo>
                    <a:lnTo>
                      <a:pt x="204" y="300"/>
                    </a:lnTo>
                    <a:lnTo>
                      <a:pt x="186" y="300"/>
                    </a:lnTo>
                    <a:lnTo>
                      <a:pt x="168" y="312"/>
                    </a:lnTo>
                    <a:lnTo>
                      <a:pt x="150" y="324"/>
                    </a:lnTo>
                    <a:lnTo>
                      <a:pt x="132" y="324"/>
                    </a:lnTo>
                    <a:lnTo>
                      <a:pt x="120" y="324"/>
                    </a:lnTo>
                    <a:lnTo>
                      <a:pt x="102" y="324"/>
                    </a:lnTo>
                    <a:lnTo>
                      <a:pt x="84" y="324"/>
                    </a:lnTo>
                    <a:lnTo>
                      <a:pt x="66" y="330"/>
                    </a:lnTo>
                    <a:lnTo>
                      <a:pt x="48" y="330"/>
                    </a:lnTo>
                    <a:lnTo>
                      <a:pt x="36" y="330"/>
                    </a:lnTo>
                    <a:lnTo>
                      <a:pt x="18" y="336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885824" y="2401887"/>
                <a:ext cx="1600201" cy="814388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0"/>
                  </a:cxn>
                  <a:cxn ang="0">
                    <a:pos x="66" y="330"/>
                  </a:cxn>
                  <a:cxn ang="0">
                    <a:pos x="102" y="324"/>
                  </a:cxn>
                  <a:cxn ang="0">
                    <a:pos x="132" y="324"/>
                  </a:cxn>
                  <a:cxn ang="0">
                    <a:pos x="168" y="312"/>
                  </a:cxn>
                  <a:cxn ang="0">
                    <a:pos x="204" y="300"/>
                  </a:cxn>
                  <a:cxn ang="0">
                    <a:pos x="234" y="294"/>
                  </a:cxn>
                  <a:cxn ang="0">
                    <a:pos x="270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72" y="252"/>
                  </a:cxn>
                  <a:cxn ang="0">
                    <a:pos x="402" y="234"/>
                  </a:cxn>
                  <a:cxn ang="0">
                    <a:pos x="438" y="216"/>
                  </a:cxn>
                  <a:cxn ang="0">
                    <a:pos x="468" y="198"/>
                  </a:cxn>
                  <a:cxn ang="0">
                    <a:pos x="504" y="180"/>
                  </a:cxn>
                  <a:cxn ang="0">
                    <a:pos x="540" y="150"/>
                  </a:cxn>
                  <a:cxn ang="0">
                    <a:pos x="570" y="126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4"/>
                  </a:cxn>
                  <a:cxn ang="0">
                    <a:pos x="624" y="66"/>
                  </a:cxn>
                  <a:cxn ang="0">
                    <a:pos x="588" y="108"/>
                  </a:cxn>
                  <a:cxn ang="0">
                    <a:pos x="552" y="138"/>
                  </a:cxn>
                  <a:cxn ang="0">
                    <a:pos x="522" y="168"/>
                  </a:cxn>
                  <a:cxn ang="0">
                    <a:pos x="486" y="186"/>
                  </a:cxn>
                  <a:cxn ang="0">
                    <a:pos x="456" y="210"/>
                  </a:cxn>
                  <a:cxn ang="0">
                    <a:pos x="420" y="228"/>
                  </a:cxn>
                  <a:cxn ang="0">
                    <a:pos x="384" y="246"/>
                  </a:cxn>
                  <a:cxn ang="0">
                    <a:pos x="354" y="258"/>
                  </a:cxn>
                  <a:cxn ang="0">
                    <a:pos x="318" y="270"/>
                  </a:cxn>
                  <a:cxn ang="0">
                    <a:pos x="288" y="282"/>
                  </a:cxn>
                  <a:cxn ang="0">
                    <a:pos x="252" y="288"/>
                  </a:cxn>
                  <a:cxn ang="0">
                    <a:pos x="216" y="300"/>
                  </a:cxn>
                  <a:cxn ang="0">
                    <a:pos x="186" y="300"/>
                  </a:cxn>
                  <a:cxn ang="0">
                    <a:pos x="150" y="324"/>
                  </a:cxn>
                  <a:cxn ang="0">
                    <a:pos x="120" y="324"/>
                  </a:cxn>
                  <a:cxn ang="0">
                    <a:pos x="84" y="324"/>
                  </a:cxn>
                  <a:cxn ang="0">
                    <a:pos x="48" y="330"/>
                  </a:cxn>
                  <a:cxn ang="0">
                    <a:pos x="18" y="336"/>
                  </a:cxn>
                </a:cxnLst>
                <a:rect l="0" t="0" r="r" b="b"/>
                <a:pathLst>
                  <a:path w="672" h="342">
                    <a:moveTo>
                      <a:pt x="0" y="342"/>
                    </a:moveTo>
                    <a:lnTo>
                      <a:pt x="0" y="342"/>
                    </a:lnTo>
                    <a:lnTo>
                      <a:pt x="18" y="336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66" y="330"/>
                    </a:lnTo>
                    <a:lnTo>
                      <a:pt x="84" y="324"/>
                    </a:lnTo>
                    <a:lnTo>
                      <a:pt x="102" y="324"/>
                    </a:lnTo>
                    <a:lnTo>
                      <a:pt x="120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2"/>
                    </a:lnTo>
                    <a:lnTo>
                      <a:pt x="186" y="300"/>
                    </a:lnTo>
                    <a:lnTo>
                      <a:pt x="204" y="300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88"/>
                    </a:lnTo>
                    <a:lnTo>
                      <a:pt x="270" y="288"/>
                    </a:lnTo>
                    <a:lnTo>
                      <a:pt x="288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54" y="258"/>
                    </a:lnTo>
                    <a:lnTo>
                      <a:pt x="372" y="252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20" y="228"/>
                    </a:lnTo>
                    <a:lnTo>
                      <a:pt x="438" y="216"/>
                    </a:lnTo>
                    <a:lnTo>
                      <a:pt x="456" y="210"/>
                    </a:lnTo>
                    <a:lnTo>
                      <a:pt x="468" y="198"/>
                    </a:lnTo>
                    <a:lnTo>
                      <a:pt x="486" y="186"/>
                    </a:lnTo>
                    <a:lnTo>
                      <a:pt x="504" y="180"/>
                    </a:lnTo>
                    <a:lnTo>
                      <a:pt x="522" y="168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70" y="126"/>
                    </a:lnTo>
                    <a:lnTo>
                      <a:pt x="588" y="108"/>
                    </a:lnTo>
                    <a:lnTo>
                      <a:pt x="606" y="90"/>
                    </a:lnTo>
                    <a:lnTo>
                      <a:pt x="624" y="66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24"/>
                    </a:lnTo>
                    <a:lnTo>
                      <a:pt x="636" y="48"/>
                    </a:lnTo>
                    <a:lnTo>
                      <a:pt x="624" y="66"/>
                    </a:lnTo>
                    <a:lnTo>
                      <a:pt x="606" y="90"/>
                    </a:lnTo>
                    <a:lnTo>
                      <a:pt x="588" y="108"/>
                    </a:lnTo>
                    <a:lnTo>
                      <a:pt x="570" y="126"/>
                    </a:lnTo>
                    <a:lnTo>
                      <a:pt x="552" y="138"/>
                    </a:lnTo>
                    <a:lnTo>
                      <a:pt x="540" y="150"/>
                    </a:lnTo>
                    <a:lnTo>
                      <a:pt x="522" y="168"/>
                    </a:lnTo>
                    <a:lnTo>
                      <a:pt x="504" y="180"/>
                    </a:lnTo>
                    <a:lnTo>
                      <a:pt x="486" y="186"/>
                    </a:lnTo>
                    <a:lnTo>
                      <a:pt x="468" y="198"/>
                    </a:lnTo>
                    <a:lnTo>
                      <a:pt x="456" y="210"/>
                    </a:lnTo>
                    <a:lnTo>
                      <a:pt x="438" y="216"/>
                    </a:lnTo>
                    <a:lnTo>
                      <a:pt x="420" y="228"/>
                    </a:lnTo>
                    <a:lnTo>
                      <a:pt x="402" y="234"/>
                    </a:lnTo>
                    <a:lnTo>
                      <a:pt x="384" y="246"/>
                    </a:lnTo>
                    <a:lnTo>
                      <a:pt x="372" y="252"/>
                    </a:lnTo>
                    <a:lnTo>
                      <a:pt x="354" y="258"/>
                    </a:lnTo>
                    <a:lnTo>
                      <a:pt x="336" y="264"/>
                    </a:lnTo>
                    <a:lnTo>
                      <a:pt x="318" y="270"/>
                    </a:lnTo>
                    <a:lnTo>
                      <a:pt x="300" y="276"/>
                    </a:lnTo>
                    <a:lnTo>
                      <a:pt x="288" y="282"/>
                    </a:lnTo>
                    <a:lnTo>
                      <a:pt x="270" y="288"/>
                    </a:lnTo>
                    <a:lnTo>
                      <a:pt x="252" y="288"/>
                    </a:lnTo>
                    <a:lnTo>
                      <a:pt x="234" y="294"/>
                    </a:lnTo>
                    <a:lnTo>
                      <a:pt x="216" y="300"/>
                    </a:lnTo>
                    <a:lnTo>
                      <a:pt x="204" y="300"/>
                    </a:lnTo>
                    <a:lnTo>
                      <a:pt x="186" y="300"/>
                    </a:lnTo>
                    <a:lnTo>
                      <a:pt x="168" y="312"/>
                    </a:lnTo>
                    <a:lnTo>
                      <a:pt x="150" y="324"/>
                    </a:lnTo>
                    <a:lnTo>
                      <a:pt x="132" y="324"/>
                    </a:lnTo>
                    <a:lnTo>
                      <a:pt x="120" y="324"/>
                    </a:lnTo>
                    <a:lnTo>
                      <a:pt x="102" y="324"/>
                    </a:lnTo>
                    <a:lnTo>
                      <a:pt x="84" y="324"/>
                    </a:lnTo>
                    <a:lnTo>
                      <a:pt x="66" y="330"/>
                    </a:lnTo>
                    <a:lnTo>
                      <a:pt x="48" y="330"/>
                    </a:lnTo>
                    <a:lnTo>
                      <a:pt x="36" y="330"/>
                    </a:lnTo>
                    <a:lnTo>
                      <a:pt x="18" y="336"/>
                    </a:lnTo>
                    <a:lnTo>
                      <a:pt x="0" y="3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885824" y="2130425"/>
                <a:ext cx="1600201" cy="1085850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36" y="426"/>
                  </a:cxn>
                  <a:cxn ang="0">
                    <a:pos x="66" y="420"/>
                  </a:cxn>
                  <a:cxn ang="0">
                    <a:pos x="102" y="420"/>
                  </a:cxn>
                  <a:cxn ang="0">
                    <a:pos x="132" y="420"/>
                  </a:cxn>
                  <a:cxn ang="0">
                    <a:pos x="168" y="408"/>
                  </a:cxn>
                  <a:cxn ang="0">
                    <a:pos x="204" y="396"/>
                  </a:cxn>
                  <a:cxn ang="0">
                    <a:pos x="234" y="390"/>
                  </a:cxn>
                  <a:cxn ang="0">
                    <a:pos x="270" y="372"/>
                  </a:cxn>
                  <a:cxn ang="0">
                    <a:pos x="300" y="360"/>
                  </a:cxn>
                  <a:cxn ang="0">
                    <a:pos x="336" y="342"/>
                  </a:cxn>
                  <a:cxn ang="0">
                    <a:pos x="372" y="324"/>
                  </a:cxn>
                  <a:cxn ang="0">
                    <a:pos x="402" y="300"/>
                  </a:cxn>
                  <a:cxn ang="0">
                    <a:pos x="438" y="276"/>
                  </a:cxn>
                  <a:cxn ang="0">
                    <a:pos x="468" y="252"/>
                  </a:cxn>
                  <a:cxn ang="0">
                    <a:pos x="504" y="222"/>
                  </a:cxn>
                  <a:cxn ang="0">
                    <a:pos x="540" y="186"/>
                  </a:cxn>
                  <a:cxn ang="0">
                    <a:pos x="570" y="144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138"/>
                  </a:cxn>
                  <a:cxn ang="0">
                    <a:pos x="624" y="180"/>
                  </a:cxn>
                  <a:cxn ang="0">
                    <a:pos x="588" y="222"/>
                  </a:cxn>
                  <a:cxn ang="0">
                    <a:pos x="552" y="252"/>
                  </a:cxn>
                  <a:cxn ang="0">
                    <a:pos x="522" y="282"/>
                  </a:cxn>
                  <a:cxn ang="0">
                    <a:pos x="486" y="300"/>
                  </a:cxn>
                  <a:cxn ang="0">
                    <a:pos x="456" y="324"/>
                  </a:cxn>
                  <a:cxn ang="0">
                    <a:pos x="420" y="342"/>
                  </a:cxn>
                  <a:cxn ang="0">
                    <a:pos x="384" y="360"/>
                  </a:cxn>
                  <a:cxn ang="0">
                    <a:pos x="354" y="372"/>
                  </a:cxn>
                  <a:cxn ang="0">
                    <a:pos x="318" y="384"/>
                  </a:cxn>
                  <a:cxn ang="0">
                    <a:pos x="288" y="396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14"/>
                  </a:cxn>
                  <a:cxn ang="0">
                    <a:pos x="150" y="438"/>
                  </a:cxn>
                  <a:cxn ang="0">
                    <a:pos x="120" y="438"/>
                  </a:cxn>
                  <a:cxn ang="0">
                    <a:pos x="84" y="438"/>
                  </a:cxn>
                  <a:cxn ang="0">
                    <a:pos x="48" y="444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6">
                    <a:moveTo>
                      <a:pt x="0" y="456"/>
                    </a:moveTo>
                    <a:lnTo>
                      <a:pt x="0" y="438"/>
                    </a:lnTo>
                    <a:lnTo>
                      <a:pt x="18" y="432"/>
                    </a:lnTo>
                    <a:lnTo>
                      <a:pt x="36" y="426"/>
                    </a:lnTo>
                    <a:lnTo>
                      <a:pt x="48" y="432"/>
                    </a:lnTo>
                    <a:lnTo>
                      <a:pt x="66" y="420"/>
                    </a:lnTo>
                    <a:lnTo>
                      <a:pt x="84" y="420"/>
                    </a:lnTo>
                    <a:lnTo>
                      <a:pt x="102" y="420"/>
                    </a:lnTo>
                    <a:lnTo>
                      <a:pt x="120" y="420"/>
                    </a:lnTo>
                    <a:lnTo>
                      <a:pt x="132" y="420"/>
                    </a:lnTo>
                    <a:lnTo>
                      <a:pt x="150" y="420"/>
                    </a:lnTo>
                    <a:lnTo>
                      <a:pt x="168" y="408"/>
                    </a:lnTo>
                    <a:lnTo>
                      <a:pt x="186" y="396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34" y="390"/>
                    </a:lnTo>
                    <a:lnTo>
                      <a:pt x="252" y="384"/>
                    </a:lnTo>
                    <a:lnTo>
                      <a:pt x="270" y="372"/>
                    </a:lnTo>
                    <a:lnTo>
                      <a:pt x="288" y="366"/>
                    </a:lnTo>
                    <a:lnTo>
                      <a:pt x="300" y="360"/>
                    </a:lnTo>
                    <a:lnTo>
                      <a:pt x="318" y="348"/>
                    </a:lnTo>
                    <a:lnTo>
                      <a:pt x="336" y="342"/>
                    </a:lnTo>
                    <a:lnTo>
                      <a:pt x="354" y="330"/>
                    </a:lnTo>
                    <a:lnTo>
                      <a:pt x="372" y="324"/>
                    </a:lnTo>
                    <a:lnTo>
                      <a:pt x="384" y="312"/>
                    </a:lnTo>
                    <a:lnTo>
                      <a:pt x="402" y="300"/>
                    </a:lnTo>
                    <a:lnTo>
                      <a:pt x="420" y="288"/>
                    </a:lnTo>
                    <a:lnTo>
                      <a:pt x="438" y="276"/>
                    </a:lnTo>
                    <a:lnTo>
                      <a:pt x="456" y="264"/>
                    </a:lnTo>
                    <a:lnTo>
                      <a:pt x="468" y="252"/>
                    </a:lnTo>
                    <a:lnTo>
                      <a:pt x="486" y="234"/>
                    </a:lnTo>
                    <a:lnTo>
                      <a:pt x="504" y="222"/>
                    </a:lnTo>
                    <a:lnTo>
                      <a:pt x="522" y="204"/>
                    </a:lnTo>
                    <a:lnTo>
                      <a:pt x="540" y="186"/>
                    </a:lnTo>
                    <a:lnTo>
                      <a:pt x="552" y="168"/>
                    </a:lnTo>
                    <a:lnTo>
                      <a:pt x="570" y="144"/>
                    </a:lnTo>
                    <a:lnTo>
                      <a:pt x="588" y="126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114"/>
                    </a:lnTo>
                    <a:lnTo>
                      <a:pt x="654" y="138"/>
                    </a:lnTo>
                    <a:lnTo>
                      <a:pt x="636" y="162"/>
                    </a:lnTo>
                    <a:lnTo>
                      <a:pt x="624" y="180"/>
                    </a:lnTo>
                    <a:lnTo>
                      <a:pt x="606" y="204"/>
                    </a:lnTo>
                    <a:lnTo>
                      <a:pt x="588" y="222"/>
                    </a:lnTo>
                    <a:lnTo>
                      <a:pt x="570" y="240"/>
                    </a:lnTo>
                    <a:lnTo>
                      <a:pt x="552" y="252"/>
                    </a:lnTo>
                    <a:lnTo>
                      <a:pt x="540" y="264"/>
                    </a:lnTo>
                    <a:lnTo>
                      <a:pt x="522" y="282"/>
                    </a:lnTo>
                    <a:lnTo>
                      <a:pt x="504" y="294"/>
                    </a:lnTo>
                    <a:lnTo>
                      <a:pt x="486" y="300"/>
                    </a:lnTo>
                    <a:lnTo>
                      <a:pt x="468" y="312"/>
                    </a:lnTo>
                    <a:lnTo>
                      <a:pt x="456" y="324"/>
                    </a:lnTo>
                    <a:lnTo>
                      <a:pt x="438" y="330"/>
                    </a:lnTo>
                    <a:lnTo>
                      <a:pt x="420" y="342"/>
                    </a:lnTo>
                    <a:lnTo>
                      <a:pt x="402" y="348"/>
                    </a:lnTo>
                    <a:lnTo>
                      <a:pt x="384" y="360"/>
                    </a:lnTo>
                    <a:lnTo>
                      <a:pt x="372" y="366"/>
                    </a:lnTo>
                    <a:lnTo>
                      <a:pt x="354" y="372"/>
                    </a:lnTo>
                    <a:lnTo>
                      <a:pt x="336" y="378"/>
                    </a:lnTo>
                    <a:lnTo>
                      <a:pt x="318" y="384"/>
                    </a:lnTo>
                    <a:lnTo>
                      <a:pt x="300" y="390"/>
                    </a:lnTo>
                    <a:lnTo>
                      <a:pt x="288" y="396"/>
                    </a:lnTo>
                    <a:lnTo>
                      <a:pt x="270" y="402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14"/>
                    </a:lnTo>
                    <a:lnTo>
                      <a:pt x="168" y="426"/>
                    </a:lnTo>
                    <a:lnTo>
                      <a:pt x="150" y="438"/>
                    </a:lnTo>
                    <a:lnTo>
                      <a:pt x="132" y="438"/>
                    </a:lnTo>
                    <a:lnTo>
                      <a:pt x="120" y="438"/>
                    </a:lnTo>
                    <a:lnTo>
                      <a:pt x="102" y="438"/>
                    </a:lnTo>
                    <a:lnTo>
                      <a:pt x="84" y="438"/>
                    </a:lnTo>
                    <a:lnTo>
                      <a:pt x="66" y="444"/>
                    </a:lnTo>
                    <a:lnTo>
                      <a:pt x="48" y="444"/>
                    </a:lnTo>
                    <a:lnTo>
                      <a:pt x="36" y="444"/>
                    </a:lnTo>
                    <a:lnTo>
                      <a:pt x="18" y="45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885824" y="2130425"/>
                <a:ext cx="1600201" cy="1085850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36" y="426"/>
                  </a:cxn>
                  <a:cxn ang="0">
                    <a:pos x="66" y="420"/>
                  </a:cxn>
                  <a:cxn ang="0">
                    <a:pos x="102" y="420"/>
                  </a:cxn>
                  <a:cxn ang="0">
                    <a:pos x="132" y="420"/>
                  </a:cxn>
                  <a:cxn ang="0">
                    <a:pos x="168" y="408"/>
                  </a:cxn>
                  <a:cxn ang="0">
                    <a:pos x="204" y="396"/>
                  </a:cxn>
                  <a:cxn ang="0">
                    <a:pos x="234" y="390"/>
                  </a:cxn>
                  <a:cxn ang="0">
                    <a:pos x="270" y="372"/>
                  </a:cxn>
                  <a:cxn ang="0">
                    <a:pos x="300" y="360"/>
                  </a:cxn>
                  <a:cxn ang="0">
                    <a:pos x="336" y="342"/>
                  </a:cxn>
                  <a:cxn ang="0">
                    <a:pos x="372" y="324"/>
                  </a:cxn>
                  <a:cxn ang="0">
                    <a:pos x="402" y="300"/>
                  </a:cxn>
                  <a:cxn ang="0">
                    <a:pos x="438" y="276"/>
                  </a:cxn>
                  <a:cxn ang="0">
                    <a:pos x="468" y="252"/>
                  </a:cxn>
                  <a:cxn ang="0">
                    <a:pos x="504" y="222"/>
                  </a:cxn>
                  <a:cxn ang="0">
                    <a:pos x="540" y="186"/>
                  </a:cxn>
                  <a:cxn ang="0">
                    <a:pos x="570" y="144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138"/>
                  </a:cxn>
                  <a:cxn ang="0">
                    <a:pos x="624" y="180"/>
                  </a:cxn>
                  <a:cxn ang="0">
                    <a:pos x="588" y="222"/>
                  </a:cxn>
                  <a:cxn ang="0">
                    <a:pos x="552" y="252"/>
                  </a:cxn>
                  <a:cxn ang="0">
                    <a:pos x="522" y="282"/>
                  </a:cxn>
                  <a:cxn ang="0">
                    <a:pos x="486" y="300"/>
                  </a:cxn>
                  <a:cxn ang="0">
                    <a:pos x="456" y="324"/>
                  </a:cxn>
                  <a:cxn ang="0">
                    <a:pos x="420" y="342"/>
                  </a:cxn>
                  <a:cxn ang="0">
                    <a:pos x="384" y="360"/>
                  </a:cxn>
                  <a:cxn ang="0">
                    <a:pos x="354" y="372"/>
                  </a:cxn>
                  <a:cxn ang="0">
                    <a:pos x="318" y="384"/>
                  </a:cxn>
                  <a:cxn ang="0">
                    <a:pos x="288" y="396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14"/>
                  </a:cxn>
                  <a:cxn ang="0">
                    <a:pos x="150" y="438"/>
                  </a:cxn>
                  <a:cxn ang="0">
                    <a:pos x="120" y="438"/>
                  </a:cxn>
                  <a:cxn ang="0">
                    <a:pos x="84" y="438"/>
                  </a:cxn>
                  <a:cxn ang="0">
                    <a:pos x="48" y="444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6">
                    <a:moveTo>
                      <a:pt x="0" y="456"/>
                    </a:moveTo>
                    <a:lnTo>
                      <a:pt x="0" y="438"/>
                    </a:lnTo>
                    <a:lnTo>
                      <a:pt x="18" y="432"/>
                    </a:lnTo>
                    <a:lnTo>
                      <a:pt x="36" y="426"/>
                    </a:lnTo>
                    <a:lnTo>
                      <a:pt x="48" y="432"/>
                    </a:lnTo>
                    <a:lnTo>
                      <a:pt x="66" y="420"/>
                    </a:lnTo>
                    <a:lnTo>
                      <a:pt x="84" y="420"/>
                    </a:lnTo>
                    <a:lnTo>
                      <a:pt x="102" y="420"/>
                    </a:lnTo>
                    <a:lnTo>
                      <a:pt x="120" y="420"/>
                    </a:lnTo>
                    <a:lnTo>
                      <a:pt x="132" y="420"/>
                    </a:lnTo>
                    <a:lnTo>
                      <a:pt x="150" y="420"/>
                    </a:lnTo>
                    <a:lnTo>
                      <a:pt x="168" y="408"/>
                    </a:lnTo>
                    <a:lnTo>
                      <a:pt x="186" y="396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34" y="390"/>
                    </a:lnTo>
                    <a:lnTo>
                      <a:pt x="252" y="384"/>
                    </a:lnTo>
                    <a:lnTo>
                      <a:pt x="270" y="372"/>
                    </a:lnTo>
                    <a:lnTo>
                      <a:pt x="288" y="366"/>
                    </a:lnTo>
                    <a:lnTo>
                      <a:pt x="300" y="360"/>
                    </a:lnTo>
                    <a:lnTo>
                      <a:pt x="318" y="348"/>
                    </a:lnTo>
                    <a:lnTo>
                      <a:pt x="336" y="342"/>
                    </a:lnTo>
                    <a:lnTo>
                      <a:pt x="354" y="330"/>
                    </a:lnTo>
                    <a:lnTo>
                      <a:pt x="372" y="324"/>
                    </a:lnTo>
                    <a:lnTo>
                      <a:pt x="384" y="312"/>
                    </a:lnTo>
                    <a:lnTo>
                      <a:pt x="402" y="300"/>
                    </a:lnTo>
                    <a:lnTo>
                      <a:pt x="420" y="288"/>
                    </a:lnTo>
                    <a:lnTo>
                      <a:pt x="438" y="276"/>
                    </a:lnTo>
                    <a:lnTo>
                      <a:pt x="456" y="264"/>
                    </a:lnTo>
                    <a:lnTo>
                      <a:pt x="468" y="252"/>
                    </a:lnTo>
                    <a:lnTo>
                      <a:pt x="486" y="234"/>
                    </a:lnTo>
                    <a:lnTo>
                      <a:pt x="504" y="222"/>
                    </a:lnTo>
                    <a:lnTo>
                      <a:pt x="522" y="204"/>
                    </a:lnTo>
                    <a:lnTo>
                      <a:pt x="540" y="186"/>
                    </a:lnTo>
                    <a:lnTo>
                      <a:pt x="552" y="168"/>
                    </a:lnTo>
                    <a:lnTo>
                      <a:pt x="570" y="144"/>
                    </a:lnTo>
                    <a:lnTo>
                      <a:pt x="588" y="126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114"/>
                    </a:lnTo>
                    <a:lnTo>
                      <a:pt x="654" y="138"/>
                    </a:lnTo>
                    <a:lnTo>
                      <a:pt x="636" y="162"/>
                    </a:lnTo>
                    <a:lnTo>
                      <a:pt x="624" y="180"/>
                    </a:lnTo>
                    <a:lnTo>
                      <a:pt x="606" y="204"/>
                    </a:lnTo>
                    <a:lnTo>
                      <a:pt x="588" y="222"/>
                    </a:lnTo>
                    <a:lnTo>
                      <a:pt x="570" y="240"/>
                    </a:lnTo>
                    <a:lnTo>
                      <a:pt x="552" y="252"/>
                    </a:lnTo>
                    <a:lnTo>
                      <a:pt x="540" y="264"/>
                    </a:lnTo>
                    <a:lnTo>
                      <a:pt x="522" y="282"/>
                    </a:lnTo>
                    <a:lnTo>
                      <a:pt x="504" y="294"/>
                    </a:lnTo>
                    <a:lnTo>
                      <a:pt x="486" y="300"/>
                    </a:lnTo>
                    <a:lnTo>
                      <a:pt x="468" y="312"/>
                    </a:lnTo>
                    <a:lnTo>
                      <a:pt x="456" y="324"/>
                    </a:lnTo>
                    <a:lnTo>
                      <a:pt x="438" y="330"/>
                    </a:lnTo>
                    <a:lnTo>
                      <a:pt x="420" y="342"/>
                    </a:lnTo>
                    <a:lnTo>
                      <a:pt x="402" y="348"/>
                    </a:lnTo>
                    <a:lnTo>
                      <a:pt x="384" y="360"/>
                    </a:lnTo>
                    <a:lnTo>
                      <a:pt x="372" y="366"/>
                    </a:lnTo>
                    <a:lnTo>
                      <a:pt x="354" y="372"/>
                    </a:lnTo>
                    <a:lnTo>
                      <a:pt x="336" y="378"/>
                    </a:lnTo>
                    <a:lnTo>
                      <a:pt x="318" y="384"/>
                    </a:lnTo>
                    <a:lnTo>
                      <a:pt x="300" y="390"/>
                    </a:lnTo>
                    <a:lnTo>
                      <a:pt x="288" y="396"/>
                    </a:lnTo>
                    <a:lnTo>
                      <a:pt x="270" y="402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14"/>
                    </a:lnTo>
                    <a:lnTo>
                      <a:pt x="168" y="426"/>
                    </a:lnTo>
                    <a:lnTo>
                      <a:pt x="150" y="438"/>
                    </a:lnTo>
                    <a:lnTo>
                      <a:pt x="132" y="438"/>
                    </a:lnTo>
                    <a:lnTo>
                      <a:pt x="120" y="438"/>
                    </a:lnTo>
                    <a:lnTo>
                      <a:pt x="102" y="438"/>
                    </a:lnTo>
                    <a:lnTo>
                      <a:pt x="84" y="438"/>
                    </a:lnTo>
                    <a:lnTo>
                      <a:pt x="66" y="444"/>
                    </a:lnTo>
                    <a:lnTo>
                      <a:pt x="48" y="444"/>
                    </a:lnTo>
                    <a:lnTo>
                      <a:pt x="36" y="444"/>
                    </a:lnTo>
                    <a:lnTo>
                      <a:pt x="18" y="450"/>
                    </a:lnTo>
                    <a:lnTo>
                      <a:pt x="0" y="45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885824" y="2087562"/>
                <a:ext cx="1600201" cy="1085850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36" y="444"/>
                  </a:cxn>
                  <a:cxn ang="0">
                    <a:pos x="66" y="438"/>
                  </a:cxn>
                  <a:cxn ang="0">
                    <a:pos x="102" y="438"/>
                  </a:cxn>
                  <a:cxn ang="0">
                    <a:pos x="132" y="438"/>
                  </a:cxn>
                  <a:cxn ang="0">
                    <a:pos x="168" y="426"/>
                  </a:cxn>
                  <a:cxn ang="0">
                    <a:pos x="204" y="414"/>
                  </a:cxn>
                  <a:cxn ang="0">
                    <a:pos x="234" y="402"/>
                  </a:cxn>
                  <a:cxn ang="0">
                    <a:pos x="270" y="390"/>
                  </a:cxn>
                  <a:cxn ang="0">
                    <a:pos x="300" y="378"/>
                  </a:cxn>
                  <a:cxn ang="0">
                    <a:pos x="336" y="354"/>
                  </a:cxn>
                  <a:cxn ang="0">
                    <a:pos x="372" y="336"/>
                  </a:cxn>
                  <a:cxn ang="0">
                    <a:pos x="402" y="318"/>
                  </a:cxn>
                  <a:cxn ang="0">
                    <a:pos x="438" y="288"/>
                  </a:cxn>
                  <a:cxn ang="0">
                    <a:pos x="468" y="264"/>
                  </a:cxn>
                  <a:cxn ang="0">
                    <a:pos x="504" y="228"/>
                  </a:cxn>
                  <a:cxn ang="0">
                    <a:pos x="540" y="192"/>
                  </a:cxn>
                  <a:cxn ang="0">
                    <a:pos x="570" y="150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48"/>
                  </a:cxn>
                  <a:cxn ang="0">
                    <a:pos x="624" y="96"/>
                  </a:cxn>
                  <a:cxn ang="0">
                    <a:pos x="588" y="144"/>
                  </a:cxn>
                  <a:cxn ang="0">
                    <a:pos x="552" y="186"/>
                  </a:cxn>
                  <a:cxn ang="0">
                    <a:pos x="522" y="222"/>
                  </a:cxn>
                  <a:cxn ang="0">
                    <a:pos x="486" y="252"/>
                  </a:cxn>
                  <a:cxn ang="0">
                    <a:pos x="456" y="282"/>
                  </a:cxn>
                  <a:cxn ang="0">
                    <a:pos x="420" y="306"/>
                  </a:cxn>
                  <a:cxn ang="0">
                    <a:pos x="384" y="330"/>
                  </a:cxn>
                  <a:cxn ang="0">
                    <a:pos x="354" y="348"/>
                  </a:cxn>
                  <a:cxn ang="0">
                    <a:pos x="318" y="366"/>
                  </a:cxn>
                  <a:cxn ang="0">
                    <a:pos x="288" y="384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14"/>
                  </a:cxn>
                  <a:cxn ang="0">
                    <a:pos x="150" y="438"/>
                  </a:cxn>
                  <a:cxn ang="0">
                    <a:pos x="120" y="438"/>
                  </a:cxn>
                  <a:cxn ang="0">
                    <a:pos x="84" y="438"/>
                  </a:cxn>
                  <a:cxn ang="0">
                    <a:pos x="48" y="450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6">
                    <a:moveTo>
                      <a:pt x="0" y="456"/>
                    </a:moveTo>
                    <a:lnTo>
                      <a:pt x="0" y="456"/>
                    </a:lnTo>
                    <a:lnTo>
                      <a:pt x="18" y="450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8"/>
                    </a:lnTo>
                    <a:lnTo>
                      <a:pt x="120" y="438"/>
                    </a:lnTo>
                    <a:lnTo>
                      <a:pt x="132" y="438"/>
                    </a:lnTo>
                    <a:lnTo>
                      <a:pt x="150" y="438"/>
                    </a:lnTo>
                    <a:lnTo>
                      <a:pt x="168" y="426"/>
                    </a:lnTo>
                    <a:lnTo>
                      <a:pt x="186" y="414"/>
                    </a:lnTo>
                    <a:lnTo>
                      <a:pt x="204" y="414"/>
                    </a:lnTo>
                    <a:lnTo>
                      <a:pt x="216" y="408"/>
                    </a:lnTo>
                    <a:lnTo>
                      <a:pt x="234" y="402"/>
                    </a:lnTo>
                    <a:lnTo>
                      <a:pt x="252" y="396"/>
                    </a:lnTo>
                    <a:lnTo>
                      <a:pt x="270" y="390"/>
                    </a:lnTo>
                    <a:lnTo>
                      <a:pt x="288" y="384"/>
                    </a:lnTo>
                    <a:lnTo>
                      <a:pt x="300" y="378"/>
                    </a:lnTo>
                    <a:lnTo>
                      <a:pt x="318" y="366"/>
                    </a:lnTo>
                    <a:lnTo>
                      <a:pt x="336" y="354"/>
                    </a:lnTo>
                    <a:lnTo>
                      <a:pt x="354" y="348"/>
                    </a:lnTo>
                    <a:lnTo>
                      <a:pt x="372" y="336"/>
                    </a:lnTo>
                    <a:lnTo>
                      <a:pt x="384" y="324"/>
                    </a:lnTo>
                    <a:lnTo>
                      <a:pt x="402" y="318"/>
                    </a:lnTo>
                    <a:lnTo>
                      <a:pt x="420" y="300"/>
                    </a:lnTo>
                    <a:lnTo>
                      <a:pt x="438" y="288"/>
                    </a:lnTo>
                    <a:lnTo>
                      <a:pt x="456" y="276"/>
                    </a:lnTo>
                    <a:lnTo>
                      <a:pt x="468" y="264"/>
                    </a:lnTo>
                    <a:lnTo>
                      <a:pt x="486" y="246"/>
                    </a:lnTo>
                    <a:lnTo>
                      <a:pt x="504" y="228"/>
                    </a:lnTo>
                    <a:lnTo>
                      <a:pt x="522" y="210"/>
                    </a:lnTo>
                    <a:lnTo>
                      <a:pt x="540" y="192"/>
                    </a:lnTo>
                    <a:lnTo>
                      <a:pt x="552" y="174"/>
                    </a:lnTo>
                    <a:lnTo>
                      <a:pt x="570" y="150"/>
                    </a:lnTo>
                    <a:lnTo>
                      <a:pt x="588" y="132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18"/>
                    </a:lnTo>
                    <a:lnTo>
                      <a:pt x="654" y="48"/>
                    </a:lnTo>
                    <a:lnTo>
                      <a:pt x="636" y="72"/>
                    </a:lnTo>
                    <a:lnTo>
                      <a:pt x="624" y="96"/>
                    </a:lnTo>
                    <a:lnTo>
                      <a:pt x="606" y="120"/>
                    </a:lnTo>
                    <a:lnTo>
                      <a:pt x="588" y="144"/>
                    </a:lnTo>
                    <a:lnTo>
                      <a:pt x="570" y="162"/>
                    </a:lnTo>
                    <a:lnTo>
                      <a:pt x="552" y="186"/>
                    </a:lnTo>
                    <a:lnTo>
                      <a:pt x="540" y="204"/>
                    </a:lnTo>
                    <a:lnTo>
                      <a:pt x="522" y="222"/>
                    </a:lnTo>
                    <a:lnTo>
                      <a:pt x="504" y="240"/>
                    </a:lnTo>
                    <a:lnTo>
                      <a:pt x="486" y="252"/>
                    </a:lnTo>
                    <a:lnTo>
                      <a:pt x="468" y="270"/>
                    </a:lnTo>
                    <a:lnTo>
                      <a:pt x="456" y="282"/>
                    </a:lnTo>
                    <a:lnTo>
                      <a:pt x="438" y="294"/>
                    </a:lnTo>
                    <a:lnTo>
                      <a:pt x="420" y="306"/>
                    </a:lnTo>
                    <a:lnTo>
                      <a:pt x="402" y="318"/>
                    </a:lnTo>
                    <a:lnTo>
                      <a:pt x="384" y="330"/>
                    </a:lnTo>
                    <a:lnTo>
                      <a:pt x="372" y="342"/>
                    </a:lnTo>
                    <a:lnTo>
                      <a:pt x="354" y="348"/>
                    </a:lnTo>
                    <a:lnTo>
                      <a:pt x="336" y="360"/>
                    </a:lnTo>
                    <a:lnTo>
                      <a:pt x="318" y="366"/>
                    </a:lnTo>
                    <a:lnTo>
                      <a:pt x="300" y="378"/>
                    </a:lnTo>
                    <a:lnTo>
                      <a:pt x="288" y="384"/>
                    </a:lnTo>
                    <a:lnTo>
                      <a:pt x="270" y="390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14"/>
                    </a:lnTo>
                    <a:lnTo>
                      <a:pt x="168" y="426"/>
                    </a:lnTo>
                    <a:lnTo>
                      <a:pt x="150" y="438"/>
                    </a:lnTo>
                    <a:lnTo>
                      <a:pt x="132" y="438"/>
                    </a:lnTo>
                    <a:lnTo>
                      <a:pt x="120" y="438"/>
                    </a:lnTo>
                    <a:lnTo>
                      <a:pt x="102" y="438"/>
                    </a:lnTo>
                    <a:lnTo>
                      <a:pt x="84" y="438"/>
                    </a:lnTo>
                    <a:lnTo>
                      <a:pt x="66" y="438"/>
                    </a:lnTo>
                    <a:lnTo>
                      <a:pt x="48" y="450"/>
                    </a:lnTo>
                    <a:lnTo>
                      <a:pt x="36" y="444"/>
                    </a:lnTo>
                    <a:lnTo>
                      <a:pt x="18" y="45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885824" y="2087562"/>
                <a:ext cx="1600201" cy="1085850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36" y="444"/>
                  </a:cxn>
                  <a:cxn ang="0">
                    <a:pos x="66" y="438"/>
                  </a:cxn>
                  <a:cxn ang="0">
                    <a:pos x="102" y="438"/>
                  </a:cxn>
                  <a:cxn ang="0">
                    <a:pos x="132" y="438"/>
                  </a:cxn>
                  <a:cxn ang="0">
                    <a:pos x="168" y="426"/>
                  </a:cxn>
                  <a:cxn ang="0">
                    <a:pos x="204" y="414"/>
                  </a:cxn>
                  <a:cxn ang="0">
                    <a:pos x="234" y="402"/>
                  </a:cxn>
                  <a:cxn ang="0">
                    <a:pos x="270" y="390"/>
                  </a:cxn>
                  <a:cxn ang="0">
                    <a:pos x="300" y="378"/>
                  </a:cxn>
                  <a:cxn ang="0">
                    <a:pos x="336" y="354"/>
                  </a:cxn>
                  <a:cxn ang="0">
                    <a:pos x="372" y="336"/>
                  </a:cxn>
                  <a:cxn ang="0">
                    <a:pos x="402" y="318"/>
                  </a:cxn>
                  <a:cxn ang="0">
                    <a:pos x="438" y="288"/>
                  </a:cxn>
                  <a:cxn ang="0">
                    <a:pos x="468" y="264"/>
                  </a:cxn>
                  <a:cxn ang="0">
                    <a:pos x="504" y="228"/>
                  </a:cxn>
                  <a:cxn ang="0">
                    <a:pos x="540" y="192"/>
                  </a:cxn>
                  <a:cxn ang="0">
                    <a:pos x="570" y="150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48"/>
                  </a:cxn>
                  <a:cxn ang="0">
                    <a:pos x="624" y="96"/>
                  </a:cxn>
                  <a:cxn ang="0">
                    <a:pos x="588" y="144"/>
                  </a:cxn>
                  <a:cxn ang="0">
                    <a:pos x="552" y="186"/>
                  </a:cxn>
                  <a:cxn ang="0">
                    <a:pos x="522" y="222"/>
                  </a:cxn>
                  <a:cxn ang="0">
                    <a:pos x="486" y="252"/>
                  </a:cxn>
                  <a:cxn ang="0">
                    <a:pos x="456" y="282"/>
                  </a:cxn>
                  <a:cxn ang="0">
                    <a:pos x="420" y="306"/>
                  </a:cxn>
                  <a:cxn ang="0">
                    <a:pos x="384" y="330"/>
                  </a:cxn>
                  <a:cxn ang="0">
                    <a:pos x="354" y="348"/>
                  </a:cxn>
                  <a:cxn ang="0">
                    <a:pos x="318" y="366"/>
                  </a:cxn>
                  <a:cxn ang="0">
                    <a:pos x="288" y="384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14"/>
                  </a:cxn>
                  <a:cxn ang="0">
                    <a:pos x="150" y="438"/>
                  </a:cxn>
                  <a:cxn ang="0">
                    <a:pos x="120" y="438"/>
                  </a:cxn>
                  <a:cxn ang="0">
                    <a:pos x="84" y="438"/>
                  </a:cxn>
                  <a:cxn ang="0">
                    <a:pos x="48" y="450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6">
                    <a:moveTo>
                      <a:pt x="0" y="456"/>
                    </a:moveTo>
                    <a:lnTo>
                      <a:pt x="0" y="456"/>
                    </a:lnTo>
                    <a:lnTo>
                      <a:pt x="18" y="450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8"/>
                    </a:lnTo>
                    <a:lnTo>
                      <a:pt x="120" y="438"/>
                    </a:lnTo>
                    <a:lnTo>
                      <a:pt x="132" y="438"/>
                    </a:lnTo>
                    <a:lnTo>
                      <a:pt x="150" y="438"/>
                    </a:lnTo>
                    <a:lnTo>
                      <a:pt x="168" y="426"/>
                    </a:lnTo>
                    <a:lnTo>
                      <a:pt x="186" y="414"/>
                    </a:lnTo>
                    <a:lnTo>
                      <a:pt x="204" y="414"/>
                    </a:lnTo>
                    <a:lnTo>
                      <a:pt x="216" y="408"/>
                    </a:lnTo>
                    <a:lnTo>
                      <a:pt x="234" y="402"/>
                    </a:lnTo>
                    <a:lnTo>
                      <a:pt x="252" y="396"/>
                    </a:lnTo>
                    <a:lnTo>
                      <a:pt x="270" y="390"/>
                    </a:lnTo>
                    <a:lnTo>
                      <a:pt x="288" y="384"/>
                    </a:lnTo>
                    <a:lnTo>
                      <a:pt x="300" y="378"/>
                    </a:lnTo>
                    <a:lnTo>
                      <a:pt x="318" y="366"/>
                    </a:lnTo>
                    <a:lnTo>
                      <a:pt x="336" y="354"/>
                    </a:lnTo>
                    <a:lnTo>
                      <a:pt x="354" y="348"/>
                    </a:lnTo>
                    <a:lnTo>
                      <a:pt x="372" y="336"/>
                    </a:lnTo>
                    <a:lnTo>
                      <a:pt x="384" y="324"/>
                    </a:lnTo>
                    <a:lnTo>
                      <a:pt x="402" y="318"/>
                    </a:lnTo>
                    <a:lnTo>
                      <a:pt x="420" y="300"/>
                    </a:lnTo>
                    <a:lnTo>
                      <a:pt x="438" y="288"/>
                    </a:lnTo>
                    <a:lnTo>
                      <a:pt x="456" y="276"/>
                    </a:lnTo>
                    <a:lnTo>
                      <a:pt x="468" y="264"/>
                    </a:lnTo>
                    <a:lnTo>
                      <a:pt x="486" y="246"/>
                    </a:lnTo>
                    <a:lnTo>
                      <a:pt x="504" y="228"/>
                    </a:lnTo>
                    <a:lnTo>
                      <a:pt x="522" y="210"/>
                    </a:lnTo>
                    <a:lnTo>
                      <a:pt x="540" y="192"/>
                    </a:lnTo>
                    <a:lnTo>
                      <a:pt x="552" y="174"/>
                    </a:lnTo>
                    <a:lnTo>
                      <a:pt x="570" y="150"/>
                    </a:lnTo>
                    <a:lnTo>
                      <a:pt x="588" y="132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18"/>
                    </a:lnTo>
                    <a:lnTo>
                      <a:pt x="654" y="48"/>
                    </a:lnTo>
                    <a:lnTo>
                      <a:pt x="636" y="72"/>
                    </a:lnTo>
                    <a:lnTo>
                      <a:pt x="624" y="96"/>
                    </a:lnTo>
                    <a:lnTo>
                      <a:pt x="606" y="120"/>
                    </a:lnTo>
                    <a:lnTo>
                      <a:pt x="588" y="144"/>
                    </a:lnTo>
                    <a:lnTo>
                      <a:pt x="570" y="162"/>
                    </a:lnTo>
                    <a:lnTo>
                      <a:pt x="552" y="186"/>
                    </a:lnTo>
                    <a:lnTo>
                      <a:pt x="540" y="204"/>
                    </a:lnTo>
                    <a:lnTo>
                      <a:pt x="522" y="222"/>
                    </a:lnTo>
                    <a:lnTo>
                      <a:pt x="504" y="240"/>
                    </a:lnTo>
                    <a:lnTo>
                      <a:pt x="486" y="252"/>
                    </a:lnTo>
                    <a:lnTo>
                      <a:pt x="468" y="270"/>
                    </a:lnTo>
                    <a:lnTo>
                      <a:pt x="456" y="282"/>
                    </a:lnTo>
                    <a:lnTo>
                      <a:pt x="438" y="294"/>
                    </a:lnTo>
                    <a:lnTo>
                      <a:pt x="420" y="306"/>
                    </a:lnTo>
                    <a:lnTo>
                      <a:pt x="402" y="318"/>
                    </a:lnTo>
                    <a:lnTo>
                      <a:pt x="384" y="330"/>
                    </a:lnTo>
                    <a:lnTo>
                      <a:pt x="372" y="342"/>
                    </a:lnTo>
                    <a:lnTo>
                      <a:pt x="354" y="348"/>
                    </a:lnTo>
                    <a:lnTo>
                      <a:pt x="336" y="360"/>
                    </a:lnTo>
                    <a:lnTo>
                      <a:pt x="318" y="366"/>
                    </a:lnTo>
                    <a:lnTo>
                      <a:pt x="300" y="378"/>
                    </a:lnTo>
                    <a:lnTo>
                      <a:pt x="288" y="384"/>
                    </a:lnTo>
                    <a:lnTo>
                      <a:pt x="270" y="390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14"/>
                    </a:lnTo>
                    <a:lnTo>
                      <a:pt x="168" y="426"/>
                    </a:lnTo>
                    <a:lnTo>
                      <a:pt x="150" y="438"/>
                    </a:lnTo>
                    <a:lnTo>
                      <a:pt x="132" y="438"/>
                    </a:lnTo>
                    <a:lnTo>
                      <a:pt x="120" y="438"/>
                    </a:lnTo>
                    <a:lnTo>
                      <a:pt x="102" y="438"/>
                    </a:lnTo>
                    <a:lnTo>
                      <a:pt x="84" y="438"/>
                    </a:lnTo>
                    <a:lnTo>
                      <a:pt x="66" y="438"/>
                    </a:lnTo>
                    <a:lnTo>
                      <a:pt x="48" y="450"/>
                    </a:lnTo>
                    <a:lnTo>
                      <a:pt x="36" y="444"/>
                    </a:lnTo>
                    <a:lnTo>
                      <a:pt x="18" y="45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885824" y="1887537"/>
                <a:ext cx="1600201" cy="1285875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36" y="528"/>
                  </a:cxn>
                  <a:cxn ang="0">
                    <a:pos x="66" y="522"/>
                  </a:cxn>
                  <a:cxn ang="0">
                    <a:pos x="102" y="522"/>
                  </a:cxn>
                  <a:cxn ang="0">
                    <a:pos x="132" y="522"/>
                  </a:cxn>
                  <a:cxn ang="0">
                    <a:pos x="168" y="510"/>
                  </a:cxn>
                  <a:cxn ang="0">
                    <a:pos x="204" y="498"/>
                  </a:cxn>
                  <a:cxn ang="0">
                    <a:pos x="234" y="486"/>
                  </a:cxn>
                  <a:cxn ang="0">
                    <a:pos x="270" y="474"/>
                  </a:cxn>
                  <a:cxn ang="0">
                    <a:pos x="300" y="456"/>
                  </a:cxn>
                  <a:cxn ang="0">
                    <a:pos x="336" y="432"/>
                  </a:cxn>
                  <a:cxn ang="0">
                    <a:pos x="372" y="408"/>
                  </a:cxn>
                  <a:cxn ang="0">
                    <a:pos x="402" y="384"/>
                  </a:cxn>
                  <a:cxn ang="0">
                    <a:pos x="438" y="354"/>
                  </a:cxn>
                  <a:cxn ang="0">
                    <a:pos x="468" y="318"/>
                  </a:cxn>
                  <a:cxn ang="0">
                    <a:pos x="504" y="276"/>
                  </a:cxn>
                  <a:cxn ang="0">
                    <a:pos x="540" y="234"/>
                  </a:cxn>
                  <a:cxn ang="0">
                    <a:pos x="570" y="186"/>
                  </a:cxn>
                  <a:cxn ang="0">
                    <a:pos x="606" y="126"/>
                  </a:cxn>
                  <a:cxn ang="0">
                    <a:pos x="636" y="66"/>
                  </a:cxn>
                  <a:cxn ang="0">
                    <a:pos x="672" y="0"/>
                  </a:cxn>
                  <a:cxn ang="0">
                    <a:pos x="654" y="114"/>
                  </a:cxn>
                  <a:cxn ang="0">
                    <a:pos x="624" y="162"/>
                  </a:cxn>
                  <a:cxn ang="0">
                    <a:pos x="588" y="216"/>
                  </a:cxn>
                  <a:cxn ang="0">
                    <a:pos x="552" y="258"/>
                  </a:cxn>
                  <a:cxn ang="0">
                    <a:pos x="522" y="294"/>
                  </a:cxn>
                  <a:cxn ang="0">
                    <a:pos x="486" y="330"/>
                  </a:cxn>
                  <a:cxn ang="0">
                    <a:pos x="456" y="360"/>
                  </a:cxn>
                  <a:cxn ang="0">
                    <a:pos x="420" y="384"/>
                  </a:cxn>
                  <a:cxn ang="0">
                    <a:pos x="384" y="408"/>
                  </a:cxn>
                  <a:cxn ang="0">
                    <a:pos x="354" y="432"/>
                  </a:cxn>
                  <a:cxn ang="0">
                    <a:pos x="318" y="450"/>
                  </a:cxn>
                  <a:cxn ang="0">
                    <a:pos x="288" y="468"/>
                  </a:cxn>
                  <a:cxn ang="0">
                    <a:pos x="252" y="480"/>
                  </a:cxn>
                  <a:cxn ang="0">
                    <a:pos x="216" y="492"/>
                  </a:cxn>
                  <a:cxn ang="0">
                    <a:pos x="186" y="498"/>
                  </a:cxn>
                  <a:cxn ang="0">
                    <a:pos x="150" y="522"/>
                  </a:cxn>
                  <a:cxn ang="0">
                    <a:pos x="120" y="522"/>
                  </a:cxn>
                  <a:cxn ang="0">
                    <a:pos x="84" y="522"/>
                  </a:cxn>
                  <a:cxn ang="0">
                    <a:pos x="48" y="534"/>
                  </a:cxn>
                  <a:cxn ang="0">
                    <a:pos x="18" y="534"/>
                  </a:cxn>
                </a:cxnLst>
                <a:rect l="0" t="0" r="r" b="b"/>
                <a:pathLst>
                  <a:path w="672" h="540">
                    <a:moveTo>
                      <a:pt x="0" y="540"/>
                    </a:moveTo>
                    <a:lnTo>
                      <a:pt x="0" y="540"/>
                    </a:lnTo>
                    <a:lnTo>
                      <a:pt x="18" y="534"/>
                    </a:lnTo>
                    <a:lnTo>
                      <a:pt x="36" y="528"/>
                    </a:lnTo>
                    <a:lnTo>
                      <a:pt x="48" y="528"/>
                    </a:lnTo>
                    <a:lnTo>
                      <a:pt x="66" y="522"/>
                    </a:lnTo>
                    <a:lnTo>
                      <a:pt x="84" y="522"/>
                    </a:lnTo>
                    <a:lnTo>
                      <a:pt x="102" y="522"/>
                    </a:lnTo>
                    <a:lnTo>
                      <a:pt x="120" y="522"/>
                    </a:lnTo>
                    <a:lnTo>
                      <a:pt x="132" y="522"/>
                    </a:lnTo>
                    <a:lnTo>
                      <a:pt x="150" y="522"/>
                    </a:lnTo>
                    <a:lnTo>
                      <a:pt x="168" y="510"/>
                    </a:lnTo>
                    <a:lnTo>
                      <a:pt x="186" y="498"/>
                    </a:lnTo>
                    <a:lnTo>
                      <a:pt x="204" y="498"/>
                    </a:lnTo>
                    <a:lnTo>
                      <a:pt x="216" y="492"/>
                    </a:lnTo>
                    <a:lnTo>
                      <a:pt x="234" y="486"/>
                    </a:lnTo>
                    <a:lnTo>
                      <a:pt x="252" y="480"/>
                    </a:lnTo>
                    <a:lnTo>
                      <a:pt x="270" y="474"/>
                    </a:lnTo>
                    <a:lnTo>
                      <a:pt x="288" y="462"/>
                    </a:lnTo>
                    <a:lnTo>
                      <a:pt x="300" y="456"/>
                    </a:lnTo>
                    <a:lnTo>
                      <a:pt x="318" y="444"/>
                    </a:lnTo>
                    <a:lnTo>
                      <a:pt x="336" y="432"/>
                    </a:lnTo>
                    <a:lnTo>
                      <a:pt x="354" y="420"/>
                    </a:lnTo>
                    <a:lnTo>
                      <a:pt x="372" y="408"/>
                    </a:lnTo>
                    <a:lnTo>
                      <a:pt x="384" y="396"/>
                    </a:lnTo>
                    <a:lnTo>
                      <a:pt x="402" y="384"/>
                    </a:lnTo>
                    <a:lnTo>
                      <a:pt x="420" y="372"/>
                    </a:lnTo>
                    <a:lnTo>
                      <a:pt x="438" y="354"/>
                    </a:lnTo>
                    <a:lnTo>
                      <a:pt x="456" y="336"/>
                    </a:lnTo>
                    <a:lnTo>
                      <a:pt x="468" y="318"/>
                    </a:lnTo>
                    <a:lnTo>
                      <a:pt x="486" y="300"/>
                    </a:lnTo>
                    <a:lnTo>
                      <a:pt x="504" y="276"/>
                    </a:lnTo>
                    <a:lnTo>
                      <a:pt x="522" y="258"/>
                    </a:lnTo>
                    <a:lnTo>
                      <a:pt x="540" y="234"/>
                    </a:lnTo>
                    <a:lnTo>
                      <a:pt x="552" y="210"/>
                    </a:lnTo>
                    <a:lnTo>
                      <a:pt x="570" y="186"/>
                    </a:lnTo>
                    <a:lnTo>
                      <a:pt x="588" y="156"/>
                    </a:lnTo>
                    <a:lnTo>
                      <a:pt x="606" y="126"/>
                    </a:lnTo>
                    <a:lnTo>
                      <a:pt x="624" y="96"/>
                    </a:lnTo>
                    <a:lnTo>
                      <a:pt x="636" y="66"/>
                    </a:lnTo>
                    <a:lnTo>
                      <a:pt x="654" y="36"/>
                    </a:lnTo>
                    <a:lnTo>
                      <a:pt x="672" y="0"/>
                    </a:lnTo>
                    <a:lnTo>
                      <a:pt x="672" y="84"/>
                    </a:lnTo>
                    <a:lnTo>
                      <a:pt x="654" y="114"/>
                    </a:lnTo>
                    <a:lnTo>
                      <a:pt x="636" y="138"/>
                    </a:lnTo>
                    <a:lnTo>
                      <a:pt x="624" y="162"/>
                    </a:lnTo>
                    <a:lnTo>
                      <a:pt x="606" y="186"/>
                    </a:lnTo>
                    <a:lnTo>
                      <a:pt x="588" y="216"/>
                    </a:lnTo>
                    <a:lnTo>
                      <a:pt x="570" y="234"/>
                    </a:lnTo>
                    <a:lnTo>
                      <a:pt x="552" y="258"/>
                    </a:lnTo>
                    <a:lnTo>
                      <a:pt x="540" y="276"/>
                    </a:lnTo>
                    <a:lnTo>
                      <a:pt x="522" y="294"/>
                    </a:lnTo>
                    <a:lnTo>
                      <a:pt x="504" y="312"/>
                    </a:lnTo>
                    <a:lnTo>
                      <a:pt x="486" y="330"/>
                    </a:lnTo>
                    <a:lnTo>
                      <a:pt x="468" y="348"/>
                    </a:lnTo>
                    <a:lnTo>
                      <a:pt x="456" y="360"/>
                    </a:lnTo>
                    <a:lnTo>
                      <a:pt x="438" y="372"/>
                    </a:lnTo>
                    <a:lnTo>
                      <a:pt x="420" y="384"/>
                    </a:lnTo>
                    <a:lnTo>
                      <a:pt x="402" y="402"/>
                    </a:lnTo>
                    <a:lnTo>
                      <a:pt x="384" y="408"/>
                    </a:lnTo>
                    <a:lnTo>
                      <a:pt x="372" y="420"/>
                    </a:lnTo>
                    <a:lnTo>
                      <a:pt x="354" y="432"/>
                    </a:lnTo>
                    <a:lnTo>
                      <a:pt x="336" y="438"/>
                    </a:lnTo>
                    <a:lnTo>
                      <a:pt x="318" y="450"/>
                    </a:lnTo>
                    <a:lnTo>
                      <a:pt x="300" y="462"/>
                    </a:lnTo>
                    <a:lnTo>
                      <a:pt x="288" y="468"/>
                    </a:lnTo>
                    <a:lnTo>
                      <a:pt x="270" y="474"/>
                    </a:lnTo>
                    <a:lnTo>
                      <a:pt x="252" y="480"/>
                    </a:lnTo>
                    <a:lnTo>
                      <a:pt x="234" y="486"/>
                    </a:lnTo>
                    <a:lnTo>
                      <a:pt x="216" y="492"/>
                    </a:lnTo>
                    <a:lnTo>
                      <a:pt x="204" y="498"/>
                    </a:lnTo>
                    <a:lnTo>
                      <a:pt x="186" y="498"/>
                    </a:lnTo>
                    <a:lnTo>
                      <a:pt x="168" y="510"/>
                    </a:lnTo>
                    <a:lnTo>
                      <a:pt x="150" y="522"/>
                    </a:lnTo>
                    <a:lnTo>
                      <a:pt x="132" y="522"/>
                    </a:lnTo>
                    <a:lnTo>
                      <a:pt x="120" y="522"/>
                    </a:lnTo>
                    <a:lnTo>
                      <a:pt x="102" y="522"/>
                    </a:lnTo>
                    <a:lnTo>
                      <a:pt x="84" y="522"/>
                    </a:lnTo>
                    <a:lnTo>
                      <a:pt x="66" y="522"/>
                    </a:lnTo>
                    <a:lnTo>
                      <a:pt x="48" y="534"/>
                    </a:lnTo>
                    <a:lnTo>
                      <a:pt x="36" y="528"/>
                    </a:lnTo>
                    <a:lnTo>
                      <a:pt x="18" y="534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885824" y="1887537"/>
                <a:ext cx="1600201" cy="1285875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36" y="528"/>
                  </a:cxn>
                  <a:cxn ang="0">
                    <a:pos x="66" y="522"/>
                  </a:cxn>
                  <a:cxn ang="0">
                    <a:pos x="102" y="522"/>
                  </a:cxn>
                  <a:cxn ang="0">
                    <a:pos x="132" y="522"/>
                  </a:cxn>
                  <a:cxn ang="0">
                    <a:pos x="168" y="510"/>
                  </a:cxn>
                  <a:cxn ang="0">
                    <a:pos x="204" y="498"/>
                  </a:cxn>
                  <a:cxn ang="0">
                    <a:pos x="234" y="486"/>
                  </a:cxn>
                  <a:cxn ang="0">
                    <a:pos x="270" y="474"/>
                  </a:cxn>
                  <a:cxn ang="0">
                    <a:pos x="300" y="456"/>
                  </a:cxn>
                  <a:cxn ang="0">
                    <a:pos x="336" y="432"/>
                  </a:cxn>
                  <a:cxn ang="0">
                    <a:pos x="372" y="408"/>
                  </a:cxn>
                  <a:cxn ang="0">
                    <a:pos x="402" y="384"/>
                  </a:cxn>
                  <a:cxn ang="0">
                    <a:pos x="438" y="354"/>
                  </a:cxn>
                  <a:cxn ang="0">
                    <a:pos x="468" y="318"/>
                  </a:cxn>
                  <a:cxn ang="0">
                    <a:pos x="504" y="276"/>
                  </a:cxn>
                  <a:cxn ang="0">
                    <a:pos x="540" y="234"/>
                  </a:cxn>
                  <a:cxn ang="0">
                    <a:pos x="570" y="186"/>
                  </a:cxn>
                  <a:cxn ang="0">
                    <a:pos x="606" y="126"/>
                  </a:cxn>
                  <a:cxn ang="0">
                    <a:pos x="636" y="66"/>
                  </a:cxn>
                  <a:cxn ang="0">
                    <a:pos x="672" y="0"/>
                  </a:cxn>
                  <a:cxn ang="0">
                    <a:pos x="654" y="114"/>
                  </a:cxn>
                  <a:cxn ang="0">
                    <a:pos x="624" y="162"/>
                  </a:cxn>
                  <a:cxn ang="0">
                    <a:pos x="588" y="216"/>
                  </a:cxn>
                  <a:cxn ang="0">
                    <a:pos x="552" y="258"/>
                  </a:cxn>
                  <a:cxn ang="0">
                    <a:pos x="522" y="294"/>
                  </a:cxn>
                  <a:cxn ang="0">
                    <a:pos x="486" y="330"/>
                  </a:cxn>
                  <a:cxn ang="0">
                    <a:pos x="456" y="360"/>
                  </a:cxn>
                  <a:cxn ang="0">
                    <a:pos x="420" y="384"/>
                  </a:cxn>
                  <a:cxn ang="0">
                    <a:pos x="384" y="408"/>
                  </a:cxn>
                  <a:cxn ang="0">
                    <a:pos x="354" y="432"/>
                  </a:cxn>
                  <a:cxn ang="0">
                    <a:pos x="318" y="450"/>
                  </a:cxn>
                  <a:cxn ang="0">
                    <a:pos x="288" y="468"/>
                  </a:cxn>
                  <a:cxn ang="0">
                    <a:pos x="252" y="480"/>
                  </a:cxn>
                  <a:cxn ang="0">
                    <a:pos x="216" y="492"/>
                  </a:cxn>
                  <a:cxn ang="0">
                    <a:pos x="186" y="498"/>
                  </a:cxn>
                  <a:cxn ang="0">
                    <a:pos x="150" y="522"/>
                  </a:cxn>
                  <a:cxn ang="0">
                    <a:pos x="120" y="522"/>
                  </a:cxn>
                  <a:cxn ang="0">
                    <a:pos x="84" y="522"/>
                  </a:cxn>
                  <a:cxn ang="0">
                    <a:pos x="48" y="534"/>
                  </a:cxn>
                  <a:cxn ang="0">
                    <a:pos x="18" y="534"/>
                  </a:cxn>
                </a:cxnLst>
                <a:rect l="0" t="0" r="r" b="b"/>
                <a:pathLst>
                  <a:path w="672" h="540">
                    <a:moveTo>
                      <a:pt x="0" y="540"/>
                    </a:moveTo>
                    <a:lnTo>
                      <a:pt x="0" y="540"/>
                    </a:lnTo>
                    <a:lnTo>
                      <a:pt x="18" y="534"/>
                    </a:lnTo>
                    <a:lnTo>
                      <a:pt x="36" y="528"/>
                    </a:lnTo>
                    <a:lnTo>
                      <a:pt x="48" y="528"/>
                    </a:lnTo>
                    <a:lnTo>
                      <a:pt x="66" y="522"/>
                    </a:lnTo>
                    <a:lnTo>
                      <a:pt x="84" y="522"/>
                    </a:lnTo>
                    <a:lnTo>
                      <a:pt x="102" y="522"/>
                    </a:lnTo>
                    <a:lnTo>
                      <a:pt x="120" y="522"/>
                    </a:lnTo>
                    <a:lnTo>
                      <a:pt x="132" y="522"/>
                    </a:lnTo>
                    <a:lnTo>
                      <a:pt x="150" y="522"/>
                    </a:lnTo>
                    <a:lnTo>
                      <a:pt x="168" y="510"/>
                    </a:lnTo>
                    <a:lnTo>
                      <a:pt x="186" y="498"/>
                    </a:lnTo>
                    <a:lnTo>
                      <a:pt x="204" y="498"/>
                    </a:lnTo>
                    <a:lnTo>
                      <a:pt x="216" y="492"/>
                    </a:lnTo>
                    <a:lnTo>
                      <a:pt x="234" y="486"/>
                    </a:lnTo>
                    <a:lnTo>
                      <a:pt x="252" y="480"/>
                    </a:lnTo>
                    <a:lnTo>
                      <a:pt x="270" y="474"/>
                    </a:lnTo>
                    <a:lnTo>
                      <a:pt x="288" y="462"/>
                    </a:lnTo>
                    <a:lnTo>
                      <a:pt x="300" y="456"/>
                    </a:lnTo>
                    <a:lnTo>
                      <a:pt x="318" y="444"/>
                    </a:lnTo>
                    <a:lnTo>
                      <a:pt x="336" y="432"/>
                    </a:lnTo>
                    <a:lnTo>
                      <a:pt x="354" y="420"/>
                    </a:lnTo>
                    <a:lnTo>
                      <a:pt x="372" y="408"/>
                    </a:lnTo>
                    <a:lnTo>
                      <a:pt x="384" y="396"/>
                    </a:lnTo>
                    <a:lnTo>
                      <a:pt x="402" y="384"/>
                    </a:lnTo>
                    <a:lnTo>
                      <a:pt x="420" y="372"/>
                    </a:lnTo>
                    <a:lnTo>
                      <a:pt x="438" y="354"/>
                    </a:lnTo>
                    <a:lnTo>
                      <a:pt x="456" y="336"/>
                    </a:lnTo>
                    <a:lnTo>
                      <a:pt x="468" y="318"/>
                    </a:lnTo>
                    <a:lnTo>
                      <a:pt x="486" y="300"/>
                    </a:lnTo>
                    <a:lnTo>
                      <a:pt x="504" y="276"/>
                    </a:lnTo>
                    <a:lnTo>
                      <a:pt x="522" y="258"/>
                    </a:lnTo>
                    <a:lnTo>
                      <a:pt x="540" y="234"/>
                    </a:lnTo>
                    <a:lnTo>
                      <a:pt x="552" y="210"/>
                    </a:lnTo>
                    <a:lnTo>
                      <a:pt x="570" y="186"/>
                    </a:lnTo>
                    <a:lnTo>
                      <a:pt x="588" y="156"/>
                    </a:lnTo>
                    <a:lnTo>
                      <a:pt x="606" y="126"/>
                    </a:lnTo>
                    <a:lnTo>
                      <a:pt x="624" y="96"/>
                    </a:lnTo>
                    <a:lnTo>
                      <a:pt x="636" y="66"/>
                    </a:lnTo>
                    <a:lnTo>
                      <a:pt x="654" y="36"/>
                    </a:lnTo>
                    <a:lnTo>
                      <a:pt x="672" y="0"/>
                    </a:lnTo>
                    <a:lnTo>
                      <a:pt x="672" y="84"/>
                    </a:lnTo>
                    <a:lnTo>
                      <a:pt x="654" y="114"/>
                    </a:lnTo>
                    <a:lnTo>
                      <a:pt x="636" y="138"/>
                    </a:lnTo>
                    <a:lnTo>
                      <a:pt x="624" y="162"/>
                    </a:lnTo>
                    <a:lnTo>
                      <a:pt x="606" y="186"/>
                    </a:lnTo>
                    <a:lnTo>
                      <a:pt x="588" y="216"/>
                    </a:lnTo>
                    <a:lnTo>
                      <a:pt x="570" y="234"/>
                    </a:lnTo>
                    <a:lnTo>
                      <a:pt x="552" y="258"/>
                    </a:lnTo>
                    <a:lnTo>
                      <a:pt x="540" y="276"/>
                    </a:lnTo>
                    <a:lnTo>
                      <a:pt x="522" y="294"/>
                    </a:lnTo>
                    <a:lnTo>
                      <a:pt x="504" y="312"/>
                    </a:lnTo>
                    <a:lnTo>
                      <a:pt x="486" y="330"/>
                    </a:lnTo>
                    <a:lnTo>
                      <a:pt x="468" y="348"/>
                    </a:lnTo>
                    <a:lnTo>
                      <a:pt x="456" y="360"/>
                    </a:lnTo>
                    <a:lnTo>
                      <a:pt x="438" y="372"/>
                    </a:lnTo>
                    <a:lnTo>
                      <a:pt x="420" y="384"/>
                    </a:lnTo>
                    <a:lnTo>
                      <a:pt x="402" y="402"/>
                    </a:lnTo>
                    <a:lnTo>
                      <a:pt x="384" y="408"/>
                    </a:lnTo>
                    <a:lnTo>
                      <a:pt x="372" y="420"/>
                    </a:lnTo>
                    <a:lnTo>
                      <a:pt x="354" y="432"/>
                    </a:lnTo>
                    <a:lnTo>
                      <a:pt x="336" y="438"/>
                    </a:lnTo>
                    <a:lnTo>
                      <a:pt x="318" y="450"/>
                    </a:lnTo>
                    <a:lnTo>
                      <a:pt x="300" y="462"/>
                    </a:lnTo>
                    <a:lnTo>
                      <a:pt x="288" y="468"/>
                    </a:lnTo>
                    <a:lnTo>
                      <a:pt x="270" y="474"/>
                    </a:lnTo>
                    <a:lnTo>
                      <a:pt x="252" y="480"/>
                    </a:lnTo>
                    <a:lnTo>
                      <a:pt x="234" y="486"/>
                    </a:lnTo>
                    <a:lnTo>
                      <a:pt x="216" y="492"/>
                    </a:lnTo>
                    <a:lnTo>
                      <a:pt x="204" y="498"/>
                    </a:lnTo>
                    <a:lnTo>
                      <a:pt x="186" y="498"/>
                    </a:lnTo>
                    <a:lnTo>
                      <a:pt x="168" y="510"/>
                    </a:lnTo>
                    <a:lnTo>
                      <a:pt x="150" y="522"/>
                    </a:lnTo>
                    <a:lnTo>
                      <a:pt x="132" y="522"/>
                    </a:lnTo>
                    <a:lnTo>
                      <a:pt x="120" y="522"/>
                    </a:lnTo>
                    <a:lnTo>
                      <a:pt x="102" y="522"/>
                    </a:lnTo>
                    <a:lnTo>
                      <a:pt x="84" y="522"/>
                    </a:lnTo>
                    <a:lnTo>
                      <a:pt x="66" y="522"/>
                    </a:lnTo>
                    <a:lnTo>
                      <a:pt x="48" y="534"/>
                    </a:lnTo>
                    <a:lnTo>
                      <a:pt x="36" y="528"/>
                    </a:lnTo>
                    <a:lnTo>
                      <a:pt x="18" y="534"/>
                    </a:lnTo>
                    <a:lnTo>
                      <a:pt x="0" y="54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3" name="Line 37"/>
              <p:cNvSpPr>
                <a:spLocks noChangeShapeType="1"/>
              </p:cNvSpPr>
              <p:nvPr/>
            </p:nvSpPr>
            <p:spPr bwMode="auto">
              <a:xfrm>
                <a:off x="885824" y="3273425"/>
                <a:ext cx="160020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 flipV="1">
                <a:off x="885824" y="3273425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 flipV="1">
                <a:off x="1285874" y="3273425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 flipV="1">
                <a:off x="1685924" y="3273425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 flipV="1">
                <a:off x="2085975" y="3273425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/>
            </p:nvSpPr>
            <p:spPr bwMode="auto">
              <a:xfrm flipV="1">
                <a:off x="2486025" y="3273425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/>
            </p:nvSpPr>
            <p:spPr bwMode="auto">
              <a:xfrm>
                <a:off x="514349" y="2916237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/>
            </p:nvSpPr>
            <p:spPr bwMode="auto">
              <a:xfrm>
                <a:off x="514349" y="2644775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/>
            </p:nvSpPr>
            <p:spPr bwMode="auto">
              <a:xfrm>
                <a:off x="514349" y="2387600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/>
            </p:nvSpPr>
            <p:spPr bwMode="auto">
              <a:xfrm>
                <a:off x="514349" y="2116137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/>
            </p:nvSpPr>
            <p:spPr bwMode="auto">
              <a:xfrm>
                <a:off x="514349" y="1844675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/>
            </p:nvSpPr>
            <p:spPr bwMode="auto">
              <a:xfrm>
                <a:off x="514349" y="1573212"/>
                <a:ext cx="273844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/>
            </p:nvSpPr>
            <p:spPr bwMode="auto">
              <a:xfrm>
                <a:off x="714374" y="3373437"/>
                <a:ext cx="364331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/>
            </p:nvSpPr>
            <p:spPr bwMode="auto">
              <a:xfrm>
                <a:off x="1514474" y="3373437"/>
                <a:ext cx="364331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2020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/>
            </p:nvSpPr>
            <p:spPr bwMode="auto">
              <a:xfrm>
                <a:off x="2314575" y="3373437"/>
                <a:ext cx="364331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2040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/>
            </p:nvSpPr>
            <p:spPr bwMode="auto">
              <a:xfrm>
                <a:off x="1355748" y="1566264"/>
                <a:ext cx="452231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36000" tIns="0" rIns="3600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9900"/>
                    </a:solidFill>
                    <a:effectLst/>
                    <a:latin typeface="Calibri" pitchFamily="34" charset="0"/>
                    <a:cs typeface="Arial" pitchFamily="34" charset="0"/>
                  </a:rPr>
                  <a:t>West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48"/>
              <p:cNvSpPr>
                <a:spLocks noChangeArrowheads="1"/>
              </p:cNvSpPr>
              <p:nvPr/>
            </p:nvSpPr>
            <p:spPr bwMode="auto">
              <a:xfrm>
                <a:off x="90941" y="1566264"/>
                <a:ext cx="3430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TWh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39175" y="3661408"/>
              <a:ext cx="2588521" cy="2052954"/>
              <a:chOff x="102539" y="3661408"/>
              <a:chExt cx="2588521" cy="2052954"/>
            </a:xfrm>
          </p:grpSpPr>
          <p:sp>
            <p:nvSpPr>
              <p:cNvPr id="4170" name="Freeform 74"/>
              <p:cNvSpPr>
                <a:spLocks/>
              </p:cNvSpPr>
              <p:nvPr/>
            </p:nvSpPr>
            <p:spPr bwMode="auto">
              <a:xfrm>
                <a:off x="896825" y="4216130"/>
                <a:ext cx="1600200" cy="1057243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6" y="450"/>
                  </a:cxn>
                  <a:cxn ang="0">
                    <a:pos x="66" y="438"/>
                  </a:cxn>
                  <a:cxn ang="0">
                    <a:pos x="102" y="432"/>
                  </a:cxn>
                  <a:cxn ang="0">
                    <a:pos x="132" y="426"/>
                  </a:cxn>
                  <a:cxn ang="0">
                    <a:pos x="168" y="420"/>
                  </a:cxn>
                  <a:cxn ang="0">
                    <a:pos x="204" y="414"/>
                  </a:cxn>
                  <a:cxn ang="0">
                    <a:pos x="234" y="408"/>
                  </a:cxn>
                  <a:cxn ang="0">
                    <a:pos x="270" y="390"/>
                  </a:cxn>
                  <a:cxn ang="0">
                    <a:pos x="300" y="360"/>
                  </a:cxn>
                  <a:cxn ang="0">
                    <a:pos x="336" y="330"/>
                  </a:cxn>
                  <a:cxn ang="0">
                    <a:pos x="372" y="312"/>
                  </a:cxn>
                  <a:cxn ang="0">
                    <a:pos x="402" y="288"/>
                  </a:cxn>
                  <a:cxn ang="0">
                    <a:pos x="438" y="264"/>
                  </a:cxn>
                  <a:cxn ang="0">
                    <a:pos x="468" y="240"/>
                  </a:cxn>
                  <a:cxn ang="0">
                    <a:pos x="504" y="204"/>
                  </a:cxn>
                  <a:cxn ang="0">
                    <a:pos x="540" y="174"/>
                  </a:cxn>
                  <a:cxn ang="0">
                    <a:pos x="570" y="132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4"/>
                  </a:cxn>
                  <a:cxn ang="0">
                    <a:pos x="624" y="72"/>
                  </a:cxn>
                  <a:cxn ang="0">
                    <a:pos x="588" y="114"/>
                  </a:cxn>
                  <a:cxn ang="0">
                    <a:pos x="552" y="156"/>
                  </a:cxn>
                  <a:cxn ang="0">
                    <a:pos x="522" y="192"/>
                  </a:cxn>
                  <a:cxn ang="0">
                    <a:pos x="486" y="222"/>
                  </a:cxn>
                  <a:cxn ang="0">
                    <a:pos x="456" y="252"/>
                  </a:cxn>
                  <a:cxn ang="0">
                    <a:pos x="420" y="276"/>
                  </a:cxn>
                  <a:cxn ang="0">
                    <a:pos x="384" y="300"/>
                  </a:cxn>
                  <a:cxn ang="0">
                    <a:pos x="354" y="324"/>
                  </a:cxn>
                  <a:cxn ang="0">
                    <a:pos x="318" y="348"/>
                  </a:cxn>
                  <a:cxn ang="0">
                    <a:pos x="288" y="372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20"/>
                  </a:cxn>
                  <a:cxn ang="0">
                    <a:pos x="150" y="426"/>
                  </a:cxn>
                  <a:cxn ang="0">
                    <a:pos x="120" y="432"/>
                  </a:cxn>
                  <a:cxn ang="0">
                    <a:pos x="84" y="438"/>
                  </a:cxn>
                  <a:cxn ang="0">
                    <a:pos x="48" y="444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0">
                    <a:moveTo>
                      <a:pt x="0" y="450"/>
                    </a:moveTo>
                    <a:lnTo>
                      <a:pt x="0" y="450"/>
                    </a:lnTo>
                    <a:lnTo>
                      <a:pt x="18" y="450"/>
                    </a:lnTo>
                    <a:lnTo>
                      <a:pt x="36" y="450"/>
                    </a:lnTo>
                    <a:lnTo>
                      <a:pt x="48" y="444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2"/>
                    </a:lnTo>
                    <a:lnTo>
                      <a:pt x="120" y="432"/>
                    </a:lnTo>
                    <a:lnTo>
                      <a:pt x="132" y="426"/>
                    </a:lnTo>
                    <a:lnTo>
                      <a:pt x="150" y="426"/>
                    </a:lnTo>
                    <a:lnTo>
                      <a:pt x="168" y="420"/>
                    </a:lnTo>
                    <a:lnTo>
                      <a:pt x="186" y="420"/>
                    </a:lnTo>
                    <a:lnTo>
                      <a:pt x="204" y="414"/>
                    </a:lnTo>
                    <a:lnTo>
                      <a:pt x="216" y="414"/>
                    </a:lnTo>
                    <a:lnTo>
                      <a:pt x="234" y="408"/>
                    </a:lnTo>
                    <a:lnTo>
                      <a:pt x="252" y="402"/>
                    </a:lnTo>
                    <a:lnTo>
                      <a:pt x="270" y="390"/>
                    </a:lnTo>
                    <a:lnTo>
                      <a:pt x="288" y="372"/>
                    </a:lnTo>
                    <a:lnTo>
                      <a:pt x="300" y="360"/>
                    </a:lnTo>
                    <a:lnTo>
                      <a:pt x="318" y="342"/>
                    </a:lnTo>
                    <a:lnTo>
                      <a:pt x="336" y="330"/>
                    </a:lnTo>
                    <a:lnTo>
                      <a:pt x="354" y="318"/>
                    </a:lnTo>
                    <a:lnTo>
                      <a:pt x="372" y="312"/>
                    </a:lnTo>
                    <a:lnTo>
                      <a:pt x="384" y="300"/>
                    </a:lnTo>
                    <a:lnTo>
                      <a:pt x="402" y="288"/>
                    </a:lnTo>
                    <a:lnTo>
                      <a:pt x="420" y="276"/>
                    </a:lnTo>
                    <a:lnTo>
                      <a:pt x="438" y="264"/>
                    </a:lnTo>
                    <a:lnTo>
                      <a:pt x="456" y="252"/>
                    </a:lnTo>
                    <a:lnTo>
                      <a:pt x="468" y="240"/>
                    </a:lnTo>
                    <a:lnTo>
                      <a:pt x="486" y="222"/>
                    </a:lnTo>
                    <a:lnTo>
                      <a:pt x="504" y="204"/>
                    </a:lnTo>
                    <a:lnTo>
                      <a:pt x="522" y="192"/>
                    </a:lnTo>
                    <a:lnTo>
                      <a:pt x="540" y="174"/>
                    </a:lnTo>
                    <a:lnTo>
                      <a:pt x="552" y="156"/>
                    </a:lnTo>
                    <a:lnTo>
                      <a:pt x="570" y="132"/>
                    </a:lnTo>
                    <a:lnTo>
                      <a:pt x="588" y="114"/>
                    </a:lnTo>
                    <a:lnTo>
                      <a:pt x="606" y="90"/>
                    </a:lnTo>
                    <a:lnTo>
                      <a:pt x="624" y="72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24"/>
                    </a:lnTo>
                    <a:lnTo>
                      <a:pt x="636" y="48"/>
                    </a:lnTo>
                    <a:lnTo>
                      <a:pt x="624" y="72"/>
                    </a:lnTo>
                    <a:lnTo>
                      <a:pt x="606" y="96"/>
                    </a:lnTo>
                    <a:lnTo>
                      <a:pt x="588" y="114"/>
                    </a:lnTo>
                    <a:lnTo>
                      <a:pt x="570" y="138"/>
                    </a:lnTo>
                    <a:lnTo>
                      <a:pt x="552" y="156"/>
                    </a:lnTo>
                    <a:lnTo>
                      <a:pt x="540" y="174"/>
                    </a:lnTo>
                    <a:lnTo>
                      <a:pt x="522" y="192"/>
                    </a:lnTo>
                    <a:lnTo>
                      <a:pt x="504" y="210"/>
                    </a:lnTo>
                    <a:lnTo>
                      <a:pt x="486" y="222"/>
                    </a:lnTo>
                    <a:lnTo>
                      <a:pt x="468" y="240"/>
                    </a:lnTo>
                    <a:lnTo>
                      <a:pt x="456" y="252"/>
                    </a:lnTo>
                    <a:lnTo>
                      <a:pt x="438" y="264"/>
                    </a:lnTo>
                    <a:lnTo>
                      <a:pt x="420" y="276"/>
                    </a:lnTo>
                    <a:lnTo>
                      <a:pt x="402" y="288"/>
                    </a:lnTo>
                    <a:lnTo>
                      <a:pt x="384" y="300"/>
                    </a:lnTo>
                    <a:lnTo>
                      <a:pt x="372" y="312"/>
                    </a:lnTo>
                    <a:lnTo>
                      <a:pt x="354" y="324"/>
                    </a:lnTo>
                    <a:lnTo>
                      <a:pt x="336" y="330"/>
                    </a:lnTo>
                    <a:lnTo>
                      <a:pt x="318" y="348"/>
                    </a:lnTo>
                    <a:lnTo>
                      <a:pt x="300" y="360"/>
                    </a:lnTo>
                    <a:lnTo>
                      <a:pt x="288" y="372"/>
                    </a:lnTo>
                    <a:lnTo>
                      <a:pt x="270" y="390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20"/>
                    </a:lnTo>
                    <a:lnTo>
                      <a:pt x="168" y="420"/>
                    </a:lnTo>
                    <a:lnTo>
                      <a:pt x="150" y="426"/>
                    </a:lnTo>
                    <a:lnTo>
                      <a:pt x="132" y="426"/>
                    </a:lnTo>
                    <a:lnTo>
                      <a:pt x="120" y="432"/>
                    </a:lnTo>
                    <a:lnTo>
                      <a:pt x="102" y="432"/>
                    </a:lnTo>
                    <a:lnTo>
                      <a:pt x="84" y="438"/>
                    </a:lnTo>
                    <a:lnTo>
                      <a:pt x="66" y="438"/>
                    </a:lnTo>
                    <a:lnTo>
                      <a:pt x="48" y="444"/>
                    </a:lnTo>
                    <a:lnTo>
                      <a:pt x="36" y="450"/>
                    </a:lnTo>
                    <a:lnTo>
                      <a:pt x="18" y="450"/>
                    </a:lnTo>
                    <a:lnTo>
                      <a:pt x="0" y="45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72" name="Freeform 76"/>
              <p:cNvSpPr>
                <a:spLocks/>
              </p:cNvSpPr>
              <p:nvPr/>
            </p:nvSpPr>
            <p:spPr bwMode="auto">
              <a:xfrm>
                <a:off x="896825" y="4103357"/>
                <a:ext cx="1600200" cy="1170016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36" y="498"/>
                  </a:cxn>
                  <a:cxn ang="0">
                    <a:pos x="66" y="486"/>
                  </a:cxn>
                  <a:cxn ang="0">
                    <a:pos x="102" y="480"/>
                  </a:cxn>
                  <a:cxn ang="0">
                    <a:pos x="132" y="474"/>
                  </a:cxn>
                  <a:cxn ang="0">
                    <a:pos x="168" y="468"/>
                  </a:cxn>
                  <a:cxn ang="0">
                    <a:pos x="204" y="462"/>
                  </a:cxn>
                  <a:cxn ang="0">
                    <a:pos x="234" y="456"/>
                  </a:cxn>
                  <a:cxn ang="0">
                    <a:pos x="270" y="432"/>
                  </a:cxn>
                  <a:cxn ang="0">
                    <a:pos x="300" y="396"/>
                  </a:cxn>
                  <a:cxn ang="0">
                    <a:pos x="336" y="366"/>
                  </a:cxn>
                  <a:cxn ang="0">
                    <a:pos x="372" y="342"/>
                  </a:cxn>
                  <a:cxn ang="0">
                    <a:pos x="402" y="318"/>
                  </a:cxn>
                  <a:cxn ang="0">
                    <a:pos x="438" y="294"/>
                  </a:cxn>
                  <a:cxn ang="0">
                    <a:pos x="468" y="264"/>
                  </a:cxn>
                  <a:cxn ang="0">
                    <a:pos x="504" y="228"/>
                  </a:cxn>
                  <a:cxn ang="0">
                    <a:pos x="540" y="192"/>
                  </a:cxn>
                  <a:cxn ang="0">
                    <a:pos x="570" y="150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72"/>
                  </a:cxn>
                  <a:cxn ang="0">
                    <a:pos x="624" y="120"/>
                  </a:cxn>
                  <a:cxn ang="0">
                    <a:pos x="588" y="162"/>
                  </a:cxn>
                  <a:cxn ang="0">
                    <a:pos x="552" y="204"/>
                  </a:cxn>
                  <a:cxn ang="0">
                    <a:pos x="522" y="240"/>
                  </a:cxn>
                  <a:cxn ang="0">
                    <a:pos x="486" y="270"/>
                  </a:cxn>
                  <a:cxn ang="0">
                    <a:pos x="456" y="300"/>
                  </a:cxn>
                  <a:cxn ang="0">
                    <a:pos x="420" y="324"/>
                  </a:cxn>
                  <a:cxn ang="0">
                    <a:pos x="384" y="348"/>
                  </a:cxn>
                  <a:cxn ang="0">
                    <a:pos x="354" y="366"/>
                  </a:cxn>
                  <a:cxn ang="0">
                    <a:pos x="318" y="390"/>
                  </a:cxn>
                  <a:cxn ang="0">
                    <a:pos x="288" y="420"/>
                  </a:cxn>
                  <a:cxn ang="0">
                    <a:pos x="252" y="450"/>
                  </a:cxn>
                  <a:cxn ang="0">
                    <a:pos x="216" y="462"/>
                  </a:cxn>
                  <a:cxn ang="0">
                    <a:pos x="186" y="468"/>
                  </a:cxn>
                  <a:cxn ang="0">
                    <a:pos x="150" y="474"/>
                  </a:cxn>
                  <a:cxn ang="0">
                    <a:pos x="120" y="480"/>
                  </a:cxn>
                  <a:cxn ang="0">
                    <a:pos x="84" y="486"/>
                  </a:cxn>
                  <a:cxn ang="0">
                    <a:pos x="48" y="492"/>
                  </a:cxn>
                  <a:cxn ang="0">
                    <a:pos x="18" y="498"/>
                  </a:cxn>
                </a:cxnLst>
                <a:rect l="0" t="0" r="r" b="b"/>
                <a:pathLst>
                  <a:path w="672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18" y="498"/>
                    </a:lnTo>
                    <a:lnTo>
                      <a:pt x="36" y="498"/>
                    </a:lnTo>
                    <a:lnTo>
                      <a:pt x="48" y="492"/>
                    </a:lnTo>
                    <a:lnTo>
                      <a:pt x="66" y="486"/>
                    </a:lnTo>
                    <a:lnTo>
                      <a:pt x="84" y="486"/>
                    </a:lnTo>
                    <a:lnTo>
                      <a:pt x="102" y="480"/>
                    </a:lnTo>
                    <a:lnTo>
                      <a:pt x="120" y="480"/>
                    </a:lnTo>
                    <a:lnTo>
                      <a:pt x="132" y="474"/>
                    </a:lnTo>
                    <a:lnTo>
                      <a:pt x="150" y="474"/>
                    </a:lnTo>
                    <a:lnTo>
                      <a:pt x="168" y="468"/>
                    </a:lnTo>
                    <a:lnTo>
                      <a:pt x="186" y="468"/>
                    </a:lnTo>
                    <a:lnTo>
                      <a:pt x="204" y="462"/>
                    </a:lnTo>
                    <a:lnTo>
                      <a:pt x="216" y="462"/>
                    </a:lnTo>
                    <a:lnTo>
                      <a:pt x="234" y="456"/>
                    </a:lnTo>
                    <a:lnTo>
                      <a:pt x="252" y="444"/>
                    </a:lnTo>
                    <a:lnTo>
                      <a:pt x="270" y="432"/>
                    </a:lnTo>
                    <a:lnTo>
                      <a:pt x="288" y="414"/>
                    </a:lnTo>
                    <a:lnTo>
                      <a:pt x="300" y="396"/>
                    </a:lnTo>
                    <a:lnTo>
                      <a:pt x="318" y="384"/>
                    </a:lnTo>
                    <a:lnTo>
                      <a:pt x="336" y="366"/>
                    </a:lnTo>
                    <a:lnTo>
                      <a:pt x="354" y="354"/>
                    </a:lnTo>
                    <a:lnTo>
                      <a:pt x="372" y="342"/>
                    </a:lnTo>
                    <a:lnTo>
                      <a:pt x="384" y="330"/>
                    </a:lnTo>
                    <a:lnTo>
                      <a:pt x="402" y="318"/>
                    </a:lnTo>
                    <a:lnTo>
                      <a:pt x="420" y="306"/>
                    </a:lnTo>
                    <a:lnTo>
                      <a:pt x="438" y="294"/>
                    </a:lnTo>
                    <a:lnTo>
                      <a:pt x="456" y="276"/>
                    </a:lnTo>
                    <a:lnTo>
                      <a:pt x="468" y="264"/>
                    </a:lnTo>
                    <a:lnTo>
                      <a:pt x="486" y="246"/>
                    </a:lnTo>
                    <a:lnTo>
                      <a:pt x="504" y="228"/>
                    </a:lnTo>
                    <a:lnTo>
                      <a:pt x="522" y="210"/>
                    </a:lnTo>
                    <a:lnTo>
                      <a:pt x="540" y="192"/>
                    </a:lnTo>
                    <a:lnTo>
                      <a:pt x="552" y="168"/>
                    </a:lnTo>
                    <a:lnTo>
                      <a:pt x="570" y="150"/>
                    </a:lnTo>
                    <a:lnTo>
                      <a:pt x="588" y="126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48"/>
                    </a:lnTo>
                    <a:lnTo>
                      <a:pt x="654" y="72"/>
                    </a:lnTo>
                    <a:lnTo>
                      <a:pt x="636" y="96"/>
                    </a:lnTo>
                    <a:lnTo>
                      <a:pt x="624" y="120"/>
                    </a:lnTo>
                    <a:lnTo>
                      <a:pt x="606" y="138"/>
                    </a:lnTo>
                    <a:lnTo>
                      <a:pt x="588" y="162"/>
                    </a:lnTo>
                    <a:lnTo>
                      <a:pt x="570" y="180"/>
                    </a:lnTo>
                    <a:lnTo>
                      <a:pt x="552" y="204"/>
                    </a:lnTo>
                    <a:lnTo>
                      <a:pt x="540" y="222"/>
                    </a:lnTo>
                    <a:lnTo>
                      <a:pt x="522" y="240"/>
                    </a:lnTo>
                    <a:lnTo>
                      <a:pt x="504" y="252"/>
                    </a:lnTo>
                    <a:lnTo>
                      <a:pt x="486" y="270"/>
                    </a:lnTo>
                    <a:lnTo>
                      <a:pt x="468" y="288"/>
                    </a:lnTo>
                    <a:lnTo>
                      <a:pt x="456" y="300"/>
                    </a:lnTo>
                    <a:lnTo>
                      <a:pt x="438" y="312"/>
                    </a:lnTo>
                    <a:lnTo>
                      <a:pt x="420" y="324"/>
                    </a:lnTo>
                    <a:lnTo>
                      <a:pt x="402" y="336"/>
                    </a:lnTo>
                    <a:lnTo>
                      <a:pt x="384" y="348"/>
                    </a:lnTo>
                    <a:lnTo>
                      <a:pt x="372" y="360"/>
                    </a:lnTo>
                    <a:lnTo>
                      <a:pt x="354" y="366"/>
                    </a:lnTo>
                    <a:lnTo>
                      <a:pt x="336" y="378"/>
                    </a:lnTo>
                    <a:lnTo>
                      <a:pt x="318" y="390"/>
                    </a:lnTo>
                    <a:lnTo>
                      <a:pt x="300" y="408"/>
                    </a:lnTo>
                    <a:lnTo>
                      <a:pt x="288" y="420"/>
                    </a:lnTo>
                    <a:lnTo>
                      <a:pt x="270" y="438"/>
                    </a:lnTo>
                    <a:lnTo>
                      <a:pt x="252" y="450"/>
                    </a:lnTo>
                    <a:lnTo>
                      <a:pt x="234" y="456"/>
                    </a:lnTo>
                    <a:lnTo>
                      <a:pt x="216" y="462"/>
                    </a:lnTo>
                    <a:lnTo>
                      <a:pt x="204" y="462"/>
                    </a:lnTo>
                    <a:lnTo>
                      <a:pt x="186" y="468"/>
                    </a:lnTo>
                    <a:lnTo>
                      <a:pt x="168" y="468"/>
                    </a:lnTo>
                    <a:lnTo>
                      <a:pt x="150" y="474"/>
                    </a:lnTo>
                    <a:lnTo>
                      <a:pt x="132" y="474"/>
                    </a:lnTo>
                    <a:lnTo>
                      <a:pt x="120" y="480"/>
                    </a:lnTo>
                    <a:lnTo>
                      <a:pt x="102" y="480"/>
                    </a:lnTo>
                    <a:lnTo>
                      <a:pt x="84" y="486"/>
                    </a:lnTo>
                    <a:lnTo>
                      <a:pt x="66" y="486"/>
                    </a:lnTo>
                    <a:lnTo>
                      <a:pt x="48" y="492"/>
                    </a:lnTo>
                    <a:lnTo>
                      <a:pt x="36" y="498"/>
                    </a:lnTo>
                    <a:lnTo>
                      <a:pt x="18" y="498"/>
                    </a:lnTo>
                    <a:lnTo>
                      <a:pt x="0" y="49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>
                <a:off x="896825" y="5076021"/>
                <a:ext cx="1600200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auto">
              <a:xfrm>
                <a:off x="896825" y="4751800"/>
                <a:ext cx="1600200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>
                <a:off x="896825" y="4413482"/>
                <a:ext cx="1600200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59" name="Line 63"/>
              <p:cNvSpPr>
                <a:spLocks noChangeShapeType="1"/>
              </p:cNvSpPr>
              <p:nvPr/>
            </p:nvSpPr>
            <p:spPr bwMode="auto">
              <a:xfrm>
                <a:off x="896825" y="4089261"/>
                <a:ext cx="1600200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>
                <a:off x="896825" y="3765039"/>
                <a:ext cx="1600200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1" name="Freeform 65"/>
              <p:cNvSpPr>
                <a:spLocks/>
              </p:cNvSpPr>
              <p:nvPr/>
            </p:nvSpPr>
            <p:spPr bwMode="auto">
              <a:xfrm>
                <a:off x="896825" y="5400242"/>
                <a:ext cx="1600200" cy="23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66" y="0"/>
                  </a:cxn>
                  <a:cxn ang="0">
                    <a:pos x="102" y="0"/>
                  </a:cxn>
                  <a:cxn ang="0">
                    <a:pos x="132" y="0"/>
                  </a:cxn>
                  <a:cxn ang="0">
                    <a:pos x="168" y="0"/>
                  </a:cxn>
                  <a:cxn ang="0">
                    <a:pos x="204" y="0"/>
                  </a:cxn>
                  <a:cxn ang="0">
                    <a:pos x="234" y="0"/>
                  </a:cxn>
                  <a:cxn ang="0">
                    <a:pos x="270" y="0"/>
                  </a:cxn>
                  <a:cxn ang="0">
                    <a:pos x="300" y="0"/>
                  </a:cxn>
                  <a:cxn ang="0">
                    <a:pos x="336" y="0"/>
                  </a:cxn>
                  <a:cxn ang="0">
                    <a:pos x="372" y="0"/>
                  </a:cxn>
                  <a:cxn ang="0">
                    <a:pos x="402" y="0"/>
                  </a:cxn>
                  <a:cxn ang="0">
                    <a:pos x="438" y="0"/>
                  </a:cxn>
                  <a:cxn ang="0">
                    <a:pos x="468" y="0"/>
                  </a:cxn>
                  <a:cxn ang="0">
                    <a:pos x="504" y="0"/>
                  </a:cxn>
                  <a:cxn ang="0">
                    <a:pos x="540" y="0"/>
                  </a:cxn>
                  <a:cxn ang="0">
                    <a:pos x="570" y="0"/>
                  </a:cxn>
                  <a:cxn ang="0">
                    <a:pos x="606" y="0"/>
                  </a:cxn>
                  <a:cxn ang="0">
                    <a:pos x="636" y="0"/>
                  </a:cxn>
                  <a:cxn ang="0">
                    <a:pos x="672" y="0"/>
                  </a:cxn>
                  <a:cxn ang="0">
                    <a:pos x="654" y="0"/>
                  </a:cxn>
                  <a:cxn ang="0">
                    <a:pos x="624" y="0"/>
                  </a:cxn>
                  <a:cxn ang="0">
                    <a:pos x="588" y="0"/>
                  </a:cxn>
                  <a:cxn ang="0">
                    <a:pos x="552" y="0"/>
                  </a:cxn>
                  <a:cxn ang="0">
                    <a:pos x="522" y="0"/>
                  </a:cxn>
                  <a:cxn ang="0">
                    <a:pos x="486" y="0"/>
                  </a:cxn>
                  <a:cxn ang="0">
                    <a:pos x="456" y="0"/>
                  </a:cxn>
                  <a:cxn ang="0">
                    <a:pos x="420" y="0"/>
                  </a:cxn>
                  <a:cxn ang="0">
                    <a:pos x="384" y="0"/>
                  </a:cxn>
                  <a:cxn ang="0">
                    <a:pos x="354" y="0"/>
                  </a:cxn>
                  <a:cxn ang="0">
                    <a:pos x="318" y="0"/>
                  </a:cxn>
                  <a:cxn ang="0">
                    <a:pos x="288" y="0"/>
                  </a:cxn>
                  <a:cxn ang="0">
                    <a:pos x="252" y="0"/>
                  </a:cxn>
                  <a:cxn ang="0">
                    <a:pos x="216" y="0"/>
                  </a:cxn>
                  <a:cxn ang="0">
                    <a:pos x="186" y="0"/>
                  </a:cxn>
                  <a:cxn ang="0">
                    <a:pos x="150" y="0"/>
                  </a:cxn>
                  <a:cxn ang="0">
                    <a:pos x="120" y="0"/>
                  </a:cxn>
                  <a:cxn ang="0">
                    <a:pos x="84" y="0"/>
                  </a:cxn>
                  <a:cxn ang="0">
                    <a:pos x="48" y="0"/>
                  </a:cxn>
                  <a:cxn ang="0">
                    <a:pos x="18" y="0"/>
                  </a:cxn>
                </a:cxnLst>
                <a:rect l="0" t="0" r="r" b="b"/>
                <a:pathLst>
                  <a:path w="672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204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2" y="0"/>
                    </a:lnTo>
                    <a:lnTo>
                      <a:pt x="270" y="0"/>
                    </a:lnTo>
                    <a:lnTo>
                      <a:pt x="288" y="0"/>
                    </a:lnTo>
                    <a:lnTo>
                      <a:pt x="300" y="0"/>
                    </a:lnTo>
                    <a:lnTo>
                      <a:pt x="318" y="0"/>
                    </a:lnTo>
                    <a:lnTo>
                      <a:pt x="336" y="0"/>
                    </a:lnTo>
                    <a:lnTo>
                      <a:pt x="354" y="0"/>
                    </a:lnTo>
                    <a:lnTo>
                      <a:pt x="372" y="0"/>
                    </a:lnTo>
                    <a:lnTo>
                      <a:pt x="384" y="0"/>
                    </a:lnTo>
                    <a:lnTo>
                      <a:pt x="402" y="0"/>
                    </a:lnTo>
                    <a:lnTo>
                      <a:pt x="420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22" y="0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0"/>
                    </a:lnTo>
                    <a:lnTo>
                      <a:pt x="588" y="0"/>
                    </a:lnTo>
                    <a:lnTo>
                      <a:pt x="606" y="0"/>
                    </a:lnTo>
                    <a:lnTo>
                      <a:pt x="624" y="0"/>
                    </a:lnTo>
                    <a:lnTo>
                      <a:pt x="636" y="0"/>
                    </a:lnTo>
                    <a:lnTo>
                      <a:pt x="654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0"/>
                    </a:lnTo>
                    <a:lnTo>
                      <a:pt x="636" y="0"/>
                    </a:lnTo>
                    <a:lnTo>
                      <a:pt x="624" y="0"/>
                    </a:lnTo>
                    <a:lnTo>
                      <a:pt x="606" y="0"/>
                    </a:lnTo>
                    <a:lnTo>
                      <a:pt x="588" y="0"/>
                    </a:lnTo>
                    <a:lnTo>
                      <a:pt x="570" y="0"/>
                    </a:lnTo>
                    <a:lnTo>
                      <a:pt x="552" y="0"/>
                    </a:lnTo>
                    <a:lnTo>
                      <a:pt x="540" y="0"/>
                    </a:lnTo>
                    <a:lnTo>
                      <a:pt x="522" y="0"/>
                    </a:lnTo>
                    <a:lnTo>
                      <a:pt x="504" y="0"/>
                    </a:lnTo>
                    <a:lnTo>
                      <a:pt x="486" y="0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38" y="0"/>
                    </a:lnTo>
                    <a:lnTo>
                      <a:pt x="420" y="0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72" y="0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18" y="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2" name="Freeform 66"/>
              <p:cNvSpPr>
                <a:spLocks/>
              </p:cNvSpPr>
              <p:nvPr/>
            </p:nvSpPr>
            <p:spPr bwMode="auto">
              <a:xfrm>
                <a:off x="896825" y="5357952"/>
                <a:ext cx="1600200" cy="4229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6" y="12"/>
                  </a:cxn>
                  <a:cxn ang="0">
                    <a:pos x="66" y="12"/>
                  </a:cxn>
                  <a:cxn ang="0">
                    <a:pos x="102" y="12"/>
                  </a:cxn>
                  <a:cxn ang="0">
                    <a:pos x="132" y="6"/>
                  </a:cxn>
                  <a:cxn ang="0">
                    <a:pos x="168" y="6"/>
                  </a:cxn>
                  <a:cxn ang="0">
                    <a:pos x="204" y="6"/>
                  </a:cxn>
                  <a:cxn ang="0">
                    <a:pos x="234" y="6"/>
                  </a:cxn>
                  <a:cxn ang="0">
                    <a:pos x="270" y="6"/>
                  </a:cxn>
                  <a:cxn ang="0">
                    <a:pos x="300" y="6"/>
                  </a:cxn>
                  <a:cxn ang="0">
                    <a:pos x="336" y="6"/>
                  </a:cxn>
                  <a:cxn ang="0">
                    <a:pos x="372" y="6"/>
                  </a:cxn>
                  <a:cxn ang="0">
                    <a:pos x="402" y="6"/>
                  </a:cxn>
                  <a:cxn ang="0">
                    <a:pos x="438" y="6"/>
                  </a:cxn>
                  <a:cxn ang="0">
                    <a:pos x="468" y="6"/>
                  </a:cxn>
                  <a:cxn ang="0">
                    <a:pos x="504" y="6"/>
                  </a:cxn>
                  <a:cxn ang="0">
                    <a:pos x="540" y="6"/>
                  </a:cxn>
                  <a:cxn ang="0">
                    <a:pos x="570" y="6"/>
                  </a:cxn>
                  <a:cxn ang="0">
                    <a:pos x="606" y="6"/>
                  </a:cxn>
                  <a:cxn ang="0">
                    <a:pos x="636" y="0"/>
                  </a:cxn>
                  <a:cxn ang="0">
                    <a:pos x="672" y="0"/>
                  </a:cxn>
                  <a:cxn ang="0">
                    <a:pos x="654" y="18"/>
                  </a:cxn>
                  <a:cxn ang="0">
                    <a:pos x="624" y="18"/>
                  </a:cxn>
                  <a:cxn ang="0">
                    <a:pos x="588" y="18"/>
                  </a:cxn>
                  <a:cxn ang="0">
                    <a:pos x="552" y="18"/>
                  </a:cxn>
                  <a:cxn ang="0">
                    <a:pos x="522" y="18"/>
                  </a:cxn>
                  <a:cxn ang="0">
                    <a:pos x="486" y="18"/>
                  </a:cxn>
                  <a:cxn ang="0">
                    <a:pos x="456" y="18"/>
                  </a:cxn>
                  <a:cxn ang="0">
                    <a:pos x="420" y="18"/>
                  </a:cxn>
                  <a:cxn ang="0">
                    <a:pos x="384" y="18"/>
                  </a:cxn>
                  <a:cxn ang="0">
                    <a:pos x="354" y="18"/>
                  </a:cxn>
                  <a:cxn ang="0">
                    <a:pos x="318" y="18"/>
                  </a:cxn>
                  <a:cxn ang="0">
                    <a:pos x="288" y="18"/>
                  </a:cxn>
                  <a:cxn ang="0">
                    <a:pos x="252" y="18"/>
                  </a:cxn>
                  <a:cxn ang="0">
                    <a:pos x="216" y="18"/>
                  </a:cxn>
                  <a:cxn ang="0">
                    <a:pos x="186" y="18"/>
                  </a:cxn>
                  <a:cxn ang="0">
                    <a:pos x="150" y="18"/>
                  </a:cxn>
                  <a:cxn ang="0">
                    <a:pos x="120" y="18"/>
                  </a:cxn>
                  <a:cxn ang="0">
                    <a:pos x="84" y="18"/>
                  </a:cxn>
                  <a:cxn ang="0">
                    <a:pos x="48" y="18"/>
                  </a:cxn>
                  <a:cxn ang="0">
                    <a:pos x="18" y="18"/>
                  </a:cxn>
                </a:cxnLst>
                <a:rect l="0" t="0" r="r" b="b"/>
                <a:pathLst>
                  <a:path w="672" h="18">
                    <a:moveTo>
                      <a:pt x="0" y="18"/>
                    </a:moveTo>
                    <a:lnTo>
                      <a:pt x="0" y="12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66" y="12"/>
                    </a:lnTo>
                    <a:lnTo>
                      <a:pt x="84" y="12"/>
                    </a:lnTo>
                    <a:lnTo>
                      <a:pt x="102" y="12"/>
                    </a:lnTo>
                    <a:lnTo>
                      <a:pt x="120" y="6"/>
                    </a:lnTo>
                    <a:lnTo>
                      <a:pt x="132" y="6"/>
                    </a:lnTo>
                    <a:lnTo>
                      <a:pt x="150" y="6"/>
                    </a:lnTo>
                    <a:lnTo>
                      <a:pt x="168" y="6"/>
                    </a:lnTo>
                    <a:lnTo>
                      <a:pt x="186" y="6"/>
                    </a:lnTo>
                    <a:lnTo>
                      <a:pt x="204" y="6"/>
                    </a:lnTo>
                    <a:lnTo>
                      <a:pt x="216" y="6"/>
                    </a:lnTo>
                    <a:lnTo>
                      <a:pt x="234" y="6"/>
                    </a:lnTo>
                    <a:lnTo>
                      <a:pt x="252" y="6"/>
                    </a:lnTo>
                    <a:lnTo>
                      <a:pt x="270" y="6"/>
                    </a:lnTo>
                    <a:lnTo>
                      <a:pt x="288" y="6"/>
                    </a:lnTo>
                    <a:lnTo>
                      <a:pt x="300" y="6"/>
                    </a:lnTo>
                    <a:lnTo>
                      <a:pt x="318" y="6"/>
                    </a:lnTo>
                    <a:lnTo>
                      <a:pt x="336" y="6"/>
                    </a:lnTo>
                    <a:lnTo>
                      <a:pt x="354" y="6"/>
                    </a:lnTo>
                    <a:lnTo>
                      <a:pt x="372" y="6"/>
                    </a:lnTo>
                    <a:lnTo>
                      <a:pt x="384" y="6"/>
                    </a:lnTo>
                    <a:lnTo>
                      <a:pt x="402" y="6"/>
                    </a:lnTo>
                    <a:lnTo>
                      <a:pt x="420" y="6"/>
                    </a:lnTo>
                    <a:lnTo>
                      <a:pt x="438" y="6"/>
                    </a:lnTo>
                    <a:lnTo>
                      <a:pt x="456" y="6"/>
                    </a:lnTo>
                    <a:lnTo>
                      <a:pt x="468" y="6"/>
                    </a:lnTo>
                    <a:lnTo>
                      <a:pt x="486" y="6"/>
                    </a:lnTo>
                    <a:lnTo>
                      <a:pt x="504" y="6"/>
                    </a:lnTo>
                    <a:lnTo>
                      <a:pt x="522" y="6"/>
                    </a:lnTo>
                    <a:lnTo>
                      <a:pt x="540" y="6"/>
                    </a:lnTo>
                    <a:lnTo>
                      <a:pt x="552" y="6"/>
                    </a:lnTo>
                    <a:lnTo>
                      <a:pt x="570" y="6"/>
                    </a:lnTo>
                    <a:lnTo>
                      <a:pt x="588" y="6"/>
                    </a:lnTo>
                    <a:lnTo>
                      <a:pt x="606" y="6"/>
                    </a:lnTo>
                    <a:lnTo>
                      <a:pt x="624" y="6"/>
                    </a:lnTo>
                    <a:lnTo>
                      <a:pt x="636" y="0"/>
                    </a:lnTo>
                    <a:lnTo>
                      <a:pt x="654" y="0"/>
                    </a:lnTo>
                    <a:lnTo>
                      <a:pt x="672" y="0"/>
                    </a:lnTo>
                    <a:lnTo>
                      <a:pt x="672" y="18"/>
                    </a:lnTo>
                    <a:lnTo>
                      <a:pt x="654" y="18"/>
                    </a:lnTo>
                    <a:lnTo>
                      <a:pt x="636" y="18"/>
                    </a:lnTo>
                    <a:lnTo>
                      <a:pt x="624" y="18"/>
                    </a:lnTo>
                    <a:lnTo>
                      <a:pt x="606" y="18"/>
                    </a:lnTo>
                    <a:lnTo>
                      <a:pt x="588" y="18"/>
                    </a:lnTo>
                    <a:lnTo>
                      <a:pt x="570" y="18"/>
                    </a:lnTo>
                    <a:lnTo>
                      <a:pt x="552" y="18"/>
                    </a:lnTo>
                    <a:lnTo>
                      <a:pt x="540" y="18"/>
                    </a:lnTo>
                    <a:lnTo>
                      <a:pt x="522" y="18"/>
                    </a:lnTo>
                    <a:lnTo>
                      <a:pt x="504" y="18"/>
                    </a:lnTo>
                    <a:lnTo>
                      <a:pt x="486" y="18"/>
                    </a:lnTo>
                    <a:lnTo>
                      <a:pt x="468" y="18"/>
                    </a:lnTo>
                    <a:lnTo>
                      <a:pt x="456" y="18"/>
                    </a:lnTo>
                    <a:lnTo>
                      <a:pt x="438" y="18"/>
                    </a:lnTo>
                    <a:lnTo>
                      <a:pt x="420" y="18"/>
                    </a:lnTo>
                    <a:lnTo>
                      <a:pt x="402" y="18"/>
                    </a:lnTo>
                    <a:lnTo>
                      <a:pt x="384" y="18"/>
                    </a:lnTo>
                    <a:lnTo>
                      <a:pt x="372" y="18"/>
                    </a:lnTo>
                    <a:lnTo>
                      <a:pt x="354" y="18"/>
                    </a:lnTo>
                    <a:lnTo>
                      <a:pt x="336" y="18"/>
                    </a:lnTo>
                    <a:lnTo>
                      <a:pt x="318" y="18"/>
                    </a:lnTo>
                    <a:lnTo>
                      <a:pt x="300" y="18"/>
                    </a:lnTo>
                    <a:lnTo>
                      <a:pt x="288" y="18"/>
                    </a:lnTo>
                    <a:lnTo>
                      <a:pt x="270" y="18"/>
                    </a:lnTo>
                    <a:lnTo>
                      <a:pt x="252" y="18"/>
                    </a:lnTo>
                    <a:lnTo>
                      <a:pt x="234" y="18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6" y="18"/>
                    </a:lnTo>
                    <a:lnTo>
                      <a:pt x="168" y="18"/>
                    </a:lnTo>
                    <a:lnTo>
                      <a:pt x="150" y="18"/>
                    </a:lnTo>
                    <a:lnTo>
                      <a:pt x="132" y="18"/>
                    </a:lnTo>
                    <a:lnTo>
                      <a:pt x="120" y="18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66" y="18"/>
                    </a:lnTo>
                    <a:lnTo>
                      <a:pt x="48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3" name="Freeform 67"/>
              <p:cNvSpPr>
                <a:spLocks/>
              </p:cNvSpPr>
              <p:nvPr/>
            </p:nvSpPr>
            <p:spPr bwMode="auto">
              <a:xfrm>
                <a:off x="896825" y="5174697"/>
                <a:ext cx="1600200" cy="211449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6" y="90"/>
                  </a:cxn>
                  <a:cxn ang="0">
                    <a:pos x="66" y="90"/>
                  </a:cxn>
                  <a:cxn ang="0">
                    <a:pos x="102" y="84"/>
                  </a:cxn>
                  <a:cxn ang="0">
                    <a:pos x="132" y="84"/>
                  </a:cxn>
                  <a:cxn ang="0">
                    <a:pos x="168" y="78"/>
                  </a:cxn>
                  <a:cxn ang="0">
                    <a:pos x="204" y="72"/>
                  </a:cxn>
                  <a:cxn ang="0">
                    <a:pos x="234" y="72"/>
                  </a:cxn>
                  <a:cxn ang="0">
                    <a:pos x="270" y="72"/>
                  </a:cxn>
                  <a:cxn ang="0">
                    <a:pos x="300" y="60"/>
                  </a:cxn>
                  <a:cxn ang="0">
                    <a:pos x="336" y="48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30"/>
                  </a:cxn>
                  <a:cxn ang="0">
                    <a:pos x="570" y="24"/>
                  </a:cxn>
                  <a:cxn ang="0">
                    <a:pos x="606" y="18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78"/>
                  </a:cxn>
                  <a:cxn ang="0">
                    <a:pos x="624" y="84"/>
                  </a:cxn>
                  <a:cxn ang="0">
                    <a:pos x="588" y="84"/>
                  </a:cxn>
                  <a:cxn ang="0">
                    <a:pos x="552" y="84"/>
                  </a:cxn>
                  <a:cxn ang="0">
                    <a:pos x="522" y="84"/>
                  </a:cxn>
                  <a:cxn ang="0">
                    <a:pos x="486" y="84"/>
                  </a:cxn>
                  <a:cxn ang="0">
                    <a:pos x="456" y="84"/>
                  </a:cxn>
                  <a:cxn ang="0">
                    <a:pos x="420" y="84"/>
                  </a:cxn>
                  <a:cxn ang="0">
                    <a:pos x="384" y="84"/>
                  </a:cxn>
                  <a:cxn ang="0">
                    <a:pos x="354" y="84"/>
                  </a:cxn>
                  <a:cxn ang="0">
                    <a:pos x="318" y="84"/>
                  </a:cxn>
                  <a:cxn ang="0">
                    <a:pos x="288" y="84"/>
                  </a:cxn>
                  <a:cxn ang="0">
                    <a:pos x="252" y="84"/>
                  </a:cxn>
                  <a:cxn ang="0">
                    <a:pos x="216" y="84"/>
                  </a:cxn>
                  <a:cxn ang="0">
                    <a:pos x="186" y="84"/>
                  </a:cxn>
                  <a:cxn ang="0">
                    <a:pos x="150" y="84"/>
                  </a:cxn>
                  <a:cxn ang="0">
                    <a:pos x="120" y="84"/>
                  </a:cxn>
                  <a:cxn ang="0">
                    <a:pos x="84" y="90"/>
                  </a:cxn>
                  <a:cxn ang="0">
                    <a:pos x="48" y="90"/>
                  </a:cxn>
                  <a:cxn ang="0">
                    <a:pos x="18" y="90"/>
                  </a:cxn>
                </a:cxnLst>
                <a:rect l="0" t="0" r="r" b="b"/>
                <a:pathLst>
                  <a:path w="67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8" y="90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6" y="90"/>
                    </a:lnTo>
                    <a:lnTo>
                      <a:pt x="84" y="90"/>
                    </a:lnTo>
                    <a:lnTo>
                      <a:pt x="102" y="84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50" y="78"/>
                    </a:lnTo>
                    <a:lnTo>
                      <a:pt x="168" y="78"/>
                    </a:lnTo>
                    <a:lnTo>
                      <a:pt x="186" y="78"/>
                    </a:lnTo>
                    <a:lnTo>
                      <a:pt x="204" y="72"/>
                    </a:lnTo>
                    <a:lnTo>
                      <a:pt x="216" y="72"/>
                    </a:lnTo>
                    <a:lnTo>
                      <a:pt x="234" y="72"/>
                    </a:lnTo>
                    <a:lnTo>
                      <a:pt x="252" y="78"/>
                    </a:lnTo>
                    <a:lnTo>
                      <a:pt x="270" y="72"/>
                    </a:lnTo>
                    <a:lnTo>
                      <a:pt x="288" y="66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48"/>
                    </a:lnTo>
                    <a:lnTo>
                      <a:pt x="354" y="48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42"/>
                    </a:lnTo>
                    <a:lnTo>
                      <a:pt x="468" y="36"/>
                    </a:lnTo>
                    <a:lnTo>
                      <a:pt x="486" y="36"/>
                    </a:lnTo>
                    <a:lnTo>
                      <a:pt x="504" y="30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2" y="24"/>
                    </a:lnTo>
                    <a:lnTo>
                      <a:pt x="570" y="24"/>
                    </a:lnTo>
                    <a:lnTo>
                      <a:pt x="588" y="18"/>
                    </a:lnTo>
                    <a:lnTo>
                      <a:pt x="606" y="18"/>
                    </a:lnTo>
                    <a:lnTo>
                      <a:pt x="624" y="12"/>
                    </a:lnTo>
                    <a:lnTo>
                      <a:pt x="636" y="6"/>
                    </a:lnTo>
                    <a:lnTo>
                      <a:pt x="654" y="6"/>
                    </a:lnTo>
                    <a:lnTo>
                      <a:pt x="672" y="0"/>
                    </a:lnTo>
                    <a:lnTo>
                      <a:pt x="672" y="78"/>
                    </a:lnTo>
                    <a:lnTo>
                      <a:pt x="654" y="78"/>
                    </a:lnTo>
                    <a:lnTo>
                      <a:pt x="636" y="78"/>
                    </a:lnTo>
                    <a:lnTo>
                      <a:pt x="624" y="84"/>
                    </a:lnTo>
                    <a:lnTo>
                      <a:pt x="606" y="84"/>
                    </a:lnTo>
                    <a:lnTo>
                      <a:pt x="588" y="84"/>
                    </a:lnTo>
                    <a:lnTo>
                      <a:pt x="570" y="84"/>
                    </a:lnTo>
                    <a:lnTo>
                      <a:pt x="552" y="84"/>
                    </a:lnTo>
                    <a:lnTo>
                      <a:pt x="540" y="84"/>
                    </a:lnTo>
                    <a:lnTo>
                      <a:pt x="522" y="84"/>
                    </a:lnTo>
                    <a:lnTo>
                      <a:pt x="504" y="84"/>
                    </a:lnTo>
                    <a:lnTo>
                      <a:pt x="486" y="84"/>
                    </a:lnTo>
                    <a:lnTo>
                      <a:pt x="468" y="84"/>
                    </a:lnTo>
                    <a:lnTo>
                      <a:pt x="456" y="84"/>
                    </a:lnTo>
                    <a:lnTo>
                      <a:pt x="438" y="84"/>
                    </a:lnTo>
                    <a:lnTo>
                      <a:pt x="420" y="84"/>
                    </a:lnTo>
                    <a:lnTo>
                      <a:pt x="402" y="84"/>
                    </a:lnTo>
                    <a:lnTo>
                      <a:pt x="384" y="84"/>
                    </a:lnTo>
                    <a:lnTo>
                      <a:pt x="372" y="84"/>
                    </a:lnTo>
                    <a:lnTo>
                      <a:pt x="354" y="84"/>
                    </a:lnTo>
                    <a:lnTo>
                      <a:pt x="336" y="84"/>
                    </a:lnTo>
                    <a:lnTo>
                      <a:pt x="318" y="84"/>
                    </a:lnTo>
                    <a:lnTo>
                      <a:pt x="300" y="84"/>
                    </a:lnTo>
                    <a:lnTo>
                      <a:pt x="288" y="84"/>
                    </a:lnTo>
                    <a:lnTo>
                      <a:pt x="270" y="84"/>
                    </a:lnTo>
                    <a:lnTo>
                      <a:pt x="252" y="84"/>
                    </a:lnTo>
                    <a:lnTo>
                      <a:pt x="234" y="84"/>
                    </a:lnTo>
                    <a:lnTo>
                      <a:pt x="216" y="84"/>
                    </a:lnTo>
                    <a:lnTo>
                      <a:pt x="204" y="84"/>
                    </a:lnTo>
                    <a:lnTo>
                      <a:pt x="186" y="84"/>
                    </a:lnTo>
                    <a:lnTo>
                      <a:pt x="168" y="84"/>
                    </a:lnTo>
                    <a:lnTo>
                      <a:pt x="150" y="84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90"/>
                    </a:lnTo>
                    <a:lnTo>
                      <a:pt x="36" y="90"/>
                    </a:lnTo>
                    <a:lnTo>
                      <a:pt x="18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A18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4" name="Freeform 68"/>
              <p:cNvSpPr>
                <a:spLocks/>
              </p:cNvSpPr>
              <p:nvPr/>
            </p:nvSpPr>
            <p:spPr bwMode="auto">
              <a:xfrm>
                <a:off x="896825" y="5174697"/>
                <a:ext cx="1600200" cy="211449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6" y="90"/>
                  </a:cxn>
                  <a:cxn ang="0">
                    <a:pos x="66" y="90"/>
                  </a:cxn>
                  <a:cxn ang="0">
                    <a:pos x="102" y="84"/>
                  </a:cxn>
                  <a:cxn ang="0">
                    <a:pos x="132" y="84"/>
                  </a:cxn>
                  <a:cxn ang="0">
                    <a:pos x="168" y="78"/>
                  </a:cxn>
                  <a:cxn ang="0">
                    <a:pos x="204" y="72"/>
                  </a:cxn>
                  <a:cxn ang="0">
                    <a:pos x="234" y="72"/>
                  </a:cxn>
                  <a:cxn ang="0">
                    <a:pos x="270" y="72"/>
                  </a:cxn>
                  <a:cxn ang="0">
                    <a:pos x="300" y="60"/>
                  </a:cxn>
                  <a:cxn ang="0">
                    <a:pos x="336" y="48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30"/>
                  </a:cxn>
                  <a:cxn ang="0">
                    <a:pos x="570" y="24"/>
                  </a:cxn>
                  <a:cxn ang="0">
                    <a:pos x="606" y="18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78"/>
                  </a:cxn>
                  <a:cxn ang="0">
                    <a:pos x="624" y="84"/>
                  </a:cxn>
                  <a:cxn ang="0">
                    <a:pos x="588" y="84"/>
                  </a:cxn>
                  <a:cxn ang="0">
                    <a:pos x="552" y="84"/>
                  </a:cxn>
                  <a:cxn ang="0">
                    <a:pos x="522" y="84"/>
                  </a:cxn>
                  <a:cxn ang="0">
                    <a:pos x="486" y="84"/>
                  </a:cxn>
                  <a:cxn ang="0">
                    <a:pos x="456" y="84"/>
                  </a:cxn>
                  <a:cxn ang="0">
                    <a:pos x="420" y="84"/>
                  </a:cxn>
                  <a:cxn ang="0">
                    <a:pos x="384" y="84"/>
                  </a:cxn>
                  <a:cxn ang="0">
                    <a:pos x="354" y="84"/>
                  </a:cxn>
                  <a:cxn ang="0">
                    <a:pos x="318" y="84"/>
                  </a:cxn>
                  <a:cxn ang="0">
                    <a:pos x="288" y="84"/>
                  </a:cxn>
                  <a:cxn ang="0">
                    <a:pos x="252" y="84"/>
                  </a:cxn>
                  <a:cxn ang="0">
                    <a:pos x="216" y="84"/>
                  </a:cxn>
                  <a:cxn ang="0">
                    <a:pos x="186" y="84"/>
                  </a:cxn>
                  <a:cxn ang="0">
                    <a:pos x="150" y="84"/>
                  </a:cxn>
                  <a:cxn ang="0">
                    <a:pos x="120" y="84"/>
                  </a:cxn>
                  <a:cxn ang="0">
                    <a:pos x="84" y="90"/>
                  </a:cxn>
                  <a:cxn ang="0">
                    <a:pos x="48" y="90"/>
                  </a:cxn>
                  <a:cxn ang="0">
                    <a:pos x="18" y="90"/>
                  </a:cxn>
                </a:cxnLst>
                <a:rect l="0" t="0" r="r" b="b"/>
                <a:pathLst>
                  <a:path w="67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8" y="90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6" y="90"/>
                    </a:lnTo>
                    <a:lnTo>
                      <a:pt x="84" y="90"/>
                    </a:lnTo>
                    <a:lnTo>
                      <a:pt x="102" y="84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50" y="78"/>
                    </a:lnTo>
                    <a:lnTo>
                      <a:pt x="168" y="78"/>
                    </a:lnTo>
                    <a:lnTo>
                      <a:pt x="186" y="78"/>
                    </a:lnTo>
                    <a:lnTo>
                      <a:pt x="204" y="72"/>
                    </a:lnTo>
                    <a:lnTo>
                      <a:pt x="216" y="72"/>
                    </a:lnTo>
                    <a:lnTo>
                      <a:pt x="234" y="72"/>
                    </a:lnTo>
                    <a:lnTo>
                      <a:pt x="252" y="78"/>
                    </a:lnTo>
                    <a:lnTo>
                      <a:pt x="270" y="72"/>
                    </a:lnTo>
                    <a:lnTo>
                      <a:pt x="288" y="66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48"/>
                    </a:lnTo>
                    <a:lnTo>
                      <a:pt x="354" y="48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42"/>
                    </a:lnTo>
                    <a:lnTo>
                      <a:pt x="468" y="36"/>
                    </a:lnTo>
                    <a:lnTo>
                      <a:pt x="486" y="36"/>
                    </a:lnTo>
                    <a:lnTo>
                      <a:pt x="504" y="30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2" y="24"/>
                    </a:lnTo>
                    <a:lnTo>
                      <a:pt x="570" y="24"/>
                    </a:lnTo>
                    <a:lnTo>
                      <a:pt x="588" y="18"/>
                    </a:lnTo>
                    <a:lnTo>
                      <a:pt x="606" y="18"/>
                    </a:lnTo>
                    <a:lnTo>
                      <a:pt x="624" y="12"/>
                    </a:lnTo>
                    <a:lnTo>
                      <a:pt x="636" y="6"/>
                    </a:lnTo>
                    <a:lnTo>
                      <a:pt x="654" y="6"/>
                    </a:lnTo>
                    <a:lnTo>
                      <a:pt x="672" y="0"/>
                    </a:lnTo>
                    <a:lnTo>
                      <a:pt x="672" y="78"/>
                    </a:lnTo>
                    <a:lnTo>
                      <a:pt x="654" y="78"/>
                    </a:lnTo>
                    <a:lnTo>
                      <a:pt x="636" y="78"/>
                    </a:lnTo>
                    <a:lnTo>
                      <a:pt x="624" y="84"/>
                    </a:lnTo>
                    <a:lnTo>
                      <a:pt x="606" y="84"/>
                    </a:lnTo>
                    <a:lnTo>
                      <a:pt x="588" y="84"/>
                    </a:lnTo>
                    <a:lnTo>
                      <a:pt x="570" y="84"/>
                    </a:lnTo>
                    <a:lnTo>
                      <a:pt x="552" y="84"/>
                    </a:lnTo>
                    <a:lnTo>
                      <a:pt x="540" y="84"/>
                    </a:lnTo>
                    <a:lnTo>
                      <a:pt x="522" y="84"/>
                    </a:lnTo>
                    <a:lnTo>
                      <a:pt x="504" y="84"/>
                    </a:lnTo>
                    <a:lnTo>
                      <a:pt x="486" y="84"/>
                    </a:lnTo>
                    <a:lnTo>
                      <a:pt x="468" y="84"/>
                    </a:lnTo>
                    <a:lnTo>
                      <a:pt x="456" y="84"/>
                    </a:lnTo>
                    <a:lnTo>
                      <a:pt x="438" y="84"/>
                    </a:lnTo>
                    <a:lnTo>
                      <a:pt x="420" y="84"/>
                    </a:lnTo>
                    <a:lnTo>
                      <a:pt x="402" y="84"/>
                    </a:lnTo>
                    <a:lnTo>
                      <a:pt x="384" y="84"/>
                    </a:lnTo>
                    <a:lnTo>
                      <a:pt x="372" y="84"/>
                    </a:lnTo>
                    <a:lnTo>
                      <a:pt x="354" y="84"/>
                    </a:lnTo>
                    <a:lnTo>
                      <a:pt x="336" y="84"/>
                    </a:lnTo>
                    <a:lnTo>
                      <a:pt x="318" y="84"/>
                    </a:lnTo>
                    <a:lnTo>
                      <a:pt x="300" y="84"/>
                    </a:lnTo>
                    <a:lnTo>
                      <a:pt x="288" y="84"/>
                    </a:lnTo>
                    <a:lnTo>
                      <a:pt x="270" y="84"/>
                    </a:lnTo>
                    <a:lnTo>
                      <a:pt x="252" y="84"/>
                    </a:lnTo>
                    <a:lnTo>
                      <a:pt x="234" y="84"/>
                    </a:lnTo>
                    <a:lnTo>
                      <a:pt x="216" y="84"/>
                    </a:lnTo>
                    <a:lnTo>
                      <a:pt x="204" y="84"/>
                    </a:lnTo>
                    <a:lnTo>
                      <a:pt x="186" y="84"/>
                    </a:lnTo>
                    <a:lnTo>
                      <a:pt x="168" y="84"/>
                    </a:lnTo>
                    <a:lnTo>
                      <a:pt x="150" y="84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90"/>
                    </a:lnTo>
                    <a:lnTo>
                      <a:pt x="36" y="90"/>
                    </a:lnTo>
                    <a:lnTo>
                      <a:pt x="18" y="9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5" name="Freeform 69"/>
              <p:cNvSpPr>
                <a:spLocks/>
              </p:cNvSpPr>
              <p:nvPr/>
            </p:nvSpPr>
            <p:spPr bwMode="auto">
              <a:xfrm>
                <a:off x="896825" y="5174697"/>
                <a:ext cx="1600200" cy="211449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6" y="90"/>
                  </a:cxn>
                  <a:cxn ang="0">
                    <a:pos x="66" y="90"/>
                  </a:cxn>
                  <a:cxn ang="0">
                    <a:pos x="102" y="84"/>
                  </a:cxn>
                  <a:cxn ang="0">
                    <a:pos x="132" y="84"/>
                  </a:cxn>
                  <a:cxn ang="0">
                    <a:pos x="168" y="78"/>
                  </a:cxn>
                  <a:cxn ang="0">
                    <a:pos x="204" y="72"/>
                  </a:cxn>
                  <a:cxn ang="0">
                    <a:pos x="234" y="72"/>
                  </a:cxn>
                  <a:cxn ang="0">
                    <a:pos x="270" y="72"/>
                  </a:cxn>
                  <a:cxn ang="0">
                    <a:pos x="300" y="60"/>
                  </a:cxn>
                  <a:cxn ang="0">
                    <a:pos x="336" y="48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30"/>
                  </a:cxn>
                  <a:cxn ang="0">
                    <a:pos x="570" y="24"/>
                  </a:cxn>
                  <a:cxn ang="0">
                    <a:pos x="606" y="18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6"/>
                  </a:cxn>
                  <a:cxn ang="0">
                    <a:pos x="624" y="12"/>
                  </a:cxn>
                  <a:cxn ang="0">
                    <a:pos x="588" y="18"/>
                  </a:cxn>
                  <a:cxn ang="0">
                    <a:pos x="552" y="24"/>
                  </a:cxn>
                  <a:cxn ang="0">
                    <a:pos x="522" y="30"/>
                  </a:cxn>
                  <a:cxn ang="0">
                    <a:pos x="486" y="36"/>
                  </a:cxn>
                  <a:cxn ang="0">
                    <a:pos x="456" y="42"/>
                  </a:cxn>
                  <a:cxn ang="0">
                    <a:pos x="420" y="42"/>
                  </a:cxn>
                  <a:cxn ang="0">
                    <a:pos x="384" y="48"/>
                  </a:cxn>
                  <a:cxn ang="0">
                    <a:pos x="354" y="48"/>
                  </a:cxn>
                  <a:cxn ang="0">
                    <a:pos x="318" y="54"/>
                  </a:cxn>
                  <a:cxn ang="0">
                    <a:pos x="288" y="66"/>
                  </a:cxn>
                  <a:cxn ang="0">
                    <a:pos x="252" y="78"/>
                  </a:cxn>
                  <a:cxn ang="0">
                    <a:pos x="216" y="72"/>
                  </a:cxn>
                  <a:cxn ang="0">
                    <a:pos x="186" y="78"/>
                  </a:cxn>
                  <a:cxn ang="0">
                    <a:pos x="150" y="78"/>
                  </a:cxn>
                  <a:cxn ang="0">
                    <a:pos x="120" y="84"/>
                  </a:cxn>
                  <a:cxn ang="0">
                    <a:pos x="84" y="90"/>
                  </a:cxn>
                  <a:cxn ang="0">
                    <a:pos x="48" y="90"/>
                  </a:cxn>
                  <a:cxn ang="0">
                    <a:pos x="18" y="90"/>
                  </a:cxn>
                </a:cxnLst>
                <a:rect l="0" t="0" r="r" b="b"/>
                <a:pathLst>
                  <a:path w="67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8" y="90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6" y="90"/>
                    </a:lnTo>
                    <a:lnTo>
                      <a:pt x="84" y="90"/>
                    </a:lnTo>
                    <a:lnTo>
                      <a:pt x="102" y="84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50" y="78"/>
                    </a:lnTo>
                    <a:lnTo>
                      <a:pt x="168" y="78"/>
                    </a:lnTo>
                    <a:lnTo>
                      <a:pt x="186" y="78"/>
                    </a:lnTo>
                    <a:lnTo>
                      <a:pt x="204" y="72"/>
                    </a:lnTo>
                    <a:lnTo>
                      <a:pt x="216" y="72"/>
                    </a:lnTo>
                    <a:lnTo>
                      <a:pt x="234" y="72"/>
                    </a:lnTo>
                    <a:lnTo>
                      <a:pt x="252" y="78"/>
                    </a:lnTo>
                    <a:lnTo>
                      <a:pt x="270" y="72"/>
                    </a:lnTo>
                    <a:lnTo>
                      <a:pt x="288" y="66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48"/>
                    </a:lnTo>
                    <a:lnTo>
                      <a:pt x="354" y="48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42"/>
                    </a:lnTo>
                    <a:lnTo>
                      <a:pt x="468" y="36"/>
                    </a:lnTo>
                    <a:lnTo>
                      <a:pt x="486" y="36"/>
                    </a:lnTo>
                    <a:lnTo>
                      <a:pt x="504" y="30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2" y="24"/>
                    </a:lnTo>
                    <a:lnTo>
                      <a:pt x="570" y="24"/>
                    </a:lnTo>
                    <a:lnTo>
                      <a:pt x="588" y="18"/>
                    </a:lnTo>
                    <a:lnTo>
                      <a:pt x="606" y="18"/>
                    </a:lnTo>
                    <a:lnTo>
                      <a:pt x="624" y="12"/>
                    </a:lnTo>
                    <a:lnTo>
                      <a:pt x="636" y="6"/>
                    </a:lnTo>
                    <a:lnTo>
                      <a:pt x="654" y="6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6"/>
                    </a:lnTo>
                    <a:lnTo>
                      <a:pt x="636" y="6"/>
                    </a:lnTo>
                    <a:lnTo>
                      <a:pt x="624" y="12"/>
                    </a:lnTo>
                    <a:lnTo>
                      <a:pt x="606" y="18"/>
                    </a:lnTo>
                    <a:lnTo>
                      <a:pt x="588" y="18"/>
                    </a:lnTo>
                    <a:lnTo>
                      <a:pt x="570" y="24"/>
                    </a:lnTo>
                    <a:lnTo>
                      <a:pt x="552" y="24"/>
                    </a:lnTo>
                    <a:lnTo>
                      <a:pt x="540" y="30"/>
                    </a:lnTo>
                    <a:lnTo>
                      <a:pt x="522" y="30"/>
                    </a:lnTo>
                    <a:lnTo>
                      <a:pt x="504" y="30"/>
                    </a:lnTo>
                    <a:lnTo>
                      <a:pt x="486" y="36"/>
                    </a:lnTo>
                    <a:lnTo>
                      <a:pt x="468" y="36"/>
                    </a:lnTo>
                    <a:lnTo>
                      <a:pt x="456" y="42"/>
                    </a:lnTo>
                    <a:lnTo>
                      <a:pt x="438" y="42"/>
                    </a:lnTo>
                    <a:lnTo>
                      <a:pt x="420" y="42"/>
                    </a:lnTo>
                    <a:lnTo>
                      <a:pt x="402" y="42"/>
                    </a:lnTo>
                    <a:lnTo>
                      <a:pt x="384" y="48"/>
                    </a:lnTo>
                    <a:lnTo>
                      <a:pt x="372" y="48"/>
                    </a:lnTo>
                    <a:lnTo>
                      <a:pt x="354" y="48"/>
                    </a:lnTo>
                    <a:lnTo>
                      <a:pt x="336" y="48"/>
                    </a:lnTo>
                    <a:lnTo>
                      <a:pt x="318" y="54"/>
                    </a:lnTo>
                    <a:lnTo>
                      <a:pt x="300" y="60"/>
                    </a:lnTo>
                    <a:lnTo>
                      <a:pt x="288" y="66"/>
                    </a:lnTo>
                    <a:lnTo>
                      <a:pt x="270" y="72"/>
                    </a:lnTo>
                    <a:lnTo>
                      <a:pt x="252" y="78"/>
                    </a:lnTo>
                    <a:lnTo>
                      <a:pt x="234" y="72"/>
                    </a:lnTo>
                    <a:lnTo>
                      <a:pt x="216" y="72"/>
                    </a:lnTo>
                    <a:lnTo>
                      <a:pt x="204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50" y="78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02" y="84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90"/>
                    </a:lnTo>
                    <a:lnTo>
                      <a:pt x="36" y="90"/>
                    </a:lnTo>
                    <a:lnTo>
                      <a:pt x="18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6" name="Freeform 70"/>
              <p:cNvSpPr>
                <a:spLocks/>
              </p:cNvSpPr>
              <p:nvPr/>
            </p:nvSpPr>
            <p:spPr bwMode="auto">
              <a:xfrm>
                <a:off x="896825" y="5174697"/>
                <a:ext cx="1600200" cy="211449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36" y="90"/>
                  </a:cxn>
                  <a:cxn ang="0">
                    <a:pos x="66" y="90"/>
                  </a:cxn>
                  <a:cxn ang="0">
                    <a:pos x="102" y="84"/>
                  </a:cxn>
                  <a:cxn ang="0">
                    <a:pos x="132" y="84"/>
                  </a:cxn>
                  <a:cxn ang="0">
                    <a:pos x="168" y="78"/>
                  </a:cxn>
                  <a:cxn ang="0">
                    <a:pos x="204" y="72"/>
                  </a:cxn>
                  <a:cxn ang="0">
                    <a:pos x="234" y="72"/>
                  </a:cxn>
                  <a:cxn ang="0">
                    <a:pos x="270" y="72"/>
                  </a:cxn>
                  <a:cxn ang="0">
                    <a:pos x="300" y="60"/>
                  </a:cxn>
                  <a:cxn ang="0">
                    <a:pos x="336" y="48"/>
                  </a:cxn>
                  <a:cxn ang="0">
                    <a:pos x="372" y="48"/>
                  </a:cxn>
                  <a:cxn ang="0">
                    <a:pos x="402" y="42"/>
                  </a:cxn>
                  <a:cxn ang="0">
                    <a:pos x="438" y="42"/>
                  </a:cxn>
                  <a:cxn ang="0">
                    <a:pos x="468" y="36"/>
                  </a:cxn>
                  <a:cxn ang="0">
                    <a:pos x="504" y="30"/>
                  </a:cxn>
                  <a:cxn ang="0">
                    <a:pos x="540" y="30"/>
                  </a:cxn>
                  <a:cxn ang="0">
                    <a:pos x="570" y="24"/>
                  </a:cxn>
                  <a:cxn ang="0">
                    <a:pos x="606" y="18"/>
                  </a:cxn>
                  <a:cxn ang="0">
                    <a:pos x="636" y="6"/>
                  </a:cxn>
                  <a:cxn ang="0">
                    <a:pos x="672" y="0"/>
                  </a:cxn>
                  <a:cxn ang="0">
                    <a:pos x="654" y="6"/>
                  </a:cxn>
                  <a:cxn ang="0">
                    <a:pos x="624" y="12"/>
                  </a:cxn>
                  <a:cxn ang="0">
                    <a:pos x="588" y="18"/>
                  </a:cxn>
                  <a:cxn ang="0">
                    <a:pos x="552" y="24"/>
                  </a:cxn>
                  <a:cxn ang="0">
                    <a:pos x="522" y="30"/>
                  </a:cxn>
                  <a:cxn ang="0">
                    <a:pos x="486" y="36"/>
                  </a:cxn>
                  <a:cxn ang="0">
                    <a:pos x="456" y="42"/>
                  </a:cxn>
                  <a:cxn ang="0">
                    <a:pos x="420" y="42"/>
                  </a:cxn>
                  <a:cxn ang="0">
                    <a:pos x="384" y="48"/>
                  </a:cxn>
                  <a:cxn ang="0">
                    <a:pos x="354" y="48"/>
                  </a:cxn>
                  <a:cxn ang="0">
                    <a:pos x="318" y="54"/>
                  </a:cxn>
                  <a:cxn ang="0">
                    <a:pos x="288" y="66"/>
                  </a:cxn>
                  <a:cxn ang="0">
                    <a:pos x="252" y="78"/>
                  </a:cxn>
                  <a:cxn ang="0">
                    <a:pos x="216" y="72"/>
                  </a:cxn>
                  <a:cxn ang="0">
                    <a:pos x="186" y="78"/>
                  </a:cxn>
                  <a:cxn ang="0">
                    <a:pos x="150" y="78"/>
                  </a:cxn>
                  <a:cxn ang="0">
                    <a:pos x="120" y="84"/>
                  </a:cxn>
                  <a:cxn ang="0">
                    <a:pos x="84" y="90"/>
                  </a:cxn>
                  <a:cxn ang="0">
                    <a:pos x="48" y="90"/>
                  </a:cxn>
                  <a:cxn ang="0">
                    <a:pos x="18" y="90"/>
                  </a:cxn>
                </a:cxnLst>
                <a:rect l="0" t="0" r="r" b="b"/>
                <a:pathLst>
                  <a:path w="67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8" y="90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6" y="90"/>
                    </a:lnTo>
                    <a:lnTo>
                      <a:pt x="84" y="90"/>
                    </a:lnTo>
                    <a:lnTo>
                      <a:pt x="102" y="84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50" y="78"/>
                    </a:lnTo>
                    <a:lnTo>
                      <a:pt x="168" y="78"/>
                    </a:lnTo>
                    <a:lnTo>
                      <a:pt x="186" y="78"/>
                    </a:lnTo>
                    <a:lnTo>
                      <a:pt x="204" y="72"/>
                    </a:lnTo>
                    <a:lnTo>
                      <a:pt x="216" y="72"/>
                    </a:lnTo>
                    <a:lnTo>
                      <a:pt x="234" y="72"/>
                    </a:lnTo>
                    <a:lnTo>
                      <a:pt x="252" y="78"/>
                    </a:lnTo>
                    <a:lnTo>
                      <a:pt x="270" y="72"/>
                    </a:lnTo>
                    <a:lnTo>
                      <a:pt x="288" y="66"/>
                    </a:lnTo>
                    <a:lnTo>
                      <a:pt x="300" y="60"/>
                    </a:lnTo>
                    <a:lnTo>
                      <a:pt x="318" y="54"/>
                    </a:lnTo>
                    <a:lnTo>
                      <a:pt x="336" y="48"/>
                    </a:lnTo>
                    <a:lnTo>
                      <a:pt x="354" y="48"/>
                    </a:lnTo>
                    <a:lnTo>
                      <a:pt x="372" y="48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2"/>
                    </a:lnTo>
                    <a:lnTo>
                      <a:pt x="438" y="42"/>
                    </a:lnTo>
                    <a:lnTo>
                      <a:pt x="456" y="42"/>
                    </a:lnTo>
                    <a:lnTo>
                      <a:pt x="468" y="36"/>
                    </a:lnTo>
                    <a:lnTo>
                      <a:pt x="486" y="36"/>
                    </a:lnTo>
                    <a:lnTo>
                      <a:pt x="504" y="30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2" y="24"/>
                    </a:lnTo>
                    <a:lnTo>
                      <a:pt x="570" y="24"/>
                    </a:lnTo>
                    <a:lnTo>
                      <a:pt x="588" y="18"/>
                    </a:lnTo>
                    <a:lnTo>
                      <a:pt x="606" y="18"/>
                    </a:lnTo>
                    <a:lnTo>
                      <a:pt x="624" y="12"/>
                    </a:lnTo>
                    <a:lnTo>
                      <a:pt x="636" y="6"/>
                    </a:lnTo>
                    <a:lnTo>
                      <a:pt x="654" y="6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6"/>
                    </a:lnTo>
                    <a:lnTo>
                      <a:pt x="636" y="6"/>
                    </a:lnTo>
                    <a:lnTo>
                      <a:pt x="624" y="12"/>
                    </a:lnTo>
                    <a:lnTo>
                      <a:pt x="606" y="18"/>
                    </a:lnTo>
                    <a:lnTo>
                      <a:pt x="588" y="18"/>
                    </a:lnTo>
                    <a:lnTo>
                      <a:pt x="570" y="24"/>
                    </a:lnTo>
                    <a:lnTo>
                      <a:pt x="552" y="24"/>
                    </a:lnTo>
                    <a:lnTo>
                      <a:pt x="540" y="30"/>
                    </a:lnTo>
                    <a:lnTo>
                      <a:pt x="522" y="30"/>
                    </a:lnTo>
                    <a:lnTo>
                      <a:pt x="504" y="30"/>
                    </a:lnTo>
                    <a:lnTo>
                      <a:pt x="486" y="36"/>
                    </a:lnTo>
                    <a:lnTo>
                      <a:pt x="468" y="36"/>
                    </a:lnTo>
                    <a:lnTo>
                      <a:pt x="456" y="42"/>
                    </a:lnTo>
                    <a:lnTo>
                      <a:pt x="438" y="42"/>
                    </a:lnTo>
                    <a:lnTo>
                      <a:pt x="420" y="42"/>
                    </a:lnTo>
                    <a:lnTo>
                      <a:pt x="402" y="42"/>
                    </a:lnTo>
                    <a:lnTo>
                      <a:pt x="384" y="48"/>
                    </a:lnTo>
                    <a:lnTo>
                      <a:pt x="372" y="48"/>
                    </a:lnTo>
                    <a:lnTo>
                      <a:pt x="354" y="48"/>
                    </a:lnTo>
                    <a:lnTo>
                      <a:pt x="336" y="48"/>
                    </a:lnTo>
                    <a:lnTo>
                      <a:pt x="318" y="54"/>
                    </a:lnTo>
                    <a:lnTo>
                      <a:pt x="300" y="60"/>
                    </a:lnTo>
                    <a:lnTo>
                      <a:pt x="288" y="66"/>
                    </a:lnTo>
                    <a:lnTo>
                      <a:pt x="270" y="72"/>
                    </a:lnTo>
                    <a:lnTo>
                      <a:pt x="252" y="78"/>
                    </a:lnTo>
                    <a:lnTo>
                      <a:pt x="234" y="72"/>
                    </a:lnTo>
                    <a:lnTo>
                      <a:pt x="216" y="72"/>
                    </a:lnTo>
                    <a:lnTo>
                      <a:pt x="204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50" y="78"/>
                    </a:lnTo>
                    <a:lnTo>
                      <a:pt x="132" y="84"/>
                    </a:lnTo>
                    <a:lnTo>
                      <a:pt x="120" y="84"/>
                    </a:lnTo>
                    <a:lnTo>
                      <a:pt x="102" y="84"/>
                    </a:lnTo>
                    <a:lnTo>
                      <a:pt x="84" y="90"/>
                    </a:lnTo>
                    <a:lnTo>
                      <a:pt x="66" y="90"/>
                    </a:lnTo>
                    <a:lnTo>
                      <a:pt x="48" y="90"/>
                    </a:lnTo>
                    <a:lnTo>
                      <a:pt x="36" y="90"/>
                    </a:lnTo>
                    <a:lnTo>
                      <a:pt x="18" y="9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8" name="Freeform 72"/>
              <p:cNvSpPr>
                <a:spLocks/>
              </p:cNvSpPr>
              <p:nvPr/>
            </p:nvSpPr>
            <p:spPr bwMode="auto">
              <a:xfrm>
                <a:off x="896825" y="4216130"/>
                <a:ext cx="1600200" cy="1170016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6" y="450"/>
                  </a:cxn>
                  <a:cxn ang="0">
                    <a:pos x="66" y="438"/>
                  </a:cxn>
                  <a:cxn ang="0">
                    <a:pos x="102" y="432"/>
                  </a:cxn>
                  <a:cxn ang="0">
                    <a:pos x="132" y="426"/>
                  </a:cxn>
                  <a:cxn ang="0">
                    <a:pos x="168" y="420"/>
                  </a:cxn>
                  <a:cxn ang="0">
                    <a:pos x="204" y="414"/>
                  </a:cxn>
                  <a:cxn ang="0">
                    <a:pos x="234" y="408"/>
                  </a:cxn>
                  <a:cxn ang="0">
                    <a:pos x="270" y="390"/>
                  </a:cxn>
                  <a:cxn ang="0">
                    <a:pos x="300" y="360"/>
                  </a:cxn>
                  <a:cxn ang="0">
                    <a:pos x="336" y="330"/>
                  </a:cxn>
                  <a:cxn ang="0">
                    <a:pos x="372" y="312"/>
                  </a:cxn>
                  <a:cxn ang="0">
                    <a:pos x="402" y="288"/>
                  </a:cxn>
                  <a:cxn ang="0">
                    <a:pos x="438" y="264"/>
                  </a:cxn>
                  <a:cxn ang="0">
                    <a:pos x="468" y="240"/>
                  </a:cxn>
                  <a:cxn ang="0">
                    <a:pos x="504" y="210"/>
                  </a:cxn>
                  <a:cxn ang="0">
                    <a:pos x="540" y="174"/>
                  </a:cxn>
                  <a:cxn ang="0">
                    <a:pos x="570" y="138"/>
                  </a:cxn>
                  <a:cxn ang="0">
                    <a:pos x="606" y="96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414"/>
                  </a:cxn>
                  <a:cxn ang="0">
                    <a:pos x="624" y="420"/>
                  </a:cxn>
                  <a:cxn ang="0">
                    <a:pos x="588" y="426"/>
                  </a:cxn>
                  <a:cxn ang="0">
                    <a:pos x="552" y="432"/>
                  </a:cxn>
                  <a:cxn ang="0">
                    <a:pos x="522" y="438"/>
                  </a:cxn>
                  <a:cxn ang="0">
                    <a:pos x="486" y="444"/>
                  </a:cxn>
                  <a:cxn ang="0">
                    <a:pos x="456" y="450"/>
                  </a:cxn>
                  <a:cxn ang="0">
                    <a:pos x="420" y="450"/>
                  </a:cxn>
                  <a:cxn ang="0">
                    <a:pos x="384" y="456"/>
                  </a:cxn>
                  <a:cxn ang="0">
                    <a:pos x="354" y="456"/>
                  </a:cxn>
                  <a:cxn ang="0">
                    <a:pos x="318" y="462"/>
                  </a:cxn>
                  <a:cxn ang="0">
                    <a:pos x="288" y="474"/>
                  </a:cxn>
                  <a:cxn ang="0">
                    <a:pos x="252" y="486"/>
                  </a:cxn>
                  <a:cxn ang="0">
                    <a:pos x="216" y="480"/>
                  </a:cxn>
                  <a:cxn ang="0">
                    <a:pos x="186" y="486"/>
                  </a:cxn>
                  <a:cxn ang="0">
                    <a:pos x="150" y="486"/>
                  </a:cxn>
                  <a:cxn ang="0">
                    <a:pos x="120" y="492"/>
                  </a:cxn>
                  <a:cxn ang="0">
                    <a:pos x="84" y="498"/>
                  </a:cxn>
                  <a:cxn ang="0">
                    <a:pos x="48" y="498"/>
                  </a:cxn>
                  <a:cxn ang="0">
                    <a:pos x="18" y="498"/>
                  </a:cxn>
                </a:cxnLst>
                <a:rect l="0" t="0" r="r" b="b"/>
                <a:pathLst>
                  <a:path w="672" h="498">
                    <a:moveTo>
                      <a:pt x="0" y="498"/>
                    </a:moveTo>
                    <a:lnTo>
                      <a:pt x="0" y="450"/>
                    </a:lnTo>
                    <a:lnTo>
                      <a:pt x="18" y="450"/>
                    </a:lnTo>
                    <a:lnTo>
                      <a:pt x="36" y="450"/>
                    </a:lnTo>
                    <a:lnTo>
                      <a:pt x="48" y="444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2"/>
                    </a:lnTo>
                    <a:lnTo>
                      <a:pt x="120" y="432"/>
                    </a:lnTo>
                    <a:lnTo>
                      <a:pt x="132" y="426"/>
                    </a:lnTo>
                    <a:lnTo>
                      <a:pt x="150" y="426"/>
                    </a:lnTo>
                    <a:lnTo>
                      <a:pt x="168" y="420"/>
                    </a:lnTo>
                    <a:lnTo>
                      <a:pt x="186" y="420"/>
                    </a:lnTo>
                    <a:lnTo>
                      <a:pt x="204" y="414"/>
                    </a:lnTo>
                    <a:lnTo>
                      <a:pt x="216" y="414"/>
                    </a:lnTo>
                    <a:lnTo>
                      <a:pt x="234" y="408"/>
                    </a:lnTo>
                    <a:lnTo>
                      <a:pt x="252" y="402"/>
                    </a:lnTo>
                    <a:lnTo>
                      <a:pt x="270" y="390"/>
                    </a:lnTo>
                    <a:lnTo>
                      <a:pt x="288" y="372"/>
                    </a:lnTo>
                    <a:lnTo>
                      <a:pt x="300" y="360"/>
                    </a:lnTo>
                    <a:lnTo>
                      <a:pt x="318" y="348"/>
                    </a:lnTo>
                    <a:lnTo>
                      <a:pt x="336" y="330"/>
                    </a:lnTo>
                    <a:lnTo>
                      <a:pt x="354" y="324"/>
                    </a:lnTo>
                    <a:lnTo>
                      <a:pt x="372" y="312"/>
                    </a:lnTo>
                    <a:lnTo>
                      <a:pt x="384" y="300"/>
                    </a:lnTo>
                    <a:lnTo>
                      <a:pt x="402" y="288"/>
                    </a:lnTo>
                    <a:lnTo>
                      <a:pt x="420" y="276"/>
                    </a:lnTo>
                    <a:lnTo>
                      <a:pt x="438" y="264"/>
                    </a:lnTo>
                    <a:lnTo>
                      <a:pt x="456" y="252"/>
                    </a:lnTo>
                    <a:lnTo>
                      <a:pt x="468" y="240"/>
                    </a:lnTo>
                    <a:lnTo>
                      <a:pt x="486" y="222"/>
                    </a:lnTo>
                    <a:lnTo>
                      <a:pt x="504" y="210"/>
                    </a:lnTo>
                    <a:lnTo>
                      <a:pt x="522" y="192"/>
                    </a:lnTo>
                    <a:lnTo>
                      <a:pt x="540" y="174"/>
                    </a:lnTo>
                    <a:lnTo>
                      <a:pt x="552" y="156"/>
                    </a:lnTo>
                    <a:lnTo>
                      <a:pt x="570" y="138"/>
                    </a:lnTo>
                    <a:lnTo>
                      <a:pt x="588" y="114"/>
                    </a:lnTo>
                    <a:lnTo>
                      <a:pt x="606" y="96"/>
                    </a:lnTo>
                    <a:lnTo>
                      <a:pt x="624" y="72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408"/>
                    </a:lnTo>
                    <a:lnTo>
                      <a:pt x="654" y="414"/>
                    </a:lnTo>
                    <a:lnTo>
                      <a:pt x="636" y="414"/>
                    </a:lnTo>
                    <a:lnTo>
                      <a:pt x="624" y="420"/>
                    </a:lnTo>
                    <a:lnTo>
                      <a:pt x="606" y="426"/>
                    </a:lnTo>
                    <a:lnTo>
                      <a:pt x="588" y="426"/>
                    </a:lnTo>
                    <a:lnTo>
                      <a:pt x="570" y="432"/>
                    </a:lnTo>
                    <a:lnTo>
                      <a:pt x="552" y="432"/>
                    </a:lnTo>
                    <a:lnTo>
                      <a:pt x="540" y="438"/>
                    </a:lnTo>
                    <a:lnTo>
                      <a:pt x="522" y="438"/>
                    </a:lnTo>
                    <a:lnTo>
                      <a:pt x="504" y="438"/>
                    </a:lnTo>
                    <a:lnTo>
                      <a:pt x="486" y="444"/>
                    </a:lnTo>
                    <a:lnTo>
                      <a:pt x="468" y="444"/>
                    </a:lnTo>
                    <a:lnTo>
                      <a:pt x="456" y="450"/>
                    </a:lnTo>
                    <a:lnTo>
                      <a:pt x="438" y="450"/>
                    </a:lnTo>
                    <a:lnTo>
                      <a:pt x="420" y="450"/>
                    </a:lnTo>
                    <a:lnTo>
                      <a:pt x="402" y="450"/>
                    </a:lnTo>
                    <a:lnTo>
                      <a:pt x="384" y="456"/>
                    </a:lnTo>
                    <a:lnTo>
                      <a:pt x="372" y="456"/>
                    </a:lnTo>
                    <a:lnTo>
                      <a:pt x="354" y="456"/>
                    </a:lnTo>
                    <a:lnTo>
                      <a:pt x="336" y="456"/>
                    </a:lnTo>
                    <a:lnTo>
                      <a:pt x="318" y="462"/>
                    </a:lnTo>
                    <a:lnTo>
                      <a:pt x="300" y="468"/>
                    </a:lnTo>
                    <a:lnTo>
                      <a:pt x="288" y="474"/>
                    </a:lnTo>
                    <a:lnTo>
                      <a:pt x="270" y="480"/>
                    </a:lnTo>
                    <a:lnTo>
                      <a:pt x="252" y="486"/>
                    </a:lnTo>
                    <a:lnTo>
                      <a:pt x="234" y="480"/>
                    </a:lnTo>
                    <a:lnTo>
                      <a:pt x="216" y="480"/>
                    </a:lnTo>
                    <a:lnTo>
                      <a:pt x="204" y="480"/>
                    </a:lnTo>
                    <a:lnTo>
                      <a:pt x="186" y="486"/>
                    </a:lnTo>
                    <a:lnTo>
                      <a:pt x="168" y="486"/>
                    </a:lnTo>
                    <a:lnTo>
                      <a:pt x="150" y="486"/>
                    </a:lnTo>
                    <a:lnTo>
                      <a:pt x="132" y="492"/>
                    </a:lnTo>
                    <a:lnTo>
                      <a:pt x="120" y="492"/>
                    </a:lnTo>
                    <a:lnTo>
                      <a:pt x="102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48" y="498"/>
                    </a:lnTo>
                    <a:lnTo>
                      <a:pt x="36" y="498"/>
                    </a:lnTo>
                    <a:lnTo>
                      <a:pt x="18" y="498"/>
                    </a:lnTo>
                    <a:lnTo>
                      <a:pt x="0" y="49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69" name="Freeform 73"/>
              <p:cNvSpPr>
                <a:spLocks/>
              </p:cNvSpPr>
              <p:nvPr/>
            </p:nvSpPr>
            <p:spPr bwMode="auto">
              <a:xfrm>
                <a:off x="896825" y="4216130"/>
                <a:ext cx="1600200" cy="1057243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6" y="450"/>
                  </a:cxn>
                  <a:cxn ang="0">
                    <a:pos x="66" y="438"/>
                  </a:cxn>
                  <a:cxn ang="0">
                    <a:pos x="102" y="432"/>
                  </a:cxn>
                  <a:cxn ang="0">
                    <a:pos x="132" y="426"/>
                  </a:cxn>
                  <a:cxn ang="0">
                    <a:pos x="168" y="420"/>
                  </a:cxn>
                  <a:cxn ang="0">
                    <a:pos x="204" y="414"/>
                  </a:cxn>
                  <a:cxn ang="0">
                    <a:pos x="234" y="408"/>
                  </a:cxn>
                  <a:cxn ang="0">
                    <a:pos x="270" y="390"/>
                  </a:cxn>
                  <a:cxn ang="0">
                    <a:pos x="300" y="360"/>
                  </a:cxn>
                  <a:cxn ang="0">
                    <a:pos x="336" y="330"/>
                  </a:cxn>
                  <a:cxn ang="0">
                    <a:pos x="372" y="312"/>
                  </a:cxn>
                  <a:cxn ang="0">
                    <a:pos x="402" y="288"/>
                  </a:cxn>
                  <a:cxn ang="0">
                    <a:pos x="438" y="264"/>
                  </a:cxn>
                  <a:cxn ang="0">
                    <a:pos x="468" y="240"/>
                  </a:cxn>
                  <a:cxn ang="0">
                    <a:pos x="504" y="204"/>
                  </a:cxn>
                  <a:cxn ang="0">
                    <a:pos x="540" y="174"/>
                  </a:cxn>
                  <a:cxn ang="0">
                    <a:pos x="570" y="132"/>
                  </a:cxn>
                  <a:cxn ang="0">
                    <a:pos x="606" y="90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24"/>
                  </a:cxn>
                  <a:cxn ang="0">
                    <a:pos x="624" y="72"/>
                  </a:cxn>
                  <a:cxn ang="0">
                    <a:pos x="588" y="114"/>
                  </a:cxn>
                  <a:cxn ang="0">
                    <a:pos x="552" y="156"/>
                  </a:cxn>
                  <a:cxn ang="0">
                    <a:pos x="522" y="192"/>
                  </a:cxn>
                  <a:cxn ang="0">
                    <a:pos x="486" y="222"/>
                  </a:cxn>
                  <a:cxn ang="0">
                    <a:pos x="456" y="252"/>
                  </a:cxn>
                  <a:cxn ang="0">
                    <a:pos x="420" y="276"/>
                  </a:cxn>
                  <a:cxn ang="0">
                    <a:pos x="384" y="300"/>
                  </a:cxn>
                  <a:cxn ang="0">
                    <a:pos x="354" y="324"/>
                  </a:cxn>
                  <a:cxn ang="0">
                    <a:pos x="318" y="348"/>
                  </a:cxn>
                  <a:cxn ang="0">
                    <a:pos x="288" y="372"/>
                  </a:cxn>
                  <a:cxn ang="0">
                    <a:pos x="252" y="402"/>
                  </a:cxn>
                  <a:cxn ang="0">
                    <a:pos x="216" y="414"/>
                  </a:cxn>
                  <a:cxn ang="0">
                    <a:pos x="186" y="420"/>
                  </a:cxn>
                  <a:cxn ang="0">
                    <a:pos x="150" y="426"/>
                  </a:cxn>
                  <a:cxn ang="0">
                    <a:pos x="120" y="432"/>
                  </a:cxn>
                  <a:cxn ang="0">
                    <a:pos x="84" y="438"/>
                  </a:cxn>
                  <a:cxn ang="0">
                    <a:pos x="48" y="444"/>
                  </a:cxn>
                  <a:cxn ang="0">
                    <a:pos x="18" y="450"/>
                  </a:cxn>
                </a:cxnLst>
                <a:rect l="0" t="0" r="r" b="b"/>
                <a:pathLst>
                  <a:path w="672" h="450">
                    <a:moveTo>
                      <a:pt x="0" y="450"/>
                    </a:moveTo>
                    <a:lnTo>
                      <a:pt x="0" y="450"/>
                    </a:lnTo>
                    <a:lnTo>
                      <a:pt x="18" y="450"/>
                    </a:lnTo>
                    <a:lnTo>
                      <a:pt x="36" y="450"/>
                    </a:lnTo>
                    <a:lnTo>
                      <a:pt x="48" y="444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2"/>
                    </a:lnTo>
                    <a:lnTo>
                      <a:pt x="120" y="432"/>
                    </a:lnTo>
                    <a:lnTo>
                      <a:pt x="132" y="426"/>
                    </a:lnTo>
                    <a:lnTo>
                      <a:pt x="150" y="426"/>
                    </a:lnTo>
                    <a:lnTo>
                      <a:pt x="168" y="420"/>
                    </a:lnTo>
                    <a:lnTo>
                      <a:pt x="186" y="420"/>
                    </a:lnTo>
                    <a:lnTo>
                      <a:pt x="204" y="414"/>
                    </a:lnTo>
                    <a:lnTo>
                      <a:pt x="216" y="414"/>
                    </a:lnTo>
                    <a:lnTo>
                      <a:pt x="234" y="408"/>
                    </a:lnTo>
                    <a:lnTo>
                      <a:pt x="252" y="402"/>
                    </a:lnTo>
                    <a:lnTo>
                      <a:pt x="270" y="390"/>
                    </a:lnTo>
                    <a:lnTo>
                      <a:pt x="288" y="372"/>
                    </a:lnTo>
                    <a:lnTo>
                      <a:pt x="300" y="360"/>
                    </a:lnTo>
                    <a:lnTo>
                      <a:pt x="318" y="342"/>
                    </a:lnTo>
                    <a:lnTo>
                      <a:pt x="336" y="330"/>
                    </a:lnTo>
                    <a:lnTo>
                      <a:pt x="354" y="318"/>
                    </a:lnTo>
                    <a:lnTo>
                      <a:pt x="372" y="312"/>
                    </a:lnTo>
                    <a:lnTo>
                      <a:pt x="384" y="300"/>
                    </a:lnTo>
                    <a:lnTo>
                      <a:pt x="402" y="288"/>
                    </a:lnTo>
                    <a:lnTo>
                      <a:pt x="420" y="276"/>
                    </a:lnTo>
                    <a:lnTo>
                      <a:pt x="438" y="264"/>
                    </a:lnTo>
                    <a:lnTo>
                      <a:pt x="456" y="252"/>
                    </a:lnTo>
                    <a:lnTo>
                      <a:pt x="468" y="240"/>
                    </a:lnTo>
                    <a:lnTo>
                      <a:pt x="486" y="222"/>
                    </a:lnTo>
                    <a:lnTo>
                      <a:pt x="504" y="204"/>
                    </a:lnTo>
                    <a:lnTo>
                      <a:pt x="522" y="192"/>
                    </a:lnTo>
                    <a:lnTo>
                      <a:pt x="540" y="174"/>
                    </a:lnTo>
                    <a:lnTo>
                      <a:pt x="552" y="156"/>
                    </a:lnTo>
                    <a:lnTo>
                      <a:pt x="570" y="132"/>
                    </a:lnTo>
                    <a:lnTo>
                      <a:pt x="588" y="114"/>
                    </a:lnTo>
                    <a:lnTo>
                      <a:pt x="606" y="90"/>
                    </a:lnTo>
                    <a:lnTo>
                      <a:pt x="624" y="72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54" y="24"/>
                    </a:lnTo>
                    <a:lnTo>
                      <a:pt x="636" y="48"/>
                    </a:lnTo>
                    <a:lnTo>
                      <a:pt x="624" y="72"/>
                    </a:lnTo>
                    <a:lnTo>
                      <a:pt x="606" y="96"/>
                    </a:lnTo>
                    <a:lnTo>
                      <a:pt x="588" y="114"/>
                    </a:lnTo>
                    <a:lnTo>
                      <a:pt x="570" y="138"/>
                    </a:lnTo>
                    <a:lnTo>
                      <a:pt x="552" y="156"/>
                    </a:lnTo>
                    <a:lnTo>
                      <a:pt x="540" y="174"/>
                    </a:lnTo>
                    <a:lnTo>
                      <a:pt x="522" y="192"/>
                    </a:lnTo>
                    <a:lnTo>
                      <a:pt x="504" y="210"/>
                    </a:lnTo>
                    <a:lnTo>
                      <a:pt x="486" y="222"/>
                    </a:lnTo>
                    <a:lnTo>
                      <a:pt x="468" y="240"/>
                    </a:lnTo>
                    <a:lnTo>
                      <a:pt x="456" y="252"/>
                    </a:lnTo>
                    <a:lnTo>
                      <a:pt x="438" y="264"/>
                    </a:lnTo>
                    <a:lnTo>
                      <a:pt x="420" y="276"/>
                    </a:lnTo>
                    <a:lnTo>
                      <a:pt x="402" y="288"/>
                    </a:lnTo>
                    <a:lnTo>
                      <a:pt x="384" y="300"/>
                    </a:lnTo>
                    <a:lnTo>
                      <a:pt x="372" y="312"/>
                    </a:lnTo>
                    <a:lnTo>
                      <a:pt x="354" y="324"/>
                    </a:lnTo>
                    <a:lnTo>
                      <a:pt x="336" y="330"/>
                    </a:lnTo>
                    <a:lnTo>
                      <a:pt x="318" y="348"/>
                    </a:lnTo>
                    <a:lnTo>
                      <a:pt x="300" y="360"/>
                    </a:lnTo>
                    <a:lnTo>
                      <a:pt x="288" y="372"/>
                    </a:lnTo>
                    <a:lnTo>
                      <a:pt x="270" y="390"/>
                    </a:lnTo>
                    <a:lnTo>
                      <a:pt x="252" y="402"/>
                    </a:lnTo>
                    <a:lnTo>
                      <a:pt x="234" y="408"/>
                    </a:lnTo>
                    <a:lnTo>
                      <a:pt x="216" y="414"/>
                    </a:lnTo>
                    <a:lnTo>
                      <a:pt x="204" y="414"/>
                    </a:lnTo>
                    <a:lnTo>
                      <a:pt x="186" y="420"/>
                    </a:lnTo>
                    <a:lnTo>
                      <a:pt x="168" y="420"/>
                    </a:lnTo>
                    <a:lnTo>
                      <a:pt x="150" y="426"/>
                    </a:lnTo>
                    <a:lnTo>
                      <a:pt x="132" y="426"/>
                    </a:lnTo>
                    <a:lnTo>
                      <a:pt x="120" y="432"/>
                    </a:lnTo>
                    <a:lnTo>
                      <a:pt x="102" y="432"/>
                    </a:lnTo>
                    <a:lnTo>
                      <a:pt x="84" y="438"/>
                    </a:lnTo>
                    <a:lnTo>
                      <a:pt x="66" y="438"/>
                    </a:lnTo>
                    <a:lnTo>
                      <a:pt x="48" y="444"/>
                    </a:lnTo>
                    <a:lnTo>
                      <a:pt x="36" y="450"/>
                    </a:lnTo>
                    <a:lnTo>
                      <a:pt x="18" y="45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0" name="Line 84"/>
              <p:cNvSpPr>
                <a:spLocks noChangeShapeType="1"/>
              </p:cNvSpPr>
              <p:nvPr/>
            </p:nvSpPr>
            <p:spPr bwMode="auto">
              <a:xfrm>
                <a:off x="896825" y="5400242"/>
                <a:ext cx="1600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1" name="Line 85"/>
              <p:cNvSpPr>
                <a:spLocks noChangeShapeType="1"/>
              </p:cNvSpPr>
              <p:nvPr/>
            </p:nvSpPr>
            <p:spPr bwMode="auto">
              <a:xfrm flipV="1">
                <a:off x="896825" y="5400242"/>
                <a:ext cx="0" cy="42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2" name="Line 86"/>
              <p:cNvSpPr>
                <a:spLocks noChangeShapeType="1"/>
              </p:cNvSpPr>
              <p:nvPr/>
            </p:nvSpPr>
            <p:spPr bwMode="auto">
              <a:xfrm flipV="1">
                <a:off x="1296875" y="5400242"/>
                <a:ext cx="0" cy="42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3" name="Line 87"/>
              <p:cNvSpPr>
                <a:spLocks noChangeShapeType="1"/>
              </p:cNvSpPr>
              <p:nvPr/>
            </p:nvSpPr>
            <p:spPr bwMode="auto">
              <a:xfrm flipV="1">
                <a:off x="1696925" y="5400242"/>
                <a:ext cx="0" cy="42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4" name="Line 88"/>
              <p:cNvSpPr>
                <a:spLocks noChangeShapeType="1"/>
              </p:cNvSpPr>
              <p:nvPr/>
            </p:nvSpPr>
            <p:spPr bwMode="auto">
              <a:xfrm flipV="1">
                <a:off x="2096975" y="5400242"/>
                <a:ext cx="0" cy="42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5" name="Line 89"/>
              <p:cNvSpPr>
                <a:spLocks noChangeShapeType="1"/>
              </p:cNvSpPr>
              <p:nvPr/>
            </p:nvSpPr>
            <p:spPr bwMode="auto">
              <a:xfrm flipV="1">
                <a:off x="2497025" y="5400242"/>
                <a:ext cx="0" cy="42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/>
            </p:nvSpPr>
            <p:spPr bwMode="auto">
              <a:xfrm>
                <a:off x="615838" y="4972389"/>
                <a:ext cx="18274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/>
            </p:nvSpPr>
            <p:spPr bwMode="auto">
              <a:xfrm>
                <a:off x="615838" y="4648168"/>
                <a:ext cx="18274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/>
            </p:nvSpPr>
            <p:spPr bwMode="auto">
              <a:xfrm>
                <a:off x="615838" y="4309850"/>
                <a:ext cx="18274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/>
            </p:nvSpPr>
            <p:spPr bwMode="auto">
              <a:xfrm>
                <a:off x="530113" y="3985629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/>
            </p:nvSpPr>
            <p:spPr bwMode="auto">
              <a:xfrm>
                <a:off x="530113" y="3661408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/>
            </p:nvSpPr>
            <p:spPr bwMode="auto">
              <a:xfrm>
                <a:off x="725375" y="5498918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/>
            </p:nvSpPr>
            <p:spPr bwMode="auto">
              <a:xfrm>
                <a:off x="1525475" y="5498918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2020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/>
            </p:nvSpPr>
            <p:spPr bwMode="auto">
              <a:xfrm>
                <a:off x="2325575" y="5498918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2040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/>
            </p:nvSpPr>
            <p:spPr bwMode="auto">
              <a:xfrm>
                <a:off x="1391173" y="3664992"/>
                <a:ext cx="60727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36000" tIns="0" rIns="3600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Central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94"/>
              <p:cNvSpPr>
                <a:spLocks noChangeArrowheads="1"/>
              </p:cNvSpPr>
              <p:nvPr/>
            </p:nvSpPr>
            <p:spPr bwMode="auto">
              <a:xfrm>
                <a:off x="102539" y="3669710"/>
                <a:ext cx="3430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TWh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67" name="Freeform 71"/>
              <p:cNvSpPr>
                <a:spLocks/>
              </p:cNvSpPr>
              <p:nvPr/>
            </p:nvSpPr>
            <p:spPr bwMode="auto">
              <a:xfrm>
                <a:off x="896825" y="4216130"/>
                <a:ext cx="1600200" cy="1170016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6" y="450"/>
                  </a:cxn>
                  <a:cxn ang="0">
                    <a:pos x="66" y="438"/>
                  </a:cxn>
                  <a:cxn ang="0">
                    <a:pos x="102" y="432"/>
                  </a:cxn>
                  <a:cxn ang="0">
                    <a:pos x="132" y="426"/>
                  </a:cxn>
                  <a:cxn ang="0">
                    <a:pos x="168" y="420"/>
                  </a:cxn>
                  <a:cxn ang="0">
                    <a:pos x="204" y="414"/>
                  </a:cxn>
                  <a:cxn ang="0">
                    <a:pos x="234" y="408"/>
                  </a:cxn>
                  <a:cxn ang="0">
                    <a:pos x="270" y="390"/>
                  </a:cxn>
                  <a:cxn ang="0">
                    <a:pos x="300" y="360"/>
                  </a:cxn>
                  <a:cxn ang="0">
                    <a:pos x="336" y="330"/>
                  </a:cxn>
                  <a:cxn ang="0">
                    <a:pos x="372" y="312"/>
                  </a:cxn>
                  <a:cxn ang="0">
                    <a:pos x="402" y="288"/>
                  </a:cxn>
                  <a:cxn ang="0">
                    <a:pos x="438" y="264"/>
                  </a:cxn>
                  <a:cxn ang="0">
                    <a:pos x="468" y="240"/>
                  </a:cxn>
                  <a:cxn ang="0">
                    <a:pos x="504" y="210"/>
                  </a:cxn>
                  <a:cxn ang="0">
                    <a:pos x="540" y="174"/>
                  </a:cxn>
                  <a:cxn ang="0">
                    <a:pos x="570" y="138"/>
                  </a:cxn>
                  <a:cxn ang="0">
                    <a:pos x="606" y="96"/>
                  </a:cxn>
                  <a:cxn ang="0">
                    <a:pos x="636" y="48"/>
                  </a:cxn>
                  <a:cxn ang="0">
                    <a:pos x="672" y="0"/>
                  </a:cxn>
                  <a:cxn ang="0">
                    <a:pos x="654" y="414"/>
                  </a:cxn>
                  <a:cxn ang="0">
                    <a:pos x="624" y="420"/>
                  </a:cxn>
                  <a:cxn ang="0">
                    <a:pos x="588" y="426"/>
                  </a:cxn>
                  <a:cxn ang="0">
                    <a:pos x="552" y="432"/>
                  </a:cxn>
                  <a:cxn ang="0">
                    <a:pos x="522" y="438"/>
                  </a:cxn>
                  <a:cxn ang="0">
                    <a:pos x="486" y="444"/>
                  </a:cxn>
                  <a:cxn ang="0">
                    <a:pos x="456" y="450"/>
                  </a:cxn>
                  <a:cxn ang="0">
                    <a:pos x="420" y="450"/>
                  </a:cxn>
                  <a:cxn ang="0">
                    <a:pos x="384" y="456"/>
                  </a:cxn>
                  <a:cxn ang="0">
                    <a:pos x="354" y="456"/>
                  </a:cxn>
                  <a:cxn ang="0">
                    <a:pos x="318" y="462"/>
                  </a:cxn>
                  <a:cxn ang="0">
                    <a:pos x="288" y="474"/>
                  </a:cxn>
                  <a:cxn ang="0">
                    <a:pos x="252" y="486"/>
                  </a:cxn>
                  <a:cxn ang="0">
                    <a:pos x="216" y="480"/>
                  </a:cxn>
                  <a:cxn ang="0">
                    <a:pos x="186" y="486"/>
                  </a:cxn>
                  <a:cxn ang="0">
                    <a:pos x="150" y="486"/>
                  </a:cxn>
                  <a:cxn ang="0">
                    <a:pos x="120" y="492"/>
                  </a:cxn>
                  <a:cxn ang="0">
                    <a:pos x="84" y="498"/>
                  </a:cxn>
                  <a:cxn ang="0">
                    <a:pos x="48" y="498"/>
                  </a:cxn>
                  <a:cxn ang="0">
                    <a:pos x="18" y="498"/>
                  </a:cxn>
                </a:cxnLst>
                <a:rect l="0" t="0" r="r" b="b"/>
                <a:pathLst>
                  <a:path w="672" h="498">
                    <a:moveTo>
                      <a:pt x="0" y="498"/>
                    </a:moveTo>
                    <a:lnTo>
                      <a:pt x="0" y="450"/>
                    </a:lnTo>
                    <a:lnTo>
                      <a:pt x="18" y="450"/>
                    </a:lnTo>
                    <a:lnTo>
                      <a:pt x="36" y="450"/>
                    </a:lnTo>
                    <a:lnTo>
                      <a:pt x="48" y="444"/>
                    </a:lnTo>
                    <a:lnTo>
                      <a:pt x="66" y="438"/>
                    </a:lnTo>
                    <a:lnTo>
                      <a:pt x="84" y="438"/>
                    </a:lnTo>
                    <a:lnTo>
                      <a:pt x="102" y="432"/>
                    </a:lnTo>
                    <a:lnTo>
                      <a:pt x="120" y="432"/>
                    </a:lnTo>
                    <a:lnTo>
                      <a:pt x="132" y="426"/>
                    </a:lnTo>
                    <a:lnTo>
                      <a:pt x="150" y="426"/>
                    </a:lnTo>
                    <a:lnTo>
                      <a:pt x="168" y="420"/>
                    </a:lnTo>
                    <a:lnTo>
                      <a:pt x="186" y="420"/>
                    </a:lnTo>
                    <a:lnTo>
                      <a:pt x="204" y="414"/>
                    </a:lnTo>
                    <a:lnTo>
                      <a:pt x="216" y="414"/>
                    </a:lnTo>
                    <a:lnTo>
                      <a:pt x="234" y="408"/>
                    </a:lnTo>
                    <a:lnTo>
                      <a:pt x="252" y="402"/>
                    </a:lnTo>
                    <a:lnTo>
                      <a:pt x="270" y="390"/>
                    </a:lnTo>
                    <a:lnTo>
                      <a:pt x="288" y="372"/>
                    </a:lnTo>
                    <a:lnTo>
                      <a:pt x="300" y="360"/>
                    </a:lnTo>
                    <a:lnTo>
                      <a:pt x="318" y="348"/>
                    </a:lnTo>
                    <a:lnTo>
                      <a:pt x="336" y="330"/>
                    </a:lnTo>
                    <a:lnTo>
                      <a:pt x="354" y="324"/>
                    </a:lnTo>
                    <a:lnTo>
                      <a:pt x="372" y="312"/>
                    </a:lnTo>
                    <a:lnTo>
                      <a:pt x="384" y="300"/>
                    </a:lnTo>
                    <a:lnTo>
                      <a:pt x="402" y="288"/>
                    </a:lnTo>
                    <a:lnTo>
                      <a:pt x="420" y="276"/>
                    </a:lnTo>
                    <a:lnTo>
                      <a:pt x="438" y="264"/>
                    </a:lnTo>
                    <a:lnTo>
                      <a:pt x="456" y="252"/>
                    </a:lnTo>
                    <a:lnTo>
                      <a:pt x="468" y="240"/>
                    </a:lnTo>
                    <a:lnTo>
                      <a:pt x="486" y="222"/>
                    </a:lnTo>
                    <a:lnTo>
                      <a:pt x="504" y="210"/>
                    </a:lnTo>
                    <a:lnTo>
                      <a:pt x="522" y="192"/>
                    </a:lnTo>
                    <a:lnTo>
                      <a:pt x="540" y="174"/>
                    </a:lnTo>
                    <a:lnTo>
                      <a:pt x="552" y="156"/>
                    </a:lnTo>
                    <a:lnTo>
                      <a:pt x="570" y="138"/>
                    </a:lnTo>
                    <a:lnTo>
                      <a:pt x="588" y="114"/>
                    </a:lnTo>
                    <a:lnTo>
                      <a:pt x="606" y="96"/>
                    </a:lnTo>
                    <a:lnTo>
                      <a:pt x="624" y="72"/>
                    </a:lnTo>
                    <a:lnTo>
                      <a:pt x="636" y="48"/>
                    </a:lnTo>
                    <a:lnTo>
                      <a:pt x="654" y="24"/>
                    </a:lnTo>
                    <a:lnTo>
                      <a:pt x="672" y="0"/>
                    </a:lnTo>
                    <a:lnTo>
                      <a:pt x="672" y="408"/>
                    </a:lnTo>
                    <a:lnTo>
                      <a:pt x="654" y="414"/>
                    </a:lnTo>
                    <a:lnTo>
                      <a:pt x="636" y="414"/>
                    </a:lnTo>
                    <a:lnTo>
                      <a:pt x="624" y="420"/>
                    </a:lnTo>
                    <a:lnTo>
                      <a:pt x="606" y="426"/>
                    </a:lnTo>
                    <a:lnTo>
                      <a:pt x="588" y="426"/>
                    </a:lnTo>
                    <a:lnTo>
                      <a:pt x="570" y="432"/>
                    </a:lnTo>
                    <a:lnTo>
                      <a:pt x="552" y="432"/>
                    </a:lnTo>
                    <a:lnTo>
                      <a:pt x="540" y="438"/>
                    </a:lnTo>
                    <a:lnTo>
                      <a:pt x="522" y="438"/>
                    </a:lnTo>
                    <a:lnTo>
                      <a:pt x="504" y="438"/>
                    </a:lnTo>
                    <a:lnTo>
                      <a:pt x="486" y="444"/>
                    </a:lnTo>
                    <a:lnTo>
                      <a:pt x="468" y="444"/>
                    </a:lnTo>
                    <a:lnTo>
                      <a:pt x="456" y="450"/>
                    </a:lnTo>
                    <a:lnTo>
                      <a:pt x="438" y="450"/>
                    </a:lnTo>
                    <a:lnTo>
                      <a:pt x="420" y="450"/>
                    </a:lnTo>
                    <a:lnTo>
                      <a:pt x="402" y="450"/>
                    </a:lnTo>
                    <a:lnTo>
                      <a:pt x="384" y="456"/>
                    </a:lnTo>
                    <a:lnTo>
                      <a:pt x="372" y="456"/>
                    </a:lnTo>
                    <a:lnTo>
                      <a:pt x="354" y="456"/>
                    </a:lnTo>
                    <a:lnTo>
                      <a:pt x="336" y="456"/>
                    </a:lnTo>
                    <a:lnTo>
                      <a:pt x="318" y="462"/>
                    </a:lnTo>
                    <a:lnTo>
                      <a:pt x="300" y="468"/>
                    </a:lnTo>
                    <a:lnTo>
                      <a:pt x="288" y="474"/>
                    </a:lnTo>
                    <a:lnTo>
                      <a:pt x="270" y="480"/>
                    </a:lnTo>
                    <a:lnTo>
                      <a:pt x="252" y="486"/>
                    </a:lnTo>
                    <a:lnTo>
                      <a:pt x="234" y="480"/>
                    </a:lnTo>
                    <a:lnTo>
                      <a:pt x="216" y="480"/>
                    </a:lnTo>
                    <a:lnTo>
                      <a:pt x="204" y="480"/>
                    </a:lnTo>
                    <a:lnTo>
                      <a:pt x="186" y="486"/>
                    </a:lnTo>
                    <a:lnTo>
                      <a:pt x="168" y="486"/>
                    </a:lnTo>
                    <a:lnTo>
                      <a:pt x="150" y="486"/>
                    </a:lnTo>
                    <a:lnTo>
                      <a:pt x="132" y="492"/>
                    </a:lnTo>
                    <a:lnTo>
                      <a:pt x="120" y="492"/>
                    </a:lnTo>
                    <a:lnTo>
                      <a:pt x="102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48" y="498"/>
                    </a:lnTo>
                    <a:lnTo>
                      <a:pt x="36" y="498"/>
                    </a:lnTo>
                    <a:lnTo>
                      <a:pt x="18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171" name="Freeform 75"/>
              <p:cNvSpPr>
                <a:spLocks/>
              </p:cNvSpPr>
              <p:nvPr/>
            </p:nvSpPr>
            <p:spPr bwMode="auto">
              <a:xfrm>
                <a:off x="896825" y="4103357"/>
                <a:ext cx="1600200" cy="1170016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36" y="498"/>
                  </a:cxn>
                  <a:cxn ang="0">
                    <a:pos x="66" y="486"/>
                  </a:cxn>
                  <a:cxn ang="0">
                    <a:pos x="102" y="480"/>
                  </a:cxn>
                  <a:cxn ang="0">
                    <a:pos x="132" y="474"/>
                  </a:cxn>
                  <a:cxn ang="0">
                    <a:pos x="168" y="468"/>
                  </a:cxn>
                  <a:cxn ang="0">
                    <a:pos x="204" y="462"/>
                  </a:cxn>
                  <a:cxn ang="0">
                    <a:pos x="234" y="456"/>
                  </a:cxn>
                  <a:cxn ang="0">
                    <a:pos x="270" y="432"/>
                  </a:cxn>
                  <a:cxn ang="0">
                    <a:pos x="300" y="396"/>
                  </a:cxn>
                  <a:cxn ang="0">
                    <a:pos x="336" y="366"/>
                  </a:cxn>
                  <a:cxn ang="0">
                    <a:pos x="372" y="342"/>
                  </a:cxn>
                  <a:cxn ang="0">
                    <a:pos x="402" y="318"/>
                  </a:cxn>
                  <a:cxn ang="0">
                    <a:pos x="438" y="294"/>
                  </a:cxn>
                  <a:cxn ang="0">
                    <a:pos x="468" y="264"/>
                  </a:cxn>
                  <a:cxn ang="0">
                    <a:pos x="504" y="228"/>
                  </a:cxn>
                  <a:cxn ang="0">
                    <a:pos x="540" y="192"/>
                  </a:cxn>
                  <a:cxn ang="0">
                    <a:pos x="570" y="150"/>
                  </a:cxn>
                  <a:cxn ang="0">
                    <a:pos x="606" y="102"/>
                  </a:cxn>
                  <a:cxn ang="0">
                    <a:pos x="636" y="54"/>
                  </a:cxn>
                  <a:cxn ang="0">
                    <a:pos x="672" y="0"/>
                  </a:cxn>
                  <a:cxn ang="0">
                    <a:pos x="654" y="72"/>
                  </a:cxn>
                  <a:cxn ang="0">
                    <a:pos x="624" y="120"/>
                  </a:cxn>
                  <a:cxn ang="0">
                    <a:pos x="588" y="162"/>
                  </a:cxn>
                  <a:cxn ang="0">
                    <a:pos x="552" y="204"/>
                  </a:cxn>
                  <a:cxn ang="0">
                    <a:pos x="522" y="240"/>
                  </a:cxn>
                  <a:cxn ang="0">
                    <a:pos x="486" y="270"/>
                  </a:cxn>
                  <a:cxn ang="0">
                    <a:pos x="456" y="300"/>
                  </a:cxn>
                  <a:cxn ang="0">
                    <a:pos x="420" y="324"/>
                  </a:cxn>
                  <a:cxn ang="0">
                    <a:pos x="384" y="348"/>
                  </a:cxn>
                  <a:cxn ang="0">
                    <a:pos x="354" y="366"/>
                  </a:cxn>
                  <a:cxn ang="0">
                    <a:pos x="318" y="390"/>
                  </a:cxn>
                  <a:cxn ang="0">
                    <a:pos x="288" y="420"/>
                  </a:cxn>
                  <a:cxn ang="0">
                    <a:pos x="252" y="450"/>
                  </a:cxn>
                  <a:cxn ang="0">
                    <a:pos x="216" y="462"/>
                  </a:cxn>
                  <a:cxn ang="0">
                    <a:pos x="186" y="468"/>
                  </a:cxn>
                  <a:cxn ang="0">
                    <a:pos x="150" y="474"/>
                  </a:cxn>
                  <a:cxn ang="0">
                    <a:pos x="120" y="480"/>
                  </a:cxn>
                  <a:cxn ang="0">
                    <a:pos x="84" y="486"/>
                  </a:cxn>
                  <a:cxn ang="0">
                    <a:pos x="48" y="492"/>
                  </a:cxn>
                  <a:cxn ang="0">
                    <a:pos x="18" y="498"/>
                  </a:cxn>
                </a:cxnLst>
                <a:rect l="0" t="0" r="r" b="b"/>
                <a:pathLst>
                  <a:path w="672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18" y="498"/>
                    </a:lnTo>
                    <a:lnTo>
                      <a:pt x="36" y="498"/>
                    </a:lnTo>
                    <a:lnTo>
                      <a:pt x="48" y="492"/>
                    </a:lnTo>
                    <a:lnTo>
                      <a:pt x="66" y="486"/>
                    </a:lnTo>
                    <a:lnTo>
                      <a:pt x="84" y="486"/>
                    </a:lnTo>
                    <a:lnTo>
                      <a:pt x="102" y="480"/>
                    </a:lnTo>
                    <a:lnTo>
                      <a:pt x="120" y="480"/>
                    </a:lnTo>
                    <a:lnTo>
                      <a:pt x="132" y="474"/>
                    </a:lnTo>
                    <a:lnTo>
                      <a:pt x="150" y="474"/>
                    </a:lnTo>
                    <a:lnTo>
                      <a:pt x="168" y="468"/>
                    </a:lnTo>
                    <a:lnTo>
                      <a:pt x="186" y="468"/>
                    </a:lnTo>
                    <a:lnTo>
                      <a:pt x="204" y="462"/>
                    </a:lnTo>
                    <a:lnTo>
                      <a:pt x="216" y="462"/>
                    </a:lnTo>
                    <a:lnTo>
                      <a:pt x="234" y="456"/>
                    </a:lnTo>
                    <a:lnTo>
                      <a:pt x="252" y="444"/>
                    </a:lnTo>
                    <a:lnTo>
                      <a:pt x="270" y="432"/>
                    </a:lnTo>
                    <a:lnTo>
                      <a:pt x="288" y="414"/>
                    </a:lnTo>
                    <a:lnTo>
                      <a:pt x="300" y="396"/>
                    </a:lnTo>
                    <a:lnTo>
                      <a:pt x="318" y="384"/>
                    </a:lnTo>
                    <a:lnTo>
                      <a:pt x="336" y="366"/>
                    </a:lnTo>
                    <a:lnTo>
                      <a:pt x="354" y="354"/>
                    </a:lnTo>
                    <a:lnTo>
                      <a:pt x="372" y="342"/>
                    </a:lnTo>
                    <a:lnTo>
                      <a:pt x="384" y="330"/>
                    </a:lnTo>
                    <a:lnTo>
                      <a:pt x="402" y="318"/>
                    </a:lnTo>
                    <a:lnTo>
                      <a:pt x="420" y="306"/>
                    </a:lnTo>
                    <a:lnTo>
                      <a:pt x="438" y="294"/>
                    </a:lnTo>
                    <a:lnTo>
                      <a:pt x="456" y="276"/>
                    </a:lnTo>
                    <a:lnTo>
                      <a:pt x="468" y="264"/>
                    </a:lnTo>
                    <a:lnTo>
                      <a:pt x="486" y="246"/>
                    </a:lnTo>
                    <a:lnTo>
                      <a:pt x="504" y="228"/>
                    </a:lnTo>
                    <a:lnTo>
                      <a:pt x="522" y="210"/>
                    </a:lnTo>
                    <a:lnTo>
                      <a:pt x="540" y="192"/>
                    </a:lnTo>
                    <a:lnTo>
                      <a:pt x="552" y="168"/>
                    </a:lnTo>
                    <a:lnTo>
                      <a:pt x="570" y="150"/>
                    </a:lnTo>
                    <a:lnTo>
                      <a:pt x="588" y="126"/>
                    </a:lnTo>
                    <a:lnTo>
                      <a:pt x="606" y="102"/>
                    </a:lnTo>
                    <a:lnTo>
                      <a:pt x="624" y="78"/>
                    </a:lnTo>
                    <a:lnTo>
                      <a:pt x="636" y="54"/>
                    </a:lnTo>
                    <a:lnTo>
                      <a:pt x="654" y="30"/>
                    </a:lnTo>
                    <a:lnTo>
                      <a:pt x="672" y="0"/>
                    </a:lnTo>
                    <a:lnTo>
                      <a:pt x="672" y="48"/>
                    </a:lnTo>
                    <a:lnTo>
                      <a:pt x="654" y="72"/>
                    </a:lnTo>
                    <a:lnTo>
                      <a:pt x="636" y="96"/>
                    </a:lnTo>
                    <a:lnTo>
                      <a:pt x="624" y="120"/>
                    </a:lnTo>
                    <a:lnTo>
                      <a:pt x="606" y="138"/>
                    </a:lnTo>
                    <a:lnTo>
                      <a:pt x="588" y="162"/>
                    </a:lnTo>
                    <a:lnTo>
                      <a:pt x="570" y="180"/>
                    </a:lnTo>
                    <a:lnTo>
                      <a:pt x="552" y="204"/>
                    </a:lnTo>
                    <a:lnTo>
                      <a:pt x="540" y="222"/>
                    </a:lnTo>
                    <a:lnTo>
                      <a:pt x="522" y="240"/>
                    </a:lnTo>
                    <a:lnTo>
                      <a:pt x="504" y="252"/>
                    </a:lnTo>
                    <a:lnTo>
                      <a:pt x="486" y="270"/>
                    </a:lnTo>
                    <a:lnTo>
                      <a:pt x="468" y="288"/>
                    </a:lnTo>
                    <a:lnTo>
                      <a:pt x="456" y="300"/>
                    </a:lnTo>
                    <a:lnTo>
                      <a:pt x="438" y="312"/>
                    </a:lnTo>
                    <a:lnTo>
                      <a:pt x="420" y="324"/>
                    </a:lnTo>
                    <a:lnTo>
                      <a:pt x="402" y="336"/>
                    </a:lnTo>
                    <a:lnTo>
                      <a:pt x="384" y="348"/>
                    </a:lnTo>
                    <a:lnTo>
                      <a:pt x="372" y="360"/>
                    </a:lnTo>
                    <a:lnTo>
                      <a:pt x="354" y="366"/>
                    </a:lnTo>
                    <a:lnTo>
                      <a:pt x="336" y="378"/>
                    </a:lnTo>
                    <a:lnTo>
                      <a:pt x="318" y="390"/>
                    </a:lnTo>
                    <a:lnTo>
                      <a:pt x="300" y="408"/>
                    </a:lnTo>
                    <a:lnTo>
                      <a:pt x="288" y="420"/>
                    </a:lnTo>
                    <a:lnTo>
                      <a:pt x="270" y="438"/>
                    </a:lnTo>
                    <a:lnTo>
                      <a:pt x="252" y="450"/>
                    </a:lnTo>
                    <a:lnTo>
                      <a:pt x="234" y="456"/>
                    </a:lnTo>
                    <a:lnTo>
                      <a:pt x="216" y="462"/>
                    </a:lnTo>
                    <a:lnTo>
                      <a:pt x="204" y="462"/>
                    </a:lnTo>
                    <a:lnTo>
                      <a:pt x="186" y="468"/>
                    </a:lnTo>
                    <a:lnTo>
                      <a:pt x="168" y="468"/>
                    </a:lnTo>
                    <a:lnTo>
                      <a:pt x="150" y="474"/>
                    </a:lnTo>
                    <a:lnTo>
                      <a:pt x="132" y="474"/>
                    </a:lnTo>
                    <a:lnTo>
                      <a:pt x="120" y="480"/>
                    </a:lnTo>
                    <a:lnTo>
                      <a:pt x="102" y="480"/>
                    </a:lnTo>
                    <a:lnTo>
                      <a:pt x="84" y="486"/>
                    </a:lnTo>
                    <a:lnTo>
                      <a:pt x="66" y="486"/>
                    </a:lnTo>
                    <a:lnTo>
                      <a:pt x="48" y="492"/>
                    </a:lnTo>
                    <a:lnTo>
                      <a:pt x="36" y="498"/>
                    </a:lnTo>
                    <a:lnTo>
                      <a:pt x="18" y="498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6123754" y="1405890"/>
              <a:ext cx="2639262" cy="2038529"/>
              <a:chOff x="5938695" y="1405890"/>
              <a:chExt cx="2639262" cy="2038529"/>
            </a:xfrm>
          </p:grpSpPr>
          <p:sp>
            <p:nvSpPr>
              <p:cNvPr id="4202" name="Line 106"/>
              <p:cNvSpPr>
                <a:spLocks noChangeShapeType="1"/>
              </p:cNvSpPr>
              <p:nvPr/>
            </p:nvSpPr>
            <p:spPr bwMode="auto">
              <a:xfrm>
                <a:off x="6788943" y="2857500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3" name="Line 107"/>
              <p:cNvSpPr>
                <a:spLocks noChangeShapeType="1"/>
              </p:cNvSpPr>
              <p:nvPr/>
            </p:nvSpPr>
            <p:spPr bwMode="auto">
              <a:xfrm>
                <a:off x="6788943" y="2586038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4" name="Line 108"/>
              <p:cNvSpPr>
                <a:spLocks noChangeShapeType="1"/>
              </p:cNvSpPr>
              <p:nvPr/>
            </p:nvSpPr>
            <p:spPr bwMode="auto">
              <a:xfrm>
                <a:off x="6788943" y="2328863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5" name="Line 109"/>
              <p:cNvSpPr>
                <a:spLocks noChangeShapeType="1"/>
              </p:cNvSpPr>
              <p:nvPr/>
            </p:nvSpPr>
            <p:spPr bwMode="auto">
              <a:xfrm>
                <a:off x="6788943" y="2057400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6" name="Line 110"/>
              <p:cNvSpPr>
                <a:spLocks noChangeShapeType="1"/>
              </p:cNvSpPr>
              <p:nvPr/>
            </p:nvSpPr>
            <p:spPr bwMode="auto">
              <a:xfrm>
                <a:off x="6788943" y="1785938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7" name="Line 111"/>
              <p:cNvSpPr>
                <a:spLocks noChangeShapeType="1"/>
              </p:cNvSpPr>
              <p:nvPr/>
            </p:nvSpPr>
            <p:spPr bwMode="auto">
              <a:xfrm>
                <a:off x="6788943" y="1514475"/>
                <a:ext cx="1596078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8" name="Freeform 112"/>
              <p:cNvSpPr>
                <a:spLocks/>
              </p:cNvSpPr>
              <p:nvPr/>
            </p:nvSpPr>
            <p:spPr bwMode="auto">
              <a:xfrm>
                <a:off x="6788943" y="2971800"/>
                <a:ext cx="1596078" cy="15716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6" y="66"/>
                  </a:cxn>
                  <a:cxn ang="0">
                    <a:pos x="66" y="66"/>
                  </a:cxn>
                  <a:cxn ang="0">
                    <a:pos x="102" y="66"/>
                  </a:cxn>
                  <a:cxn ang="0">
                    <a:pos x="132" y="66"/>
                  </a:cxn>
                  <a:cxn ang="0">
                    <a:pos x="168" y="66"/>
                  </a:cxn>
                  <a:cxn ang="0">
                    <a:pos x="198" y="66"/>
                  </a:cxn>
                  <a:cxn ang="0">
                    <a:pos x="234" y="66"/>
                  </a:cxn>
                  <a:cxn ang="0">
                    <a:pos x="264" y="66"/>
                  </a:cxn>
                  <a:cxn ang="0">
                    <a:pos x="300" y="66"/>
                  </a:cxn>
                  <a:cxn ang="0">
                    <a:pos x="336" y="60"/>
                  </a:cxn>
                  <a:cxn ang="0">
                    <a:pos x="366" y="54"/>
                  </a:cxn>
                  <a:cxn ang="0">
                    <a:pos x="402" y="48"/>
                  </a:cxn>
                  <a:cxn ang="0">
                    <a:pos x="432" y="42"/>
                  </a:cxn>
                  <a:cxn ang="0">
                    <a:pos x="468" y="36"/>
                  </a:cxn>
                  <a:cxn ang="0">
                    <a:pos x="498" y="30"/>
                  </a:cxn>
                  <a:cxn ang="0">
                    <a:pos x="534" y="24"/>
                  </a:cxn>
                  <a:cxn ang="0">
                    <a:pos x="564" y="18"/>
                  </a:cxn>
                  <a:cxn ang="0">
                    <a:pos x="600" y="12"/>
                  </a:cxn>
                  <a:cxn ang="0">
                    <a:pos x="630" y="6"/>
                  </a:cxn>
                  <a:cxn ang="0">
                    <a:pos x="666" y="0"/>
                  </a:cxn>
                  <a:cxn ang="0">
                    <a:pos x="648" y="66"/>
                  </a:cxn>
                  <a:cxn ang="0">
                    <a:pos x="618" y="66"/>
                  </a:cxn>
                  <a:cxn ang="0">
                    <a:pos x="582" y="66"/>
                  </a:cxn>
                  <a:cxn ang="0">
                    <a:pos x="552" y="66"/>
                  </a:cxn>
                  <a:cxn ang="0">
                    <a:pos x="516" y="66"/>
                  </a:cxn>
                  <a:cxn ang="0">
                    <a:pos x="480" y="66"/>
                  </a:cxn>
                  <a:cxn ang="0">
                    <a:pos x="450" y="66"/>
                  </a:cxn>
                  <a:cxn ang="0">
                    <a:pos x="414" y="66"/>
                  </a:cxn>
                  <a:cxn ang="0">
                    <a:pos x="384" y="66"/>
                  </a:cxn>
                  <a:cxn ang="0">
                    <a:pos x="348" y="66"/>
                  </a:cxn>
                  <a:cxn ang="0">
                    <a:pos x="318" y="66"/>
                  </a:cxn>
                  <a:cxn ang="0">
                    <a:pos x="282" y="66"/>
                  </a:cxn>
                  <a:cxn ang="0">
                    <a:pos x="252" y="66"/>
                  </a:cxn>
                  <a:cxn ang="0">
                    <a:pos x="216" y="66"/>
                  </a:cxn>
                  <a:cxn ang="0">
                    <a:pos x="186" y="66"/>
                  </a:cxn>
                  <a:cxn ang="0">
                    <a:pos x="150" y="66"/>
                  </a:cxn>
                  <a:cxn ang="0">
                    <a:pos x="114" y="66"/>
                  </a:cxn>
                  <a:cxn ang="0">
                    <a:pos x="84" y="66"/>
                  </a:cxn>
                  <a:cxn ang="0">
                    <a:pos x="48" y="66"/>
                  </a:cxn>
                  <a:cxn ang="0">
                    <a:pos x="18" y="66"/>
                  </a:cxn>
                </a:cxnLst>
                <a:rect l="0" t="0" r="r" b="b"/>
                <a:pathLst>
                  <a:path w="666" h="66">
                    <a:moveTo>
                      <a:pt x="0" y="66"/>
                    </a:move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48" y="66"/>
                    </a:lnTo>
                    <a:lnTo>
                      <a:pt x="66" y="66"/>
                    </a:lnTo>
                    <a:lnTo>
                      <a:pt x="84" y="66"/>
                    </a:lnTo>
                    <a:lnTo>
                      <a:pt x="102" y="66"/>
                    </a:lnTo>
                    <a:lnTo>
                      <a:pt x="114" y="66"/>
                    </a:lnTo>
                    <a:lnTo>
                      <a:pt x="132" y="66"/>
                    </a:lnTo>
                    <a:lnTo>
                      <a:pt x="150" y="66"/>
                    </a:lnTo>
                    <a:lnTo>
                      <a:pt x="168" y="66"/>
                    </a:lnTo>
                    <a:lnTo>
                      <a:pt x="186" y="66"/>
                    </a:lnTo>
                    <a:lnTo>
                      <a:pt x="198" y="66"/>
                    </a:lnTo>
                    <a:lnTo>
                      <a:pt x="216" y="66"/>
                    </a:lnTo>
                    <a:lnTo>
                      <a:pt x="234" y="66"/>
                    </a:lnTo>
                    <a:lnTo>
                      <a:pt x="252" y="66"/>
                    </a:lnTo>
                    <a:lnTo>
                      <a:pt x="264" y="66"/>
                    </a:lnTo>
                    <a:lnTo>
                      <a:pt x="282" y="66"/>
                    </a:lnTo>
                    <a:lnTo>
                      <a:pt x="300" y="66"/>
                    </a:lnTo>
                    <a:lnTo>
                      <a:pt x="318" y="66"/>
                    </a:lnTo>
                    <a:lnTo>
                      <a:pt x="336" y="60"/>
                    </a:lnTo>
                    <a:lnTo>
                      <a:pt x="348" y="60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14" y="48"/>
                    </a:lnTo>
                    <a:lnTo>
                      <a:pt x="432" y="42"/>
                    </a:lnTo>
                    <a:lnTo>
                      <a:pt x="450" y="42"/>
                    </a:lnTo>
                    <a:lnTo>
                      <a:pt x="468" y="36"/>
                    </a:lnTo>
                    <a:lnTo>
                      <a:pt x="480" y="36"/>
                    </a:lnTo>
                    <a:lnTo>
                      <a:pt x="498" y="30"/>
                    </a:lnTo>
                    <a:lnTo>
                      <a:pt x="516" y="30"/>
                    </a:lnTo>
                    <a:lnTo>
                      <a:pt x="534" y="24"/>
                    </a:lnTo>
                    <a:lnTo>
                      <a:pt x="552" y="24"/>
                    </a:lnTo>
                    <a:lnTo>
                      <a:pt x="564" y="18"/>
                    </a:lnTo>
                    <a:lnTo>
                      <a:pt x="582" y="18"/>
                    </a:lnTo>
                    <a:lnTo>
                      <a:pt x="600" y="12"/>
                    </a:lnTo>
                    <a:lnTo>
                      <a:pt x="618" y="12"/>
                    </a:lnTo>
                    <a:lnTo>
                      <a:pt x="630" y="6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66"/>
                    </a:lnTo>
                    <a:lnTo>
                      <a:pt x="648" y="66"/>
                    </a:lnTo>
                    <a:lnTo>
                      <a:pt x="630" y="66"/>
                    </a:lnTo>
                    <a:lnTo>
                      <a:pt x="618" y="66"/>
                    </a:lnTo>
                    <a:lnTo>
                      <a:pt x="600" y="66"/>
                    </a:lnTo>
                    <a:lnTo>
                      <a:pt x="582" y="66"/>
                    </a:lnTo>
                    <a:lnTo>
                      <a:pt x="564" y="66"/>
                    </a:lnTo>
                    <a:lnTo>
                      <a:pt x="552" y="66"/>
                    </a:lnTo>
                    <a:lnTo>
                      <a:pt x="534" y="66"/>
                    </a:lnTo>
                    <a:lnTo>
                      <a:pt x="516" y="66"/>
                    </a:lnTo>
                    <a:lnTo>
                      <a:pt x="498" y="66"/>
                    </a:lnTo>
                    <a:lnTo>
                      <a:pt x="480" y="66"/>
                    </a:lnTo>
                    <a:lnTo>
                      <a:pt x="468" y="66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14" y="66"/>
                    </a:lnTo>
                    <a:lnTo>
                      <a:pt x="402" y="66"/>
                    </a:lnTo>
                    <a:lnTo>
                      <a:pt x="384" y="66"/>
                    </a:lnTo>
                    <a:lnTo>
                      <a:pt x="366" y="66"/>
                    </a:lnTo>
                    <a:lnTo>
                      <a:pt x="348" y="66"/>
                    </a:lnTo>
                    <a:lnTo>
                      <a:pt x="336" y="66"/>
                    </a:lnTo>
                    <a:lnTo>
                      <a:pt x="318" y="66"/>
                    </a:lnTo>
                    <a:lnTo>
                      <a:pt x="300" y="66"/>
                    </a:lnTo>
                    <a:lnTo>
                      <a:pt x="282" y="66"/>
                    </a:lnTo>
                    <a:lnTo>
                      <a:pt x="264" y="66"/>
                    </a:lnTo>
                    <a:lnTo>
                      <a:pt x="252" y="66"/>
                    </a:lnTo>
                    <a:lnTo>
                      <a:pt x="234" y="66"/>
                    </a:lnTo>
                    <a:lnTo>
                      <a:pt x="216" y="66"/>
                    </a:lnTo>
                    <a:lnTo>
                      <a:pt x="198" y="66"/>
                    </a:lnTo>
                    <a:lnTo>
                      <a:pt x="186" y="66"/>
                    </a:lnTo>
                    <a:lnTo>
                      <a:pt x="168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14" y="66"/>
                    </a:lnTo>
                    <a:lnTo>
                      <a:pt x="102" y="66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48" y="66"/>
                    </a:lnTo>
                    <a:lnTo>
                      <a:pt x="36" y="66"/>
                    </a:lnTo>
                    <a:lnTo>
                      <a:pt x="18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848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09" name="Freeform 113"/>
              <p:cNvSpPr>
                <a:spLocks/>
              </p:cNvSpPr>
              <p:nvPr/>
            </p:nvSpPr>
            <p:spPr bwMode="auto">
              <a:xfrm>
                <a:off x="6788943" y="2971800"/>
                <a:ext cx="1596078" cy="15716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36" y="66"/>
                  </a:cxn>
                  <a:cxn ang="0">
                    <a:pos x="66" y="66"/>
                  </a:cxn>
                  <a:cxn ang="0">
                    <a:pos x="102" y="66"/>
                  </a:cxn>
                  <a:cxn ang="0">
                    <a:pos x="132" y="66"/>
                  </a:cxn>
                  <a:cxn ang="0">
                    <a:pos x="168" y="66"/>
                  </a:cxn>
                  <a:cxn ang="0">
                    <a:pos x="198" y="66"/>
                  </a:cxn>
                  <a:cxn ang="0">
                    <a:pos x="234" y="66"/>
                  </a:cxn>
                  <a:cxn ang="0">
                    <a:pos x="264" y="66"/>
                  </a:cxn>
                  <a:cxn ang="0">
                    <a:pos x="300" y="66"/>
                  </a:cxn>
                  <a:cxn ang="0">
                    <a:pos x="336" y="60"/>
                  </a:cxn>
                  <a:cxn ang="0">
                    <a:pos x="366" y="54"/>
                  </a:cxn>
                  <a:cxn ang="0">
                    <a:pos x="402" y="48"/>
                  </a:cxn>
                  <a:cxn ang="0">
                    <a:pos x="432" y="42"/>
                  </a:cxn>
                  <a:cxn ang="0">
                    <a:pos x="468" y="36"/>
                  </a:cxn>
                  <a:cxn ang="0">
                    <a:pos x="498" y="30"/>
                  </a:cxn>
                  <a:cxn ang="0">
                    <a:pos x="534" y="24"/>
                  </a:cxn>
                  <a:cxn ang="0">
                    <a:pos x="564" y="18"/>
                  </a:cxn>
                  <a:cxn ang="0">
                    <a:pos x="600" y="12"/>
                  </a:cxn>
                  <a:cxn ang="0">
                    <a:pos x="630" y="6"/>
                  </a:cxn>
                  <a:cxn ang="0">
                    <a:pos x="666" y="0"/>
                  </a:cxn>
                  <a:cxn ang="0">
                    <a:pos x="648" y="66"/>
                  </a:cxn>
                  <a:cxn ang="0">
                    <a:pos x="618" y="66"/>
                  </a:cxn>
                  <a:cxn ang="0">
                    <a:pos x="582" y="66"/>
                  </a:cxn>
                  <a:cxn ang="0">
                    <a:pos x="552" y="66"/>
                  </a:cxn>
                  <a:cxn ang="0">
                    <a:pos x="516" y="66"/>
                  </a:cxn>
                  <a:cxn ang="0">
                    <a:pos x="480" y="66"/>
                  </a:cxn>
                  <a:cxn ang="0">
                    <a:pos x="450" y="66"/>
                  </a:cxn>
                  <a:cxn ang="0">
                    <a:pos x="414" y="66"/>
                  </a:cxn>
                  <a:cxn ang="0">
                    <a:pos x="384" y="66"/>
                  </a:cxn>
                  <a:cxn ang="0">
                    <a:pos x="348" y="66"/>
                  </a:cxn>
                  <a:cxn ang="0">
                    <a:pos x="318" y="66"/>
                  </a:cxn>
                  <a:cxn ang="0">
                    <a:pos x="282" y="66"/>
                  </a:cxn>
                  <a:cxn ang="0">
                    <a:pos x="252" y="66"/>
                  </a:cxn>
                  <a:cxn ang="0">
                    <a:pos x="216" y="66"/>
                  </a:cxn>
                  <a:cxn ang="0">
                    <a:pos x="186" y="66"/>
                  </a:cxn>
                  <a:cxn ang="0">
                    <a:pos x="150" y="66"/>
                  </a:cxn>
                  <a:cxn ang="0">
                    <a:pos x="114" y="66"/>
                  </a:cxn>
                  <a:cxn ang="0">
                    <a:pos x="84" y="66"/>
                  </a:cxn>
                  <a:cxn ang="0">
                    <a:pos x="48" y="66"/>
                  </a:cxn>
                  <a:cxn ang="0">
                    <a:pos x="18" y="66"/>
                  </a:cxn>
                </a:cxnLst>
                <a:rect l="0" t="0" r="r" b="b"/>
                <a:pathLst>
                  <a:path w="666" h="66">
                    <a:moveTo>
                      <a:pt x="0" y="66"/>
                    </a:move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48" y="66"/>
                    </a:lnTo>
                    <a:lnTo>
                      <a:pt x="66" y="66"/>
                    </a:lnTo>
                    <a:lnTo>
                      <a:pt x="84" y="66"/>
                    </a:lnTo>
                    <a:lnTo>
                      <a:pt x="102" y="66"/>
                    </a:lnTo>
                    <a:lnTo>
                      <a:pt x="114" y="66"/>
                    </a:lnTo>
                    <a:lnTo>
                      <a:pt x="132" y="66"/>
                    </a:lnTo>
                    <a:lnTo>
                      <a:pt x="150" y="66"/>
                    </a:lnTo>
                    <a:lnTo>
                      <a:pt x="168" y="66"/>
                    </a:lnTo>
                    <a:lnTo>
                      <a:pt x="186" y="66"/>
                    </a:lnTo>
                    <a:lnTo>
                      <a:pt x="198" y="66"/>
                    </a:lnTo>
                    <a:lnTo>
                      <a:pt x="216" y="66"/>
                    </a:lnTo>
                    <a:lnTo>
                      <a:pt x="234" y="66"/>
                    </a:lnTo>
                    <a:lnTo>
                      <a:pt x="252" y="66"/>
                    </a:lnTo>
                    <a:lnTo>
                      <a:pt x="264" y="66"/>
                    </a:lnTo>
                    <a:lnTo>
                      <a:pt x="282" y="66"/>
                    </a:lnTo>
                    <a:lnTo>
                      <a:pt x="300" y="66"/>
                    </a:lnTo>
                    <a:lnTo>
                      <a:pt x="318" y="66"/>
                    </a:lnTo>
                    <a:lnTo>
                      <a:pt x="336" y="60"/>
                    </a:lnTo>
                    <a:lnTo>
                      <a:pt x="348" y="60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14" y="48"/>
                    </a:lnTo>
                    <a:lnTo>
                      <a:pt x="432" y="42"/>
                    </a:lnTo>
                    <a:lnTo>
                      <a:pt x="450" y="42"/>
                    </a:lnTo>
                    <a:lnTo>
                      <a:pt x="468" y="36"/>
                    </a:lnTo>
                    <a:lnTo>
                      <a:pt x="480" y="36"/>
                    </a:lnTo>
                    <a:lnTo>
                      <a:pt x="498" y="30"/>
                    </a:lnTo>
                    <a:lnTo>
                      <a:pt x="516" y="30"/>
                    </a:lnTo>
                    <a:lnTo>
                      <a:pt x="534" y="24"/>
                    </a:lnTo>
                    <a:lnTo>
                      <a:pt x="552" y="24"/>
                    </a:lnTo>
                    <a:lnTo>
                      <a:pt x="564" y="18"/>
                    </a:lnTo>
                    <a:lnTo>
                      <a:pt x="582" y="18"/>
                    </a:lnTo>
                    <a:lnTo>
                      <a:pt x="600" y="12"/>
                    </a:lnTo>
                    <a:lnTo>
                      <a:pt x="618" y="12"/>
                    </a:lnTo>
                    <a:lnTo>
                      <a:pt x="630" y="6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66"/>
                    </a:lnTo>
                    <a:lnTo>
                      <a:pt x="648" y="66"/>
                    </a:lnTo>
                    <a:lnTo>
                      <a:pt x="630" y="66"/>
                    </a:lnTo>
                    <a:lnTo>
                      <a:pt x="618" y="66"/>
                    </a:lnTo>
                    <a:lnTo>
                      <a:pt x="600" y="66"/>
                    </a:lnTo>
                    <a:lnTo>
                      <a:pt x="582" y="66"/>
                    </a:lnTo>
                    <a:lnTo>
                      <a:pt x="564" y="66"/>
                    </a:lnTo>
                    <a:lnTo>
                      <a:pt x="552" y="66"/>
                    </a:lnTo>
                    <a:lnTo>
                      <a:pt x="534" y="66"/>
                    </a:lnTo>
                    <a:lnTo>
                      <a:pt x="516" y="66"/>
                    </a:lnTo>
                    <a:lnTo>
                      <a:pt x="498" y="66"/>
                    </a:lnTo>
                    <a:lnTo>
                      <a:pt x="480" y="66"/>
                    </a:lnTo>
                    <a:lnTo>
                      <a:pt x="468" y="66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14" y="66"/>
                    </a:lnTo>
                    <a:lnTo>
                      <a:pt x="402" y="66"/>
                    </a:lnTo>
                    <a:lnTo>
                      <a:pt x="384" y="66"/>
                    </a:lnTo>
                    <a:lnTo>
                      <a:pt x="366" y="66"/>
                    </a:lnTo>
                    <a:lnTo>
                      <a:pt x="348" y="66"/>
                    </a:lnTo>
                    <a:lnTo>
                      <a:pt x="336" y="66"/>
                    </a:lnTo>
                    <a:lnTo>
                      <a:pt x="318" y="66"/>
                    </a:lnTo>
                    <a:lnTo>
                      <a:pt x="300" y="66"/>
                    </a:lnTo>
                    <a:lnTo>
                      <a:pt x="282" y="66"/>
                    </a:lnTo>
                    <a:lnTo>
                      <a:pt x="264" y="66"/>
                    </a:lnTo>
                    <a:lnTo>
                      <a:pt x="252" y="66"/>
                    </a:lnTo>
                    <a:lnTo>
                      <a:pt x="234" y="66"/>
                    </a:lnTo>
                    <a:lnTo>
                      <a:pt x="216" y="66"/>
                    </a:lnTo>
                    <a:lnTo>
                      <a:pt x="198" y="66"/>
                    </a:lnTo>
                    <a:lnTo>
                      <a:pt x="186" y="66"/>
                    </a:lnTo>
                    <a:lnTo>
                      <a:pt x="168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14" y="66"/>
                    </a:lnTo>
                    <a:lnTo>
                      <a:pt x="102" y="66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48" y="66"/>
                    </a:lnTo>
                    <a:lnTo>
                      <a:pt x="36" y="66"/>
                    </a:lnTo>
                    <a:lnTo>
                      <a:pt x="18" y="6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0" name="Freeform 114"/>
              <p:cNvSpPr>
                <a:spLocks/>
              </p:cNvSpPr>
              <p:nvPr/>
            </p:nvSpPr>
            <p:spPr bwMode="auto">
              <a:xfrm>
                <a:off x="6788943" y="2857500"/>
                <a:ext cx="1596078" cy="27146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36" y="108"/>
                  </a:cxn>
                  <a:cxn ang="0">
                    <a:pos x="66" y="102"/>
                  </a:cxn>
                  <a:cxn ang="0">
                    <a:pos x="102" y="96"/>
                  </a:cxn>
                  <a:cxn ang="0">
                    <a:pos x="132" y="96"/>
                  </a:cxn>
                  <a:cxn ang="0">
                    <a:pos x="168" y="102"/>
                  </a:cxn>
                  <a:cxn ang="0">
                    <a:pos x="198" y="96"/>
                  </a:cxn>
                  <a:cxn ang="0">
                    <a:pos x="234" y="96"/>
                  </a:cxn>
                  <a:cxn ang="0">
                    <a:pos x="264" y="96"/>
                  </a:cxn>
                  <a:cxn ang="0">
                    <a:pos x="300" y="96"/>
                  </a:cxn>
                  <a:cxn ang="0">
                    <a:pos x="336" y="90"/>
                  </a:cxn>
                  <a:cxn ang="0">
                    <a:pos x="366" y="84"/>
                  </a:cxn>
                  <a:cxn ang="0">
                    <a:pos x="402" y="72"/>
                  </a:cxn>
                  <a:cxn ang="0">
                    <a:pos x="432" y="66"/>
                  </a:cxn>
                  <a:cxn ang="0">
                    <a:pos x="468" y="60"/>
                  </a:cxn>
                  <a:cxn ang="0">
                    <a:pos x="498" y="48"/>
                  </a:cxn>
                  <a:cxn ang="0">
                    <a:pos x="534" y="42"/>
                  </a:cxn>
                  <a:cxn ang="0">
                    <a:pos x="564" y="36"/>
                  </a:cxn>
                  <a:cxn ang="0">
                    <a:pos x="600" y="24"/>
                  </a:cxn>
                  <a:cxn ang="0">
                    <a:pos x="630" y="12"/>
                  </a:cxn>
                  <a:cxn ang="0">
                    <a:pos x="666" y="0"/>
                  </a:cxn>
                  <a:cxn ang="0">
                    <a:pos x="648" y="54"/>
                  </a:cxn>
                  <a:cxn ang="0">
                    <a:pos x="618" y="60"/>
                  </a:cxn>
                  <a:cxn ang="0">
                    <a:pos x="582" y="66"/>
                  </a:cxn>
                  <a:cxn ang="0">
                    <a:pos x="552" y="72"/>
                  </a:cxn>
                  <a:cxn ang="0">
                    <a:pos x="516" y="78"/>
                  </a:cxn>
                  <a:cxn ang="0">
                    <a:pos x="480" y="84"/>
                  </a:cxn>
                  <a:cxn ang="0">
                    <a:pos x="450" y="90"/>
                  </a:cxn>
                  <a:cxn ang="0">
                    <a:pos x="414" y="96"/>
                  </a:cxn>
                  <a:cxn ang="0">
                    <a:pos x="384" y="102"/>
                  </a:cxn>
                  <a:cxn ang="0">
                    <a:pos x="348" y="108"/>
                  </a:cxn>
                  <a:cxn ang="0">
                    <a:pos x="318" y="114"/>
                  </a:cxn>
                  <a:cxn ang="0">
                    <a:pos x="282" y="114"/>
                  </a:cxn>
                  <a:cxn ang="0">
                    <a:pos x="252" y="114"/>
                  </a:cxn>
                  <a:cxn ang="0">
                    <a:pos x="216" y="114"/>
                  </a:cxn>
                  <a:cxn ang="0">
                    <a:pos x="186" y="114"/>
                  </a:cxn>
                  <a:cxn ang="0">
                    <a:pos x="150" y="114"/>
                  </a:cxn>
                  <a:cxn ang="0">
                    <a:pos x="114" y="114"/>
                  </a:cxn>
                  <a:cxn ang="0">
                    <a:pos x="84" y="114"/>
                  </a:cxn>
                  <a:cxn ang="0">
                    <a:pos x="48" y="114"/>
                  </a:cxn>
                  <a:cxn ang="0">
                    <a:pos x="18" y="114"/>
                  </a:cxn>
                </a:cxnLst>
                <a:rect l="0" t="0" r="r" b="b"/>
                <a:pathLst>
                  <a:path w="666" h="114">
                    <a:moveTo>
                      <a:pt x="0" y="114"/>
                    </a:moveTo>
                    <a:lnTo>
                      <a:pt x="0" y="102"/>
                    </a:lnTo>
                    <a:lnTo>
                      <a:pt x="18" y="102"/>
                    </a:lnTo>
                    <a:lnTo>
                      <a:pt x="36" y="108"/>
                    </a:lnTo>
                    <a:lnTo>
                      <a:pt x="48" y="102"/>
                    </a:lnTo>
                    <a:lnTo>
                      <a:pt x="66" y="102"/>
                    </a:lnTo>
                    <a:lnTo>
                      <a:pt x="84" y="102"/>
                    </a:lnTo>
                    <a:lnTo>
                      <a:pt x="102" y="96"/>
                    </a:lnTo>
                    <a:lnTo>
                      <a:pt x="114" y="96"/>
                    </a:lnTo>
                    <a:lnTo>
                      <a:pt x="132" y="96"/>
                    </a:lnTo>
                    <a:lnTo>
                      <a:pt x="150" y="90"/>
                    </a:lnTo>
                    <a:lnTo>
                      <a:pt x="168" y="102"/>
                    </a:lnTo>
                    <a:lnTo>
                      <a:pt x="186" y="96"/>
                    </a:lnTo>
                    <a:lnTo>
                      <a:pt x="198" y="96"/>
                    </a:lnTo>
                    <a:lnTo>
                      <a:pt x="216" y="96"/>
                    </a:lnTo>
                    <a:lnTo>
                      <a:pt x="234" y="96"/>
                    </a:lnTo>
                    <a:lnTo>
                      <a:pt x="252" y="96"/>
                    </a:lnTo>
                    <a:lnTo>
                      <a:pt x="264" y="96"/>
                    </a:lnTo>
                    <a:lnTo>
                      <a:pt x="282" y="96"/>
                    </a:lnTo>
                    <a:lnTo>
                      <a:pt x="300" y="96"/>
                    </a:lnTo>
                    <a:lnTo>
                      <a:pt x="318" y="90"/>
                    </a:lnTo>
                    <a:lnTo>
                      <a:pt x="336" y="90"/>
                    </a:lnTo>
                    <a:lnTo>
                      <a:pt x="348" y="84"/>
                    </a:lnTo>
                    <a:lnTo>
                      <a:pt x="366" y="84"/>
                    </a:lnTo>
                    <a:lnTo>
                      <a:pt x="384" y="78"/>
                    </a:lnTo>
                    <a:lnTo>
                      <a:pt x="402" y="72"/>
                    </a:lnTo>
                    <a:lnTo>
                      <a:pt x="414" y="72"/>
                    </a:lnTo>
                    <a:lnTo>
                      <a:pt x="432" y="66"/>
                    </a:lnTo>
                    <a:lnTo>
                      <a:pt x="450" y="60"/>
                    </a:lnTo>
                    <a:lnTo>
                      <a:pt x="468" y="60"/>
                    </a:lnTo>
                    <a:lnTo>
                      <a:pt x="480" y="54"/>
                    </a:lnTo>
                    <a:lnTo>
                      <a:pt x="498" y="48"/>
                    </a:lnTo>
                    <a:lnTo>
                      <a:pt x="516" y="48"/>
                    </a:lnTo>
                    <a:lnTo>
                      <a:pt x="534" y="42"/>
                    </a:lnTo>
                    <a:lnTo>
                      <a:pt x="552" y="36"/>
                    </a:lnTo>
                    <a:lnTo>
                      <a:pt x="564" y="36"/>
                    </a:lnTo>
                    <a:lnTo>
                      <a:pt x="582" y="30"/>
                    </a:lnTo>
                    <a:lnTo>
                      <a:pt x="600" y="24"/>
                    </a:lnTo>
                    <a:lnTo>
                      <a:pt x="618" y="18"/>
                    </a:lnTo>
                    <a:lnTo>
                      <a:pt x="630" y="12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48"/>
                    </a:lnTo>
                    <a:lnTo>
                      <a:pt x="648" y="54"/>
                    </a:lnTo>
                    <a:lnTo>
                      <a:pt x="630" y="54"/>
                    </a:lnTo>
                    <a:lnTo>
                      <a:pt x="618" y="60"/>
                    </a:lnTo>
                    <a:lnTo>
                      <a:pt x="600" y="60"/>
                    </a:lnTo>
                    <a:lnTo>
                      <a:pt x="582" y="66"/>
                    </a:lnTo>
                    <a:lnTo>
                      <a:pt x="564" y="66"/>
                    </a:lnTo>
                    <a:lnTo>
                      <a:pt x="552" y="72"/>
                    </a:lnTo>
                    <a:lnTo>
                      <a:pt x="534" y="72"/>
                    </a:lnTo>
                    <a:lnTo>
                      <a:pt x="516" y="78"/>
                    </a:lnTo>
                    <a:lnTo>
                      <a:pt x="498" y="78"/>
                    </a:lnTo>
                    <a:lnTo>
                      <a:pt x="480" y="84"/>
                    </a:lnTo>
                    <a:lnTo>
                      <a:pt x="468" y="84"/>
                    </a:lnTo>
                    <a:lnTo>
                      <a:pt x="450" y="90"/>
                    </a:lnTo>
                    <a:lnTo>
                      <a:pt x="432" y="90"/>
                    </a:lnTo>
                    <a:lnTo>
                      <a:pt x="414" y="96"/>
                    </a:lnTo>
                    <a:lnTo>
                      <a:pt x="402" y="96"/>
                    </a:lnTo>
                    <a:lnTo>
                      <a:pt x="384" y="102"/>
                    </a:lnTo>
                    <a:lnTo>
                      <a:pt x="366" y="102"/>
                    </a:lnTo>
                    <a:lnTo>
                      <a:pt x="348" y="108"/>
                    </a:lnTo>
                    <a:lnTo>
                      <a:pt x="336" y="108"/>
                    </a:lnTo>
                    <a:lnTo>
                      <a:pt x="318" y="114"/>
                    </a:lnTo>
                    <a:lnTo>
                      <a:pt x="300" y="114"/>
                    </a:lnTo>
                    <a:lnTo>
                      <a:pt x="282" y="114"/>
                    </a:lnTo>
                    <a:lnTo>
                      <a:pt x="264" y="114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16" y="114"/>
                    </a:lnTo>
                    <a:lnTo>
                      <a:pt x="198" y="114"/>
                    </a:lnTo>
                    <a:lnTo>
                      <a:pt x="186" y="114"/>
                    </a:lnTo>
                    <a:lnTo>
                      <a:pt x="168" y="114"/>
                    </a:lnTo>
                    <a:lnTo>
                      <a:pt x="150" y="114"/>
                    </a:lnTo>
                    <a:lnTo>
                      <a:pt x="132" y="114"/>
                    </a:lnTo>
                    <a:lnTo>
                      <a:pt x="114" y="114"/>
                    </a:lnTo>
                    <a:lnTo>
                      <a:pt x="102" y="114"/>
                    </a:lnTo>
                    <a:lnTo>
                      <a:pt x="84" y="114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36" y="114"/>
                    </a:lnTo>
                    <a:lnTo>
                      <a:pt x="18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1" name="Freeform 115"/>
              <p:cNvSpPr>
                <a:spLocks/>
              </p:cNvSpPr>
              <p:nvPr/>
            </p:nvSpPr>
            <p:spPr bwMode="auto">
              <a:xfrm>
                <a:off x="6788943" y="2743200"/>
                <a:ext cx="1596078" cy="371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36" y="156"/>
                  </a:cxn>
                  <a:cxn ang="0">
                    <a:pos x="66" y="150"/>
                  </a:cxn>
                  <a:cxn ang="0">
                    <a:pos x="102" y="144"/>
                  </a:cxn>
                  <a:cxn ang="0">
                    <a:pos x="132" y="144"/>
                  </a:cxn>
                  <a:cxn ang="0">
                    <a:pos x="168" y="150"/>
                  </a:cxn>
                  <a:cxn ang="0">
                    <a:pos x="198" y="144"/>
                  </a:cxn>
                  <a:cxn ang="0">
                    <a:pos x="234" y="144"/>
                  </a:cxn>
                  <a:cxn ang="0">
                    <a:pos x="264" y="138"/>
                  </a:cxn>
                  <a:cxn ang="0">
                    <a:pos x="300" y="138"/>
                  </a:cxn>
                  <a:cxn ang="0">
                    <a:pos x="336" y="132"/>
                  </a:cxn>
                  <a:cxn ang="0">
                    <a:pos x="366" y="120"/>
                  </a:cxn>
                  <a:cxn ang="0">
                    <a:pos x="402" y="108"/>
                  </a:cxn>
                  <a:cxn ang="0">
                    <a:pos x="432" y="96"/>
                  </a:cxn>
                  <a:cxn ang="0">
                    <a:pos x="468" y="90"/>
                  </a:cxn>
                  <a:cxn ang="0">
                    <a:pos x="498" y="78"/>
                  </a:cxn>
                  <a:cxn ang="0">
                    <a:pos x="534" y="66"/>
                  </a:cxn>
                  <a:cxn ang="0">
                    <a:pos x="564" y="54"/>
                  </a:cxn>
                  <a:cxn ang="0">
                    <a:pos x="600" y="36"/>
                  </a:cxn>
                  <a:cxn ang="0">
                    <a:pos x="630" y="18"/>
                  </a:cxn>
                  <a:cxn ang="0">
                    <a:pos x="666" y="0"/>
                  </a:cxn>
                  <a:cxn ang="0">
                    <a:pos x="648" y="54"/>
                  </a:cxn>
                  <a:cxn ang="0">
                    <a:pos x="618" y="66"/>
                  </a:cxn>
                  <a:cxn ang="0">
                    <a:pos x="582" y="78"/>
                  </a:cxn>
                  <a:cxn ang="0">
                    <a:pos x="552" y="84"/>
                  </a:cxn>
                  <a:cxn ang="0">
                    <a:pos x="516" y="96"/>
                  </a:cxn>
                  <a:cxn ang="0">
                    <a:pos x="480" y="102"/>
                  </a:cxn>
                  <a:cxn ang="0">
                    <a:pos x="450" y="108"/>
                  </a:cxn>
                  <a:cxn ang="0">
                    <a:pos x="414" y="120"/>
                  </a:cxn>
                  <a:cxn ang="0">
                    <a:pos x="384" y="126"/>
                  </a:cxn>
                  <a:cxn ang="0">
                    <a:pos x="348" y="132"/>
                  </a:cxn>
                  <a:cxn ang="0">
                    <a:pos x="318" y="138"/>
                  </a:cxn>
                  <a:cxn ang="0">
                    <a:pos x="282" y="144"/>
                  </a:cxn>
                  <a:cxn ang="0">
                    <a:pos x="252" y="144"/>
                  </a:cxn>
                  <a:cxn ang="0">
                    <a:pos x="216" y="144"/>
                  </a:cxn>
                  <a:cxn ang="0">
                    <a:pos x="186" y="144"/>
                  </a:cxn>
                  <a:cxn ang="0">
                    <a:pos x="150" y="138"/>
                  </a:cxn>
                  <a:cxn ang="0">
                    <a:pos x="114" y="144"/>
                  </a:cxn>
                  <a:cxn ang="0">
                    <a:pos x="84" y="150"/>
                  </a:cxn>
                  <a:cxn ang="0">
                    <a:pos x="48" y="150"/>
                  </a:cxn>
                  <a:cxn ang="0">
                    <a:pos x="18" y="150"/>
                  </a:cxn>
                </a:cxnLst>
                <a:rect l="0" t="0" r="r" b="b"/>
                <a:pathLst>
                  <a:path w="666" h="156">
                    <a:moveTo>
                      <a:pt x="0" y="150"/>
                    </a:moveTo>
                    <a:lnTo>
                      <a:pt x="0" y="150"/>
                    </a:lnTo>
                    <a:lnTo>
                      <a:pt x="18" y="15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66" y="150"/>
                    </a:lnTo>
                    <a:lnTo>
                      <a:pt x="84" y="150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32" y="144"/>
                    </a:lnTo>
                    <a:lnTo>
                      <a:pt x="150" y="138"/>
                    </a:lnTo>
                    <a:lnTo>
                      <a:pt x="168" y="150"/>
                    </a:lnTo>
                    <a:lnTo>
                      <a:pt x="186" y="144"/>
                    </a:lnTo>
                    <a:lnTo>
                      <a:pt x="198" y="144"/>
                    </a:lnTo>
                    <a:lnTo>
                      <a:pt x="216" y="144"/>
                    </a:lnTo>
                    <a:lnTo>
                      <a:pt x="234" y="144"/>
                    </a:lnTo>
                    <a:lnTo>
                      <a:pt x="252" y="138"/>
                    </a:lnTo>
                    <a:lnTo>
                      <a:pt x="264" y="138"/>
                    </a:lnTo>
                    <a:lnTo>
                      <a:pt x="282" y="138"/>
                    </a:lnTo>
                    <a:lnTo>
                      <a:pt x="300" y="138"/>
                    </a:lnTo>
                    <a:lnTo>
                      <a:pt x="318" y="132"/>
                    </a:lnTo>
                    <a:lnTo>
                      <a:pt x="336" y="132"/>
                    </a:lnTo>
                    <a:lnTo>
                      <a:pt x="348" y="126"/>
                    </a:lnTo>
                    <a:lnTo>
                      <a:pt x="366" y="120"/>
                    </a:lnTo>
                    <a:lnTo>
                      <a:pt x="384" y="108"/>
                    </a:lnTo>
                    <a:lnTo>
                      <a:pt x="402" y="108"/>
                    </a:lnTo>
                    <a:lnTo>
                      <a:pt x="414" y="102"/>
                    </a:lnTo>
                    <a:lnTo>
                      <a:pt x="432" y="96"/>
                    </a:lnTo>
                    <a:lnTo>
                      <a:pt x="450" y="90"/>
                    </a:lnTo>
                    <a:lnTo>
                      <a:pt x="468" y="90"/>
                    </a:lnTo>
                    <a:lnTo>
                      <a:pt x="480" y="84"/>
                    </a:lnTo>
                    <a:lnTo>
                      <a:pt x="498" y="78"/>
                    </a:lnTo>
                    <a:lnTo>
                      <a:pt x="516" y="72"/>
                    </a:lnTo>
                    <a:lnTo>
                      <a:pt x="534" y="66"/>
                    </a:lnTo>
                    <a:lnTo>
                      <a:pt x="552" y="60"/>
                    </a:lnTo>
                    <a:lnTo>
                      <a:pt x="564" y="54"/>
                    </a:lnTo>
                    <a:lnTo>
                      <a:pt x="582" y="48"/>
                    </a:lnTo>
                    <a:lnTo>
                      <a:pt x="600" y="36"/>
                    </a:lnTo>
                    <a:lnTo>
                      <a:pt x="618" y="30"/>
                    </a:lnTo>
                    <a:lnTo>
                      <a:pt x="630" y="18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48"/>
                    </a:lnTo>
                    <a:lnTo>
                      <a:pt x="648" y="54"/>
                    </a:lnTo>
                    <a:lnTo>
                      <a:pt x="630" y="60"/>
                    </a:lnTo>
                    <a:lnTo>
                      <a:pt x="618" y="66"/>
                    </a:lnTo>
                    <a:lnTo>
                      <a:pt x="600" y="72"/>
                    </a:lnTo>
                    <a:lnTo>
                      <a:pt x="582" y="78"/>
                    </a:lnTo>
                    <a:lnTo>
                      <a:pt x="564" y="84"/>
                    </a:lnTo>
                    <a:lnTo>
                      <a:pt x="552" y="84"/>
                    </a:lnTo>
                    <a:lnTo>
                      <a:pt x="534" y="90"/>
                    </a:lnTo>
                    <a:lnTo>
                      <a:pt x="516" y="96"/>
                    </a:lnTo>
                    <a:lnTo>
                      <a:pt x="498" y="96"/>
                    </a:lnTo>
                    <a:lnTo>
                      <a:pt x="480" y="102"/>
                    </a:lnTo>
                    <a:lnTo>
                      <a:pt x="468" y="108"/>
                    </a:lnTo>
                    <a:lnTo>
                      <a:pt x="450" y="108"/>
                    </a:lnTo>
                    <a:lnTo>
                      <a:pt x="432" y="114"/>
                    </a:lnTo>
                    <a:lnTo>
                      <a:pt x="414" y="120"/>
                    </a:lnTo>
                    <a:lnTo>
                      <a:pt x="402" y="120"/>
                    </a:lnTo>
                    <a:lnTo>
                      <a:pt x="384" y="126"/>
                    </a:lnTo>
                    <a:lnTo>
                      <a:pt x="366" y="132"/>
                    </a:lnTo>
                    <a:lnTo>
                      <a:pt x="348" y="132"/>
                    </a:lnTo>
                    <a:lnTo>
                      <a:pt x="336" y="138"/>
                    </a:lnTo>
                    <a:lnTo>
                      <a:pt x="318" y="138"/>
                    </a:lnTo>
                    <a:lnTo>
                      <a:pt x="300" y="144"/>
                    </a:lnTo>
                    <a:lnTo>
                      <a:pt x="282" y="144"/>
                    </a:lnTo>
                    <a:lnTo>
                      <a:pt x="264" y="144"/>
                    </a:lnTo>
                    <a:lnTo>
                      <a:pt x="252" y="144"/>
                    </a:lnTo>
                    <a:lnTo>
                      <a:pt x="234" y="144"/>
                    </a:lnTo>
                    <a:lnTo>
                      <a:pt x="216" y="144"/>
                    </a:lnTo>
                    <a:lnTo>
                      <a:pt x="198" y="144"/>
                    </a:lnTo>
                    <a:lnTo>
                      <a:pt x="186" y="144"/>
                    </a:lnTo>
                    <a:lnTo>
                      <a:pt x="168" y="150"/>
                    </a:lnTo>
                    <a:lnTo>
                      <a:pt x="150" y="138"/>
                    </a:lnTo>
                    <a:lnTo>
                      <a:pt x="132" y="144"/>
                    </a:lnTo>
                    <a:lnTo>
                      <a:pt x="114" y="144"/>
                    </a:lnTo>
                    <a:lnTo>
                      <a:pt x="102" y="144"/>
                    </a:lnTo>
                    <a:lnTo>
                      <a:pt x="84" y="150"/>
                    </a:lnTo>
                    <a:lnTo>
                      <a:pt x="66" y="150"/>
                    </a:lnTo>
                    <a:lnTo>
                      <a:pt x="48" y="150"/>
                    </a:lnTo>
                    <a:lnTo>
                      <a:pt x="36" y="156"/>
                    </a:lnTo>
                    <a:lnTo>
                      <a:pt x="18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A18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2" name="Freeform 116"/>
              <p:cNvSpPr>
                <a:spLocks/>
              </p:cNvSpPr>
              <p:nvPr/>
            </p:nvSpPr>
            <p:spPr bwMode="auto">
              <a:xfrm>
                <a:off x="6788943" y="2743200"/>
                <a:ext cx="1596078" cy="371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36" y="156"/>
                  </a:cxn>
                  <a:cxn ang="0">
                    <a:pos x="66" y="150"/>
                  </a:cxn>
                  <a:cxn ang="0">
                    <a:pos x="102" y="144"/>
                  </a:cxn>
                  <a:cxn ang="0">
                    <a:pos x="132" y="144"/>
                  </a:cxn>
                  <a:cxn ang="0">
                    <a:pos x="168" y="150"/>
                  </a:cxn>
                  <a:cxn ang="0">
                    <a:pos x="198" y="144"/>
                  </a:cxn>
                  <a:cxn ang="0">
                    <a:pos x="234" y="144"/>
                  </a:cxn>
                  <a:cxn ang="0">
                    <a:pos x="264" y="138"/>
                  </a:cxn>
                  <a:cxn ang="0">
                    <a:pos x="300" y="138"/>
                  </a:cxn>
                  <a:cxn ang="0">
                    <a:pos x="336" y="132"/>
                  </a:cxn>
                  <a:cxn ang="0">
                    <a:pos x="366" y="120"/>
                  </a:cxn>
                  <a:cxn ang="0">
                    <a:pos x="402" y="108"/>
                  </a:cxn>
                  <a:cxn ang="0">
                    <a:pos x="432" y="96"/>
                  </a:cxn>
                  <a:cxn ang="0">
                    <a:pos x="468" y="90"/>
                  </a:cxn>
                  <a:cxn ang="0">
                    <a:pos x="498" y="78"/>
                  </a:cxn>
                  <a:cxn ang="0">
                    <a:pos x="534" y="66"/>
                  </a:cxn>
                  <a:cxn ang="0">
                    <a:pos x="564" y="54"/>
                  </a:cxn>
                  <a:cxn ang="0">
                    <a:pos x="600" y="36"/>
                  </a:cxn>
                  <a:cxn ang="0">
                    <a:pos x="630" y="18"/>
                  </a:cxn>
                  <a:cxn ang="0">
                    <a:pos x="666" y="0"/>
                  </a:cxn>
                  <a:cxn ang="0">
                    <a:pos x="648" y="54"/>
                  </a:cxn>
                  <a:cxn ang="0">
                    <a:pos x="618" y="66"/>
                  </a:cxn>
                  <a:cxn ang="0">
                    <a:pos x="582" y="78"/>
                  </a:cxn>
                  <a:cxn ang="0">
                    <a:pos x="552" y="84"/>
                  </a:cxn>
                  <a:cxn ang="0">
                    <a:pos x="516" y="96"/>
                  </a:cxn>
                  <a:cxn ang="0">
                    <a:pos x="480" y="102"/>
                  </a:cxn>
                  <a:cxn ang="0">
                    <a:pos x="450" y="108"/>
                  </a:cxn>
                  <a:cxn ang="0">
                    <a:pos x="414" y="120"/>
                  </a:cxn>
                  <a:cxn ang="0">
                    <a:pos x="384" y="126"/>
                  </a:cxn>
                  <a:cxn ang="0">
                    <a:pos x="348" y="132"/>
                  </a:cxn>
                  <a:cxn ang="0">
                    <a:pos x="318" y="138"/>
                  </a:cxn>
                  <a:cxn ang="0">
                    <a:pos x="282" y="144"/>
                  </a:cxn>
                  <a:cxn ang="0">
                    <a:pos x="252" y="144"/>
                  </a:cxn>
                  <a:cxn ang="0">
                    <a:pos x="216" y="144"/>
                  </a:cxn>
                  <a:cxn ang="0">
                    <a:pos x="186" y="144"/>
                  </a:cxn>
                  <a:cxn ang="0">
                    <a:pos x="150" y="138"/>
                  </a:cxn>
                  <a:cxn ang="0">
                    <a:pos x="114" y="144"/>
                  </a:cxn>
                  <a:cxn ang="0">
                    <a:pos x="84" y="150"/>
                  </a:cxn>
                  <a:cxn ang="0">
                    <a:pos x="48" y="150"/>
                  </a:cxn>
                  <a:cxn ang="0">
                    <a:pos x="18" y="150"/>
                  </a:cxn>
                </a:cxnLst>
                <a:rect l="0" t="0" r="r" b="b"/>
                <a:pathLst>
                  <a:path w="666" h="156">
                    <a:moveTo>
                      <a:pt x="0" y="150"/>
                    </a:moveTo>
                    <a:lnTo>
                      <a:pt x="0" y="150"/>
                    </a:lnTo>
                    <a:lnTo>
                      <a:pt x="18" y="15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66" y="150"/>
                    </a:lnTo>
                    <a:lnTo>
                      <a:pt x="84" y="150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32" y="144"/>
                    </a:lnTo>
                    <a:lnTo>
                      <a:pt x="150" y="138"/>
                    </a:lnTo>
                    <a:lnTo>
                      <a:pt x="168" y="150"/>
                    </a:lnTo>
                    <a:lnTo>
                      <a:pt x="186" y="144"/>
                    </a:lnTo>
                    <a:lnTo>
                      <a:pt x="198" y="144"/>
                    </a:lnTo>
                    <a:lnTo>
                      <a:pt x="216" y="144"/>
                    </a:lnTo>
                    <a:lnTo>
                      <a:pt x="234" y="144"/>
                    </a:lnTo>
                    <a:lnTo>
                      <a:pt x="252" y="138"/>
                    </a:lnTo>
                    <a:lnTo>
                      <a:pt x="264" y="138"/>
                    </a:lnTo>
                    <a:lnTo>
                      <a:pt x="282" y="138"/>
                    </a:lnTo>
                    <a:lnTo>
                      <a:pt x="300" y="138"/>
                    </a:lnTo>
                    <a:lnTo>
                      <a:pt x="318" y="132"/>
                    </a:lnTo>
                    <a:lnTo>
                      <a:pt x="336" y="132"/>
                    </a:lnTo>
                    <a:lnTo>
                      <a:pt x="348" y="126"/>
                    </a:lnTo>
                    <a:lnTo>
                      <a:pt x="366" y="120"/>
                    </a:lnTo>
                    <a:lnTo>
                      <a:pt x="384" y="108"/>
                    </a:lnTo>
                    <a:lnTo>
                      <a:pt x="402" y="108"/>
                    </a:lnTo>
                    <a:lnTo>
                      <a:pt x="414" y="102"/>
                    </a:lnTo>
                    <a:lnTo>
                      <a:pt x="432" y="96"/>
                    </a:lnTo>
                    <a:lnTo>
                      <a:pt x="450" y="90"/>
                    </a:lnTo>
                    <a:lnTo>
                      <a:pt x="468" y="90"/>
                    </a:lnTo>
                    <a:lnTo>
                      <a:pt x="480" y="84"/>
                    </a:lnTo>
                    <a:lnTo>
                      <a:pt x="498" y="78"/>
                    </a:lnTo>
                    <a:lnTo>
                      <a:pt x="516" y="72"/>
                    </a:lnTo>
                    <a:lnTo>
                      <a:pt x="534" y="66"/>
                    </a:lnTo>
                    <a:lnTo>
                      <a:pt x="552" y="60"/>
                    </a:lnTo>
                    <a:lnTo>
                      <a:pt x="564" y="54"/>
                    </a:lnTo>
                    <a:lnTo>
                      <a:pt x="582" y="48"/>
                    </a:lnTo>
                    <a:lnTo>
                      <a:pt x="600" y="36"/>
                    </a:lnTo>
                    <a:lnTo>
                      <a:pt x="618" y="30"/>
                    </a:lnTo>
                    <a:lnTo>
                      <a:pt x="630" y="18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48"/>
                    </a:lnTo>
                    <a:lnTo>
                      <a:pt x="648" y="54"/>
                    </a:lnTo>
                    <a:lnTo>
                      <a:pt x="630" y="60"/>
                    </a:lnTo>
                    <a:lnTo>
                      <a:pt x="618" y="66"/>
                    </a:lnTo>
                    <a:lnTo>
                      <a:pt x="600" y="72"/>
                    </a:lnTo>
                    <a:lnTo>
                      <a:pt x="582" y="78"/>
                    </a:lnTo>
                    <a:lnTo>
                      <a:pt x="564" y="84"/>
                    </a:lnTo>
                    <a:lnTo>
                      <a:pt x="552" y="84"/>
                    </a:lnTo>
                    <a:lnTo>
                      <a:pt x="534" y="90"/>
                    </a:lnTo>
                    <a:lnTo>
                      <a:pt x="516" y="96"/>
                    </a:lnTo>
                    <a:lnTo>
                      <a:pt x="498" y="96"/>
                    </a:lnTo>
                    <a:lnTo>
                      <a:pt x="480" y="102"/>
                    </a:lnTo>
                    <a:lnTo>
                      <a:pt x="468" y="108"/>
                    </a:lnTo>
                    <a:lnTo>
                      <a:pt x="450" y="108"/>
                    </a:lnTo>
                    <a:lnTo>
                      <a:pt x="432" y="114"/>
                    </a:lnTo>
                    <a:lnTo>
                      <a:pt x="414" y="120"/>
                    </a:lnTo>
                    <a:lnTo>
                      <a:pt x="402" y="120"/>
                    </a:lnTo>
                    <a:lnTo>
                      <a:pt x="384" y="126"/>
                    </a:lnTo>
                    <a:lnTo>
                      <a:pt x="366" y="132"/>
                    </a:lnTo>
                    <a:lnTo>
                      <a:pt x="348" y="132"/>
                    </a:lnTo>
                    <a:lnTo>
                      <a:pt x="336" y="138"/>
                    </a:lnTo>
                    <a:lnTo>
                      <a:pt x="318" y="138"/>
                    </a:lnTo>
                    <a:lnTo>
                      <a:pt x="300" y="144"/>
                    </a:lnTo>
                    <a:lnTo>
                      <a:pt x="282" y="144"/>
                    </a:lnTo>
                    <a:lnTo>
                      <a:pt x="264" y="144"/>
                    </a:lnTo>
                    <a:lnTo>
                      <a:pt x="252" y="144"/>
                    </a:lnTo>
                    <a:lnTo>
                      <a:pt x="234" y="144"/>
                    </a:lnTo>
                    <a:lnTo>
                      <a:pt x="216" y="144"/>
                    </a:lnTo>
                    <a:lnTo>
                      <a:pt x="198" y="144"/>
                    </a:lnTo>
                    <a:lnTo>
                      <a:pt x="186" y="144"/>
                    </a:lnTo>
                    <a:lnTo>
                      <a:pt x="168" y="150"/>
                    </a:lnTo>
                    <a:lnTo>
                      <a:pt x="150" y="138"/>
                    </a:lnTo>
                    <a:lnTo>
                      <a:pt x="132" y="144"/>
                    </a:lnTo>
                    <a:lnTo>
                      <a:pt x="114" y="144"/>
                    </a:lnTo>
                    <a:lnTo>
                      <a:pt x="102" y="144"/>
                    </a:lnTo>
                    <a:lnTo>
                      <a:pt x="84" y="150"/>
                    </a:lnTo>
                    <a:lnTo>
                      <a:pt x="66" y="150"/>
                    </a:lnTo>
                    <a:lnTo>
                      <a:pt x="48" y="150"/>
                    </a:lnTo>
                    <a:lnTo>
                      <a:pt x="36" y="156"/>
                    </a:lnTo>
                    <a:lnTo>
                      <a:pt x="18" y="150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3" name="Freeform 117"/>
              <p:cNvSpPr>
                <a:spLocks/>
              </p:cNvSpPr>
              <p:nvPr/>
            </p:nvSpPr>
            <p:spPr bwMode="auto">
              <a:xfrm>
                <a:off x="6788943" y="2743200"/>
                <a:ext cx="1596078" cy="371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36" y="156"/>
                  </a:cxn>
                  <a:cxn ang="0">
                    <a:pos x="66" y="150"/>
                  </a:cxn>
                  <a:cxn ang="0">
                    <a:pos x="102" y="144"/>
                  </a:cxn>
                  <a:cxn ang="0">
                    <a:pos x="132" y="144"/>
                  </a:cxn>
                  <a:cxn ang="0">
                    <a:pos x="168" y="150"/>
                  </a:cxn>
                  <a:cxn ang="0">
                    <a:pos x="198" y="144"/>
                  </a:cxn>
                  <a:cxn ang="0">
                    <a:pos x="234" y="144"/>
                  </a:cxn>
                  <a:cxn ang="0">
                    <a:pos x="264" y="138"/>
                  </a:cxn>
                  <a:cxn ang="0">
                    <a:pos x="300" y="138"/>
                  </a:cxn>
                  <a:cxn ang="0">
                    <a:pos x="336" y="132"/>
                  </a:cxn>
                  <a:cxn ang="0">
                    <a:pos x="366" y="120"/>
                  </a:cxn>
                  <a:cxn ang="0">
                    <a:pos x="402" y="108"/>
                  </a:cxn>
                  <a:cxn ang="0">
                    <a:pos x="432" y="96"/>
                  </a:cxn>
                  <a:cxn ang="0">
                    <a:pos x="468" y="90"/>
                  </a:cxn>
                  <a:cxn ang="0">
                    <a:pos x="498" y="78"/>
                  </a:cxn>
                  <a:cxn ang="0">
                    <a:pos x="534" y="66"/>
                  </a:cxn>
                  <a:cxn ang="0">
                    <a:pos x="564" y="54"/>
                  </a:cxn>
                  <a:cxn ang="0">
                    <a:pos x="600" y="36"/>
                  </a:cxn>
                  <a:cxn ang="0">
                    <a:pos x="630" y="18"/>
                  </a:cxn>
                  <a:cxn ang="0">
                    <a:pos x="666" y="0"/>
                  </a:cxn>
                  <a:cxn ang="0">
                    <a:pos x="648" y="6"/>
                  </a:cxn>
                  <a:cxn ang="0">
                    <a:pos x="618" y="30"/>
                  </a:cxn>
                  <a:cxn ang="0">
                    <a:pos x="582" y="48"/>
                  </a:cxn>
                  <a:cxn ang="0">
                    <a:pos x="552" y="60"/>
                  </a:cxn>
                  <a:cxn ang="0">
                    <a:pos x="516" y="72"/>
                  </a:cxn>
                  <a:cxn ang="0">
                    <a:pos x="480" y="84"/>
                  </a:cxn>
                  <a:cxn ang="0">
                    <a:pos x="450" y="90"/>
                  </a:cxn>
                  <a:cxn ang="0">
                    <a:pos x="414" y="102"/>
                  </a:cxn>
                  <a:cxn ang="0">
                    <a:pos x="384" y="108"/>
                  </a:cxn>
                  <a:cxn ang="0">
                    <a:pos x="348" y="126"/>
                  </a:cxn>
                  <a:cxn ang="0">
                    <a:pos x="318" y="132"/>
                  </a:cxn>
                  <a:cxn ang="0">
                    <a:pos x="282" y="138"/>
                  </a:cxn>
                  <a:cxn ang="0">
                    <a:pos x="252" y="138"/>
                  </a:cxn>
                  <a:cxn ang="0">
                    <a:pos x="216" y="144"/>
                  </a:cxn>
                  <a:cxn ang="0">
                    <a:pos x="186" y="144"/>
                  </a:cxn>
                  <a:cxn ang="0">
                    <a:pos x="150" y="138"/>
                  </a:cxn>
                  <a:cxn ang="0">
                    <a:pos x="114" y="144"/>
                  </a:cxn>
                  <a:cxn ang="0">
                    <a:pos x="84" y="150"/>
                  </a:cxn>
                  <a:cxn ang="0">
                    <a:pos x="48" y="150"/>
                  </a:cxn>
                  <a:cxn ang="0">
                    <a:pos x="18" y="150"/>
                  </a:cxn>
                </a:cxnLst>
                <a:rect l="0" t="0" r="r" b="b"/>
                <a:pathLst>
                  <a:path w="666" h="156">
                    <a:moveTo>
                      <a:pt x="0" y="150"/>
                    </a:moveTo>
                    <a:lnTo>
                      <a:pt x="0" y="150"/>
                    </a:lnTo>
                    <a:lnTo>
                      <a:pt x="18" y="15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66" y="150"/>
                    </a:lnTo>
                    <a:lnTo>
                      <a:pt x="84" y="150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32" y="144"/>
                    </a:lnTo>
                    <a:lnTo>
                      <a:pt x="150" y="138"/>
                    </a:lnTo>
                    <a:lnTo>
                      <a:pt x="168" y="150"/>
                    </a:lnTo>
                    <a:lnTo>
                      <a:pt x="186" y="144"/>
                    </a:lnTo>
                    <a:lnTo>
                      <a:pt x="198" y="144"/>
                    </a:lnTo>
                    <a:lnTo>
                      <a:pt x="216" y="144"/>
                    </a:lnTo>
                    <a:lnTo>
                      <a:pt x="234" y="144"/>
                    </a:lnTo>
                    <a:lnTo>
                      <a:pt x="252" y="138"/>
                    </a:lnTo>
                    <a:lnTo>
                      <a:pt x="264" y="138"/>
                    </a:lnTo>
                    <a:lnTo>
                      <a:pt x="282" y="138"/>
                    </a:lnTo>
                    <a:lnTo>
                      <a:pt x="300" y="138"/>
                    </a:lnTo>
                    <a:lnTo>
                      <a:pt x="318" y="132"/>
                    </a:lnTo>
                    <a:lnTo>
                      <a:pt x="336" y="132"/>
                    </a:lnTo>
                    <a:lnTo>
                      <a:pt x="348" y="126"/>
                    </a:lnTo>
                    <a:lnTo>
                      <a:pt x="366" y="120"/>
                    </a:lnTo>
                    <a:lnTo>
                      <a:pt x="384" y="108"/>
                    </a:lnTo>
                    <a:lnTo>
                      <a:pt x="402" y="108"/>
                    </a:lnTo>
                    <a:lnTo>
                      <a:pt x="414" y="102"/>
                    </a:lnTo>
                    <a:lnTo>
                      <a:pt x="432" y="96"/>
                    </a:lnTo>
                    <a:lnTo>
                      <a:pt x="450" y="90"/>
                    </a:lnTo>
                    <a:lnTo>
                      <a:pt x="468" y="90"/>
                    </a:lnTo>
                    <a:lnTo>
                      <a:pt x="480" y="84"/>
                    </a:lnTo>
                    <a:lnTo>
                      <a:pt x="498" y="78"/>
                    </a:lnTo>
                    <a:lnTo>
                      <a:pt x="516" y="72"/>
                    </a:lnTo>
                    <a:lnTo>
                      <a:pt x="534" y="66"/>
                    </a:lnTo>
                    <a:lnTo>
                      <a:pt x="552" y="60"/>
                    </a:lnTo>
                    <a:lnTo>
                      <a:pt x="564" y="54"/>
                    </a:lnTo>
                    <a:lnTo>
                      <a:pt x="582" y="48"/>
                    </a:lnTo>
                    <a:lnTo>
                      <a:pt x="600" y="36"/>
                    </a:lnTo>
                    <a:lnTo>
                      <a:pt x="618" y="30"/>
                    </a:lnTo>
                    <a:lnTo>
                      <a:pt x="630" y="18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48" y="6"/>
                    </a:lnTo>
                    <a:lnTo>
                      <a:pt x="630" y="18"/>
                    </a:lnTo>
                    <a:lnTo>
                      <a:pt x="618" y="30"/>
                    </a:lnTo>
                    <a:lnTo>
                      <a:pt x="600" y="36"/>
                    </a:lnTo>
                    <a:lnTo>
                      <a:pt x="582" y="48"/>
                    </a:lnTo>
                    <a:lnTo>
                      <a:pt x="564" y="54"/>
                    </a:lnTo>
                    <a:lnTo>
                      <a:pt x="552" y="60"/>
                    </a:lnTo>
                    <a:lnTo>
                      <a:pt x="534" y="66"/>
                    </a:lnTo>
                    <a:lnTo>
                      <a:pt x="516" y="72"/>
                    </a:lnTo>
                    <a:lnTo>
                      <a:pt x="498" y="78"/>
                    </a:lnTo>
                    <a:lnTo>
                      <a:pt x="480" y="84"/>
                    </a:lnTo>
                    <a:lnTo>
                      <a:pt x="468" y="90"/>
                    </a:lnTo>
                    <a:lnTo>
                      <a:pt x="450" y="90"/>
                    </a:lnTo>
                    <a:lnTo>
                      <a:pt x="432" y="96"/>
                    </a:lnTo>
                    <a:lnTo>
                      <a:pt x="414" y="102"/>
                    </a:lnTo>
                    <a:lnTo>
                      <a:pt x="402" y="108"/>
                    </a:lnTo>
                    <a:lnTo>
                      <a:pt x="384" y="108"/>
                    </a:lnTo>
                    <a:lnTo>
                      <a:pt x="366" y="120"/>
                    </a:lnTo>
                    <a:lnTo>
                      <a:pt x="348" y="126"/>
                    </a:lnTo>
                    <a:lnTo>
                      <a:pt x="336" y="132"/>
                    </a:lnTo>
                    <a:lnTo>
                      <a:pt x="318" y="132"/>
                    </a:lnTo>
                    <a:lnTo>
                      <a:pt x="300" y="138"/>
                    </a:lnTo>
                    <a:lnTo>
                      <a:pt x="282" y="138"/>
                    </a:lnTo>
                    <a:lnTo>
                      <a:pt x="264" y="138"/>
                    </a:lnTo>
                    <a:lnTo>
                      <a:pt x="252" y="138"/>
                    </a:lnTo>
                    <a:lnTo>
                      <a:pt x="234" y="144"/>
                    </a:lnTo>
                    <a:lnTo>
                      <a:pt x="216" y="144"/>
                    </a:lnTo>
                    <a:lnTo>
                      <a:pt x="198" y="144"/>
                    </a:lnTo>
                    <a:lnTo>
                      <a:pt x="186" y="144"/>
                    </a:lnTo>
                    <a:lnTo>
                      <a:pt x="168" y="150"/>
                    </a:lnTo>
                    <a:lnTo>
                      <a:pt x="150" y="138"/>
                    </a:lnTo>
                    <a:lnTo>
                      <a:pt x="132" y="144"/>
                    </a:lnTo>
                    <a:lnTo>
                      <a:pt x="114" y="144"/>
                    </a:lnTo>
                    <a:lnTo>
                      <a:pt x="102" y="144"/>
                    </a:lnTo>
                    <a:lnTo>
                      <a:pt x="84" y="150"/>
                    </a:lnTo>
                    <a:lnTo>
                      <a:pt x="66" y="150"/>
                    </a:lnTo>
                    <a:lnTo>
                      <a:pt x="48" y="150"/>
                    </a:lnTo>
                    <a:lnTo>
                      <a:pt x="36" y="156"/>
                    </a:lnTo>
                    <a:lnTo>
                      <a:pt x="18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4" name="Freeform 118"/>
              <p:cNvSpPr>
                <a:spLocks/>
              </p:cNvSpPr>
              <p:nvPr/>
            </p:nvSpPr>
            <p:spPr bwMode="auto">
              <a:xfrm>
                <a:off x="6788943" y="2743200"/>
                <a:ext cx="1596078" cy="371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36" y="156"/>
                  </a:cxn>
                  <a:cxn ang="0">
                    <a:pos x="66" y="150"/>
                  </a:cxn>
                  <a:cxn ang="0">
                    <a:pos x="102" y="144"/>
                  </a:cxn>
                  <a:cxn ang="0">
                    <a:pos x="132" y="144"/>
                  </a:cxn>
                  <a:cxn ang="0">
                    <a:pos x="168" y="150"/>
                  </a:cxn>
                  <a:cxn ang="0">
                    <a:pos x="198" y="144"/>
                  </a:cxn>
                  <a:cxn ang="0">
                    <a:pos x="234" y="144"/>
                  </a:cxn>
                  <a:cxn ang="0">
                    <a:pos x="264" y="138"/>
                  </a:cxn>
                  <a:cxn ang="0">
                    <a:pos x="300" y="138"/>
                  </a:cxn>
                  <a:cxn ang="0">
                    <a:pos x="336" y="132"/>
                  </a:cxn>
                  <a:cxn ang="0">
                    <a:pos x="366" y="120"/>
                  </a:cxn>
                  <a:cxn ang="0">
                    <a:pos x="402" y="108"/>
                  </a:cxn>
                  <a:cxn ang="0">
                    <a:pos x="432" y="96"/>
                  </a:cxn>
                  <a:cxn ang="0">
                    <a:pos x="468" y="90"/>
                  </a:cxn>
                  <a:cxn ang="0">
                    <a:pos x="498" y="78"/>
                  </a:cxn>
                  <a:cxn ang="0">
                    <a:pos x="534" y="66"/>
                  </a:cxn>
                  <a:cxn ang="0">
                    <a:pos x="564" y="54"/>
                  </a:cxn>
                  <a:cxn ang="0">
                    <a:pos x="600" y="36"/>
                  </a:cxn>
                  <a:cxn ang="0">
                    <a:pos x="630" y="18"/>
                  </a:cxn>
                  <a:cxn ang="0">
                    <a:pos x="666" y="0"/>
                  </a:cxn>
                  <a:cxn ang="0">
                    <a:pos x="648" y="6"/>
                  </a:cxn>
                  <a:cxn ang="0">
                    <a:pos x="618" y="30"/>
                  </a:cxn>
                  <a:cxn ang="0">
                    <a:pos x="582" y="48"/>
                  </a:cxn>
                  <a:cxn ang="0">
                    <a:pos x="552" y="60"/>
                  </a:cxn>
                  <a:cxn ang="0">
                    <a:pos x="516" y="72"/>
                  </a:cxn>
                  <a:cxn ang="0">
                    <a:pos x="480" y="84"/>
                  </a:cxn>
                  <a:cxn ang="0">
                    <a:pos x="450" y="90"/>
                  </a:cxn>
                  <a:cxn ang="0">
                    <a:pos x="414" y="102"/>
                  </a:cxn>
                  <a:cxn ang="0">
                    <a:pos x="384" y="108"/>
                  </a:cxn>
                  <a:cxn ang="0">
                    <a:pos x="348" y="126"/>
                  </a:cxn>
                  <a:cxn ang="0">
                    <a:pos x="318" y="132"/>
                  </a:cxn>
                  <a:cxn ang="0">
                    <a:pos x="282" y="138"/>
                  </a:cxn>
                  <a:cxn ang="0">
                    <a:pos x="252" y="138"/>
                  </a:cxn>
                  <a:cxn ang="0">
                    <a:pos x="216" y="144"/>
                  </a:cxn>
                  <a:cxn ang="0">
                    <a:pos x="186" y="144"/>
                  </a:cxn>
                  <a:cxn ang="0">
                    <a:pos x="150" y="138"/>
                  </a:cxn>
                  <a:cxn ang="0">
                    <a:pos x="114" y="144"/>
                  </a:cxn>
                  <a:cxn ang="0">
                    <a:pos x="84" y="150"/>
                  </a:cxn>
                  <a:cxn ang="0">
                    <a:pos x="48" y="150"/>
                  </a:cxn>
                  <a:cxn ang="0">
                    <a:pos x="18" y="150"/>
                  </a:cxn>
                </a:cxnLst>
                <a:rect l="0" t="0" r="r" b="b"/>
                <a:pathLst>
                  <a:path w="666" h="156">
                    <a:moveTo>
                      <a:pt x="0" y="150"/>
                    </a:moveTo>
                    <a:lnTo>
                      <a:pt x="0" y="150"/>
                    </a:lnTo>
                    <a:lnTo>
                      <a:pt x="18" y="15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66" y="150"/>
                    </a:lnTo>
                    <a:lnTo>
                      <a:pt x="84" y="150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32" y="144"/>
                    </a:lnTo>
                    <a:lnTo>
                      <a:pt x="150" y="138"/>
                    </a:lnTo>
                    <a:lnTo>
                      <a:pt x="168" y="150"/>
                    </a:lnTo>
                    <a:lnTo>
                      <a:pt x="186" y="144"/>
                    </a:lnTo>
                    <a:lnTo>
                      <a:pt x="198" y="144"/>
                    </a:lnTo>
                    <a:lnTo>
                      <a:pt x="216" y="144"/>
                    </a:lnTo>
                    <a:lnTo>
                      <a:pt x="234" y="144"/>
                    </a:lnTo>
                    <a:lnTo>
                      <a:pt x="252" y="138"/>
                    </a:lnTo>
                    <a:lnTo>
                      <a:pt x="264" y="138"/>
                    </a:lnTo>
                    <a:lnTo>
                      <a:pt x="282" y="138"/>
                    </a:lnTo>
                    <a:lnTo>
                      <a:pt x="300" y="138"/>
                    </a:lnTo>
                    <a:lnTo>
                      <a:pt x="318" y="132"/>
                    </a:lnTo>
                    <a:lnTo>
                      <a:pt x="336" y="132"/>
                    </a:lnTo>
                    <a:lnTo>
                      <a:pt x="348" y="126"/>
                    </a:lnTo>
                    <a:lnTo>
                      <a:pt x="366" y="120"/>
                    </a:lnTo>
                    <a:lnTo>
                      <a:pt x="384" y="108"/>
                    </a:lnTo>
                    <a:lnTo>
                      <a:pt x="402" y="108"/>
                    </a:lnTo>
                    <a:lnTo>
                      <a:pt x="414" y="102"/>
                    </a:lnTo>
                    <a:lnTo>
                      <a:pt x="432" y="96"/>
                    </a:lnTo>
                    <a:lnTo>
                      <a:pt x="450" y="90"/>
                    </a:lnTo>
                    <a:lnTo>
                      <a:pt x="468" y="90"/>
                    </a:lnTo>
                    <a:lnTo>
                      <a:pt x="480" y="84"/>
                    </a:lnTo>
                    <a:lnTo>
                      <a:pt x="498" y="78"/>
                    </a:lnTo>
                    <a:lnTo>
                      <a:pt x="516" y="72"/>
                    </a:lnTo>
                    <a:lnTo>
                      <a:pt x="534" y="66"/>
                    </a:lnTo>
                    <a:lnTo>
                      <a:pt x="552" y="60"/>
                    </a:lnTo>
                    <a:lnTo>
                      <a:pt x="564" y="54"/>
                    </a:lnTo>
                    <a:lnTo>
                      <a:pt x="582" y="48"/>
                    </a:lnTo>
                    <a:lnTo>
                      <a:pt x="600" y="36"/>
                    </a:lnTo>
                    <a:lnTo>
                      <a:pt x="618" y="30"/>
                    </a:lnTo>
                    <a:lnTo>
                      <a:pt x="630" y="18"/>
                    </a:lnTo>
                    <a:lnTo>
                      <a:pt x="648" y="6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48" y="6"/>
                    </a:lnTo>
                    <a:lnTo>
                      <a:pt x="630" y="18"/>
                    </a:lnTo>
                    <a:lnTo>
                      <a:pt x="618" y="30"/>
                    </a:lnTo>
                    <a:lnTo>
                      <a:pt x="600" y="36"/>
                    </a:lnTo>
                    <a:lnTo>
                      <a:pt x="582" y="48"/>
                    </a:lnTo>
                    <a:lnTo>
                      <a:pt x="564" y="54"/>
                    </a:lnTo>
                    <a:lnTo>
                      <a:pt x="552" y="60"/>
                    </a:lnTo>
                    <a:lnTo>
                      <a:pt x="534" y="66"/>
                    </a:lnTo>
                    <a:lnTo>
                      <a:pt x="516" y="72"/>
                    </a:lnTo>
                    <a:lnTo>
                      <a:pt x="498" y="78"/>
                    </a:lnTo>
                    <a:lnTo>
                      <a:pt x="480" y="84"/>
                    </a:lnTo>
                    <a:lnTo>
                      <a:pt x="468" y="90"/>
                    </a:lnTo>
                    <a:lnTo>
                      <a:pt x="450" y="90"/>
                    </a:lnTo>
                    <a:lnTo>
                      <a:pt x="432" y="96"/>
                    </a:lnTo>
                    <a:lnTo>
                      <a:pt x="414" y="102"/>
                    </a:lnTo>
                    <a:lnTo>
                      <a:pt x="402" y="108"/>
                    </a:lnTo>
                    <a:lnTo>
                      <a:pt x="384" y="108"/>
                    </a:lnTo>
                    <a:lnTo>
                      <a:pt x="366" y="120"/>
                    </a:lnTo>
                    <a:lnTo>
                      <a:pt x="348" y="126"/>
                    </a:lnTo>
                    <a:lnTo>
                      <a:pt x="336" y="132"/>
                    </a:lnTo>
                    <a:lnTo>
                      <a:pt x="318" y="132"/>
                    </a:lnTo>
                    <a:lnTo>
                      <a:pt x="300" y="138"/>
                    </a:lnTo>
                    <a:lnTo>
                      <a:pt x="282" y="138"/>
                    </a:lnTo>
                    <a:lnTo>
                      <a:pt x="264" y="138"/>
                    </a:lnTo>
                    <a:lnTo>
                      <a:pt x="252" y="138"/>
                    </a:lnTo>
                    <a:lnTo>
                      <a:pt x="234" y="144"/>
                    </a:lnTo>
                    <a:lnTo>
                      <a:pt x="216" y="144"/>
                    </a:lnTo>
                    <a:lnTo>
                      <a:pt x="198" y="144"/>
                    </a:lnTo>
                    <a:lnTo>
                      <a:pt x="186" y="144"/>
                    </a:lnTo>
                    <a:lnTo>
                      <a:pt x="168" y="150"/>
                    </a:lnTo>
                    <a:lnTo>
                      <a:pt x="150" y="138"/>
                    </a:lnTo>
                    <a:lnTo>
                      <a:pt x="132" y="144"/>
                    </a:lnTo>
                    <a:lnTo>
                      <a:pt x="114" y="144"/>
                    </a:lnTo>
                    <a:lnTo>
                      <a:pt x="102" y="144"/>
                    </a:lnTo>
                    <a:lnTo>
                      <a:pt x="84" y="150"/>
                    </a:lnTo>
                    <a:lnTo>
                      <a:pt x="66" y="150"/>
                    </a:lnTo>
                    <a:lnTo>
                      <a:pt x="48" y="150"/>
                    </a:lnTo>
                    <a:lnTo>
                      <a:pt x="36" y="156"/>
                    </a:lnTo>
                    <a:lnTo>
                      <a:pt x="18" y="150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5" name="Freeform 119"/>
              <p:cNvSpPr>
                <a:spLocks/>
              </p:cNvSpPr>
              <p:nvPr/>
            </p:nvSpPr>
            <p:spPr bwMode="auto">
              <a:xfrm>
                <a:off x="6788943" y="2257425"/>
                <a:ext cx="1596078" cy="857250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6"/>
                  </a:cxn>
                  <a:cxn ang="0">
                    <a:pos x="66" y="336"/>
                  </a:cxn>
                  <a:cxn ang="0">
                    <a:pos x="102" y="330"/>
                  </a:cxn>
                  <a:cxn ang="0">
                    <a:pos x="132" y="324"/>
                  </a:cxn>
                  <a:cxn ang="0">
                    <a:pos x="168" y="318"/>
                  </a:cxn>
                  <a:cxn ang="0">
                    <a:pos x="198" y="306"/>
                  </a:cxn>
                  <a:cxn ang="0">
                    <a:pos x="234" y="294"/>
                  </a:cxn>
                  <a:cxn ang="0">
                    <a:pos x="264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66" y="240"/>
                  </a:cxn>
                  <a:cxn ang="0">
                    <a:pos x="402" y="216"/>
                  </a:cxn>
                  <a:cxn ang="0">
                    <a:pos x="432" y="198"/>
                  </a:cxn>
                  <a:cxn ang="0">
                    <a:pos x="468" y="174"/>
                  </a:cxn>
                  <a:cxn ang="0">
                    <a:pos x="498" y="150"/>
                  </a:cxn>
                  <a:cxn ang="0">
                    <a:pos x="534" y="126"/>
                  </a:cxn>
                  <a:cxn ang="0">
                    <a:pos x="564" y="96"/>
                  </a:cxn>
                  <a:cxn ang="0">
                    <a:pos x="600" y="66"/>
                  </a:cxn>
                  <a:cxn ang="0">
                    <a:pos x="630" y="36"/>
                  </a:cxn>
                  <a:cxn ang="0">
                    <a:pos x="666" y="0"/>
                  </a:cxn>
                  <a:cxn ang="0">
                    <a:pos x="648" y="210"/>
                  </a:cxn>
                  <a:cxn ang="0">
                    <a:pos x="618" y="234"/>
                  </a:cxn>
                  <a:cxn ang="0">
                    <a:pos x="582" y="252"/>
                  </a:cxn>
                  <a:cxn ang="0">
                    <a:pos x="552" y="264"/>
                  </a:cxn>
                  <a:cxn ang="0">
                    <a:pos x="516" y="276"/>
                  </a:cxn>
                  <a:cxn ang="0">
                    <a:pos x="480" y="288"/>
                  </a:cxn>
                  <a:cxn ang="0">
                    <a:pos x="450" y="294"/>
                  </a:cxn>
                  <a:cxn ang="0">
                    <a:pos x="414" y="306"/>
                  </a:cxn>
                  <a:cxn ang="0">
                    <a:pos x="384" y="312"/>
                  </a:cxn>
                  <a:cxn ang="0">
                    <a:pos x="348" y="330"/>
                  </a:cxn>
                  <a:cxn ang="0">
                    <a:pos x="318" y="336"/>
                  </a:cxn>
                  <a:cxn ang="0">
                    <a:pos x="282" y="342"/>
                  </a:cxn>
                  <a:cxn ang="0">
                    <a:pos x="252" y="342"/>
                  </a:cxn>
                  <a:cxn ang="0">
                    <a:pos x="216" y="348"/>
                  </a:cxn>
                  <a:cxn ang="0">
                    <a:pos x="186" y="348"/>
                  </a:cxn>
                  <a:cxn ang="0">
                    <a:pos x="150" y="342"/>
                  </a:cxn>
                  <a:cxn ang="0">
                    <a:pos x="114" y="348"/>
                  </a:cxn>
                  <a:cxn ang="0">
                    <a:pos x="84" y="354"/>
                  </a:cxn>
                  <a:cxn ang="0">
                    <a:pos x="48" y="354"/>
                  </a:cxn>
                  <a:cxn ang="0">
                    <a:pos x="18" y="354"/>
                  </a:cxn>
                </a:cxnLst>
                <a:rect l="0" t="0" r="r" b="b"/>
                <a:pathLst>
                  <a:path w="666" h="360">
                    <a:moveTo>
                      <a:pt x="0" y="354"/>
                    </a:moveTo>
                    <a:lnTo>
                      <a:pt x="0" y="342"/>
                    </a:lnTo>
                    <a:lnTo>
                      <a:pt x="18" y="342"/>
                    </a:lnTo>
                    <a:lnTo>
                      <a:pt x="36" y="336"/>
                    </a:lnTo>
                    <a:lnTo>
                      <a:pt x="48" y="336"/>
                    </a:lnTo>
                    <a:lnTo>
                      <a:pt x="66" y="336"/>
                    </a:lnTo>
                    <a:lnTo>
                      <a:pt x="84" y="330"/>
                    </a:lnTo>
                    <a:lnTo>
                      <a:pt x="102" y="330"/>
                    </a:lnTo>
                    <a:lnTo>
                      <a:pt x="114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8"/>
                    </a:lnTo>
                    <a:lnTo>
                      <a:pt x="186" y="312"/>
                    </a:lnTo>
                    <a:lnTo>
                      <a:pt x="198" y="306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94"/>
                    </a:lnTo>
                    <a:lnTo>
                      <a:pt x="264" y="288"/>
                    </a:lnTo>
                    <a:lnTo>
                      <a:pt x="282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48" y="252"/>
                    </a:lnTo>
                    <a:lnTo>
                      <a:pt x="366" y="240"/>
                    </a:lnTo>
                    <a:lnTo>
                      <a:pt x="384" y="228"/>
                    </a:lnTo>
                    <a:lnTo>
                      <a:pt x="402" y="216"/>
                    </a:lnTo>
                    <a:lnTo>
                      <a:pt x="414" y="210"/>
                    </a:lnTo>
                    <a:lnTo>
                      <a:pt x="432" y="198"/>
                    </a:lnTo>
                    <a:lnTo>
                      <a:pt x="450" y="186"/>
                    </a:lnTo>
                    <a:lnTo>
                      <a:pt x="468" y="174"/>
                    </a:lnTo>
                    <a:lnTo>
                      <a:pt x="480" y="162"/>
                    </a:lnTo>
                    <a:lnTo>
                      <a:pt x="498" y="150"/>
                    </a:lnTo>
                    <a:lnTo>
                      <a:pt x="516" y="138"/>
                    </a:lnTo>
                    <a:lnTo>
                      <a:pt x="534" y="126"/>
                    </a:lnTo>
                    <a:lnTo>
                      <a:pt x="552" y="114"/>
                    </a:lnTo>
                    <a:lnTo>
                      <a:pt x="564" y="96"/>
                    </a:lnTo>
                    <a:lnTo>
                      <a:pt x="582" y="84"/>
                    </a:lnTo>
                    <a:lnTo>
                      <a:pt x="600" y="66"/>
                    </a:lnTo>
                    <a:lnTo>
                      <a:pt x="618" y="54"/>
                    </a:lnTo>
                    <a:lnTo>
                      <a:pt x="630" y="36"/>
                    </a:lnTo>
                    <a:lnTo>
                      <a:pt x="648" y="18"/>
                    </a:lnTo>
                    <a:lnTo>
                      <a:pt x="666" y="0"/>
                    </a:lnTo>
                    <a:lnTo>
                      <a:pt x="666" y="204"/>
                    </a:lnTo>
                    <a:lnTo>
                      <a:pt x="648" y="210"/>
                    </a:lnTo>
                    <a:lnTo>
                      <a:pt x="630" y="222"/>
                    </a:lnTo>
                    <a:lnTo>
                      <a:pt x="618" y="234"/>
                    </a:lnTo>
                    <a:lnTo>
                      <a:pt x="600" y="240"/>
                    </a:lnTo>
                    <a:lnTo>
                      <a:pt x="582" y="252"/>
                    </a:lnTo>
                    <a:lnTo>
                      <a:pt x="564" y="258"/>
                    </a:lnTo>
                    <a:lnTo>
                      <a:pt x="552" y="264"/>
                    </a:lnTo>
                    <a:lnTo>
                      <a:pt x="534" y="270"/>
                    </a:lnTo>
                    <a:lnTo>
                      <a:pt x="516" y="276"/>
                    </a:lnTo>
                    <a:lnTo>
                      <a:pt x="498" y="282"/>
                    </a:lnTo>
                    <a:lnTo>
                      <a:pt x="480" y="288"/>
                    </a:lnTo>
                    <a:lnTo>
                      <a:pt x="468" y="294"/>
                    </a:lnTo>
                    <a:lnTo>
                      <a:pt x="450" y="294"/>
                    </a:lnTo>
                    <a:lnTo>
                      <a:pt x="432" y="300"/>
                    </a:lnTo>
                    <a:lnTo>
                      <a:pt x="414" y="306"/>
                    </a:lnTo>
                    <a:lnTo>
                      <a:pt x="402" y="312"/>
                    </a:lnTo>
                    <a:lnTo>
                      <a:pt x="384" y="312"/>
                    </a:lnTo>
                    <a:lnTo>
                      <a:pt x="366" y="324"/>
                    </a:lnTo>
                    <a:lnTo>
                      <a:pt x="348" y="330"/>
                    </a:lnTo>
                    <a:lnTo>
                      <a:pt x="336" y="336"/>
                    </a:lnTo>
                    <a:lnTo>
                      <a:pt x="318" y="336"/>
                    </a:lnTo>
                    <a:lnTo>
                      <a:pt x="300" y="342"/>
                    </a:lnTo>
                    <a:lnTo>
                      <a:pt x="282" y="342"/>
                    </a:lnTo>
                    <a:lnTo>
                      <a:pt x="264" y="342"/>
                    </a:lnTo>
                    <a:lnTo>
                      <a:pt x="252" y="342"/>
                    </a:lnTo>
                    <a:lnTo>
                      <a:pt x="234" y="348"/>
                    </a:lnTo>
                    <a:lnTo>
                      <a:pt x="216" y="348"/>
                    </a:lnTo>
                    <a:lnTo>
                      <a:pt x="198" y="348"/>
                    </a:lnTo>
                    <a:lnTo>
                      <a:pt x="186" y="348"/>
                    </a:lnTo>
                    <a:lnTo>
                      <a:pt x="168" y="354"/>
                    </a:lnTo>
                    <a:lnTo>
                      <a:pt x="150" y="342"/>
                    </a:lnTo>
                    <a:lnTo>
                      <a:pt x="132" y="348"/>
                    </a:lnTo>
                    <a:lnTo>
                      <a:pt x="114" y="348"/>
                    </a:lnTo>
                    <a:lnTo>
                      <a:pt x="102" y="348"/>
                    </a:lnTo>
                    <a:lnTo>
                      <a:pt x="84" y="354"/>
                    </a:lnTo>
                    <a:lnTo>
                      <a:pt x="66" y="354"/>
                    </a:lnTo>
                    <a:lnTo>
                      <a:pt x="48" y="354"/>
                    </a:lnTo>
                    <a:lnTo>
                      <a:pt x="36" y="360"/>
                    </a:lnTo>
                    <a:lnTo>
                      <a:pt x="18" y="35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6" name="Freeform 120"/>
              <p:cNvSpPr>
                <a:spLocks/>
              </p:cNvSpPr>
              <p:nvPr/>
            </p:nvSpPr>
            <p:spPr bwMode="auto">
              <a:xfrm>
                <a:off x="6788943" y="2257425"/>
                <a:ext cx="1596078" cy="857250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" y="336"/>
                  </a:cxn>
                  <a:cxn ang="0">
                    <a:pos x="66" y="336"/>
                  </a:cxn>
                  <a:cxn ang="0">
                    <a:pos x="102" y="330"/>
                  </a:cxn>
                  <a:cxn ang="0">
                    <a:pos x="132" y="324"/>
                  </a:cxn>
                  <a:cxn ang="0">
                    <a:pos x="168" y="318"/>
                  </a:cxn>
                  <a:cxn ang="0">
                    <a:pos x="198" y="306"/>
                  </a:cxn>
                  <a:cxn ang="0">
                    <a:pos x="234" y="294"/>
                  </a:cxn>
                  <a:cxn ang="0">
                    <a:pos x="264" y="288"/>
                  </a:cxn>
                  <a:cxn ang="0">
                    <a:pos x="300" y="276"/>
                  </a:cxn>
                  <a:cxn ang="0">
                    <a:pos x="336" y="264"/>
                  </a:cxn>
                  <a:cxn ang="0">
                    <a:pos x="366" y="240"/>
                  </a:cxn>
                  <a:cxn ang="0">
                    <a:pos x="402" y="216"/>
                  </a:cxn>
                  <a:cxn ang="0">
                    <a:pos x="432" y="198"/>
                  </a:cxn>
                  <a:cxn ang="0">
                    <a:pos x="468" y="174"/>
                  </a:cxn>
                  <a:cxn ang="0">
                    <a:pos x="498" y="150"/>
                  </a:cxn>
                  <a:cxn ang="0">
                    <a:pos x="534" y="126"/>
                  </a:cxn>
                  <a:cxn ang="0">
                    <a:pos x="564" y="96"/>
                  </a:cxn>
                  <a:cxn ang="0">
                    <a:pos x="600" y="66"/>
                  </a:cxn>
                  <a:cxn ang="0">
                    <a:pos x="630" y="36"/>
                  </a:cxn>
                  <a:cxn ang="0">
                    <a:pos x="666" y="0"/>
                  </a:cxn>
                  <a:cxn ang="0">
                    <a:pos x="648" y="210"/>
                  </a:cxn>
                  <a:cxn ang="0">
                    <a:pos x="618" y="234"/>
                  </a:cxn>
                  <a:cxn ang="0">
                    <a:pos x="582" y="252"/>
                  </a:cxn>
                  <a:cxn ang="0">
                    <a:pos x="552" y="264"/>
                  </a:cxn>
                  <a:cxn ang="0">
                    <a:pos x="516" y="276"/>
                  </a:cxn>
                  <a:cxn ang="0">
                    <a:pos x="480" y="288"/>
                  </a:cxn>
                  <a:cxn ang="0">
                    <a:pos x="450" y="294"/>
                  </a:cxn>
                  <a:cxn ang="0">
                    <a:pos x="414" y="306"/>
                  </a:cxn>
                  <a:cxn ang="0">
                    <a:pos x="384" y="312"/>
                  </a:cxn>
                  <a:cxn ang="0">
                    <a:pos x="348" y="330"/>
                  </a:cxn>
                  <a:cxn ang="0">
                    <a:pos x="318" y="336"/>
                  </a:cxn>
                  <a:cxn ang="0">
                    <a:pos x="282" y="342"/>
                  </a:cxn>
                  <a:cxn ang="0">
                    <a:pos x="252" y="342"/>
                  </a:cxn>
                  <a:cxn ang="0">
                    <a:pos x="216" y="348"/>
                  </a:cxn>
                  <a:cxn ang="0">
                    <a:pos x="186" y="348"/>
                  </a:cxn>
                  <a:cxn ang="0">
                    <a:pos x="150" y="342"/>
                  </a:cxn>
                  <a:cxn ang="0">
                    <a:pos x="114" y="348"/>
                  </a:cxn>
                  <a:cxn ang="0">
                    <a:pos x="84" y="354"/>
                  </a:cxn>
                  <a:cxn ang="0">
                    <a:pos x="48" y="354"/>
                  </a:cxn>
                  <a:cxn ang="0">
                    <a:pos x="18" y="354"/>
                  </a:cxn>
                </a:cxnLst>
                <a:rect l="0" t="0" r="r" b="b"/>
                <a:pathLst>
                  <a:path w="666" h="360">
                    <a:moveTo>
                      <a:pt x="0" y="354"/>
                    </a:moveTo>
                    <a:lnTo>
                      <a:pt x="0" y="342"/>
                    </a:lnTo>
                    <a:lnTo>
                      <a:pt x="18" y="342"/>
                    </a:lnTo>
                    <a:lnTo>
                      <a:pt x="36" y="336"/>
                    </a:lnTo>
                    <a:lnTo>
                      <a:pt x="48" y="336"/>
                    </a:lnTo>
                    <a:lnTo>
                      <a:pt x="66" y="336"/>
                    </a:lnTo>
                    <a:lnTo>
                      <a:pt x="84" y="330"/>
                    </a:lnTo>
                    <a:lnTo>
                      <a:pt x="102" y="330"/>
                    </a:lnTo>
                    <a:lnTo>
                      <a:pt x="114" y="324"/>
                    </a:lnTo>
                    <a:lnTo>
                      <a:pt x="132" y="324"/>
                    </a:lnTo>
                    <a:lnTo>
                      <a:pt x="150" y="324"/>
                    </a:lnTo>
                    <a:lnTo>
                      <a:pt x="168" y="318"/>
                    </a:lnTo>
                    <a:lnTo>
                      <a:pt x="186" y="312"/>
                    </a:lnTo>
                    <a:lnTo>
                      <a:pt x="198" y="306"/>
                    </a:lnTo>
                    <a:lnTo>
                      <a:pt x="216" y="300"/>
                    </a:lnTo>
                    <a:lnTo>
                      <a:pt x="234" y="294"/>
                    </a:lnTo>
                    <a:lnTo>
                      <a:pt x="252" y="294"/>
                    </a:lnTo>
                    <a:lnTo>
                      <a:pt x="264" y="288"/>
                    </a:lnTo>
                    <a:lnTo>
                      <a:pt x="282" y="282"/>
                    </a:lnTo>
                    <a:lnTo>
                      <a:pt x="300" y="276"/>
                    </a:lnTo>
                    <a:lnTo>
                      <a:pt x="318" y="270"/>
                    </a:lnTo>
                    <a:lnTo>
                      <a:pt x="336" y="264"/>
                    </a:lnTo>
                    <a:lnTo>
                      <a:pt x="348" y="252"/>
                    </a:lnTo>
                    <a:lnTo>
                      <a:pt x="366" y="240"/>
                    </a:lnTo>
                    <a:lnTo>
                      <a:pt x="384" y="228"/>
                    </a:lnTo>
                    <a:lnTo>
                      <a:pt x="402" y="216"/>
                    </a:lnTo>
                    <a:lnTo>
                      <a:pt x="414" y="210"/>
                    </a:lnTo>
                    <a:lnTo>
                      <a:pt x="432" y="198"/>
                    </a:lnTo>
                    <a:lnTo>
                      <a:pt x="450" y="186"/>
                    </a:lnTo>
                    <a:lnTo>
                      <a:pt x="468" y="174"/>
                    </a:lnTo>
                    <a:lnTo>
                      <a:pt x="480" y="162"/>
                    </a:lnTo>
                    <a:lnTo>
                      <a:pt x="498" y="150"/>
                    </a:lnTo>
                    <a:lnTo>
                      <a:pt x="516" y="138"/>
                    </a:lnTo>
                    <a:lnTo>
                      <a:pt x="534" y="126"/>
                    </a:lnTo>
                    <a:lnTo>
                      <a:pt x="552" y="114"/>
                    </a:lnTo>
                    <a:lnTo>
                      <a:pt x="564" y="96"/>
                    </a:lnTo>
                    <a:lnTo>
                      <a:pt x="582" y="84"/>
                    </a:lnTo>
                    <a:lnTo>
                      <a:pt x="600" y="66"/>
                    </a:lnTo>
                    <a:lnTo>
                      <a:pt x="618" y="54"/>
                    </a:lnTo>
                    <a:lnTo>
                      <a:pt x="630" y="36"/>
                    </a:lnTo>
                    <a:lnTo>
                      <a:pt x="648" y="18"/>
                    </a:lnTo>
                    <a:lnTo>
                      <a:pt x="666" y="0"/>
                    </a:lnTo>
                    <a:lnTo>
                      <a:pt x="666" y="204"/>
                    </a:lnTo>
                    <a:lnTo>
                      <a:pt x="648" y="210"/>
                    </a:lnTo>
                    <a:lnTo>
                      <a:pt x="630" y="222"/>
                    </a:lnTo>
                    <a:lnTo>
                      <a:pt x="618" y="234"/>
                    </a:lnTo>
                    <a:lnTo>
                      <a:pt x="600" y="240"/>
                    </a:lnTo>
                    <a:lnTo>
                      <a:pt x="582" y="252"/>
                    </a:lnTo>
                    <a:lnTo>
                      <a:pt x="564" y="258"/>
                    </a:lnTo>
                    <a:lnTo>
                      <a:pt x="552" y="264"/>
                    </a:lnTo>
                    <a:lnTo>
                      <a:pt x="534" y="270"/>
                    </a:lnTo>
                    <a:lnTo>
                      <a:pt x="516" y="276"/>
                    </a:lnTo>
                    <a:lnTo>
                      <a:pt x="498" y="282"/>
                    </a:lnTo>
                    <a:lnTo>
                      <a:pt x="480" y="288"/>
                    </a:lnTo>
                    <a:lnTo>
                      <a:pt x="468" y="294"/>
                    </a:lnTo>
                    <a:lnTo>
                      <a:pt x="450" y="294"/>
                    </a:lnTo>
                    <a:lnTo>
                      <a:pt x="432" y="300"/>
                    </a:lnTo>
                    <a:lnTo>
                      <a:pt x="414" y="306"/>
                    </a:lnTo>
                    <a:lnTo>
                      <a:pt x="402" y="312"/>
                    </a:lnTo>
                    <a:lnTo>
                      <a:pt x="384" y="312"/>
                    </a:lnTo>
                    <a:lnTo>
                      <a:pt x="366" y="324"/>
                    </a:lnTo>
                    <a:lnTo>
                      <a:pt x="348" y="330"/>
                    </a:lnTo>
                    <a:lnTo>
                      <a:pt x="336" y="336"/>
                    </a:lnTo>
                    <a:lnTo>
                      <a:pt x="318" y="336"/>
                    </a:lnTo>
                    <a:lnTo>
                      <a:pt x="300" y="342"/>
                    </a:lnTo>
                    <a:lnTo>
                      <a:pt x="282" y="342"/>
                    </a:lnTo>
                    <a:lnTo>
                      <a:pt x="264" y="342"/>
                    </a:lnTo>
                    <a:lnTo>
                      <a:pt x="252" y="342"/>
                    </a:lnTo>
                    <a:lnTo>
                      <a:pt x="234" y="348"/>
                    </a:lnTo>
                    <a:lnTo>
                      <a:pt x="216" y="348"/>
                    </a:lnTo>
                    <a:lnTo>
                      <a:pt x="198" y="348"/>
                    </a:lnTo>
                    <a:lnTo>
                      <a:pt x="186" y="348"/>
                    </a:lnTo>
                    <a:lnTo>
                      <a:pt x="168" y="354"/>
                    </a:lnTo>
                    <a:lnTo>
                      <a:pt x="150" y="342"/>
                    </a:lnTo>
                    <a:lnTo>
                      <a:pt x="132" y="348"/>
                    </a:lnTo>
                    <a:lnTo>
                      <a:pt x="114" y="348"/>
                    </a:lnTo>
                    <a:lnTo>
                      <a:pt x="102" y="348"/>
                    </a:lnTo>
                    <a:lnTo>
                      <a:pt x="84" y="354"/>
                    </a:lnTo>
                    <a:lnTo>
                      <a:pt x="66" y="354"/>
                    </a:lnTo>
                    <a:lnTo>
                      <a:pt x="48" y="354"/>
                    </a:lnTo>
                    <a:lnTo>
                      <a:pt x="36" y="360"/>
                    </a:lnTo>
                    <a:lnTo>
                      <a:pt x="18" y="354"/>
                    </a:lnTo>
                    <a:lnTo>
                      <a:pt x="0" y="35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7" name="Freeform 121"/>
              <p:cNvSpPr>
                <a:spLocks/>
              </p:cNvSpPr>
              <p:nvPr/>
            </p:nvSpPr>
            <p:spPr bwMode="auto">
              <a:xfrm>
                <a:off x="6788943" y="2214563"/>
                <a:ext cx="1596078" cy="85725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36" y="354"/>
                  </a:cxn>
                  <a:cxn ang="0">
                    <a:pos x="66" y="354"/>
                  </a:cxn>
                  <a:cxn ang="0">
                    <a:pos x="102" y="348"/>
                  </a:cxn>
                  <a:cxn ang="0">
                    <a:pos x="132" y="342"/>
                  </a:cxn>
                  <a:cxn ang="0">
                    <a:pos x="168" y="336"/>
                  </a:cxn>
                  <a:cxn ang="0">
                    <a:pos x="198" y="324"/>
                  </a:cxn>
                  <a:cxn ang="0">
                    <a:pos x="234" y="312"/>
                  </a:cxn>
                  <a:cxn ang="0">
                    <a:pos x="264" y="306"/>
                  </a:cxn>
                  <a:cxn ang="0">
                    <a:pos x="300" y="294"/>
                  </a:cxn>
                  <a:cxn ang="0">
                    <a:pos x="336" y="276"/>
                  </a:cxn>
                  <a:cxn ang="0">
                    <a:pos x="366" y="258"/>
                  </a:cxn>
                  <a:cxn ang="0">
                    <a:pos x="402" y="234"/>
                  </a:cxn>
                  <a:cxn ang="0">
                    <a:pos x="432" y="210"/>
                  </a:cxn>
                  <a:cxn ang="0">
                    <a:pos x="468" y="186"/>
                  </a:cxn>
                  <a:cxn ang="0">
                    <a:pos x="498" y="162"/>
                  </a:cxn>
                  <a:cxn ang="0">
                    <a:pos x="534" y="138"/>
                  </a:cxn>
                  <a:cxn ang="0">
                    <a:pos x="564" y="108"/>
                  </a:cxn>
                  <a:cxn ang="0">
                    <a:pos x="600" y="78"/>
                  </a:cxn>
                  <a:cxn ang="0">
                    <a:pos x="630" y="42"/>
                  </a:cxn>
                  <a:cxn ang="0">
                    <a:pos x="666" y="0"/>
                  </a:cxn>
                  <a:cxn ang="0">
                    <a:pos x="648" y="36"/>
                  </a:cxn>
                  <a:cxn ang="0">
                    <a:pos x="618" y="72"/>
                  </a:cxn>
                  <a:cxn ang="0">
                    <a:pos x="582" y="102"/>
                  </a:cxn>
                  <a:cxn ang="0">
                    <a:pos x="552" y="132"/>
                  </a:cxn>
                  <a:cxn ang="0">
                    <a:pos x="516" y="156"/>
                  </a:cxn>
                  <a:cxn ang="0">
                    <a:pos x="480" y="180"/>
                  </a:cxn>
                  <a:cxn ang="0">
                    <a:pos x="450" y="204"/>
                  </a:cxn>
                  <a:cxn ang="0">
                    <a:pos x="414" y="228"/>
                  </a:cxn>
                  <a:cxn ang="0">
                    <a:pos x="384" y="246"/>
                  </a:cxn>
                  <a:cxn ang="0">
                    <a:pos x="348" y="270"/>
                  </a:cxn>
                  <a:cxn ang="0">
                    <a:pos x="318" y="288"/>
                  </a:cxn>
                  <a:cxn ang="0">
                    <a:pos x="282" y="300"/>
                  </a:cxn>
                  <a:cxn ang="0">
                    <a:pos x="252" y="312"/>
                  </a:cxn>
                  <a:cxn ang="0">
                    <a:pos x="216" y="318"/>
                  </a:cxn>
                  <a:cxn ang="0">
                    <a:pos x="186" y="330"/>
                  </a:cxn>
                  <a:cxn ang="0">
                    <a:pos x="150" y="342"/>
                  </a:cxn>
                  <a:cxn ang="0">
                    <a:pos x="114" y="342"/>
                  </a:cxn>
                  <a:cxn ang="0">
                    <a:pos x="84" y="348"/>
                  </a:cxn>
                  <a:cxn ang="0">
                    <a:pos x="48" y="354"/>
                  </a:cxn>
                  <a:cxn ang="0">
                    <a:pos x="18" y="360"/>
                  </a:cxn>
                </a:cxnLst>
                <a:rect l="0" t="0" r="r" b="b"/>
                <a:pathLst>
                  <a:path w="666" h="360">
                    <a:moveTo>
                      <a:pt x="0" y="360"/>
                    </a:moveTo>
                    <a:lnTo>
                      <a:pt x="0" y="360"/>
                    </a:lnTo>
                    <a:lnTo>
                      <a:pt x="18" y="360"/>
                    </a:lnTo>
                    <a:lnTo>
                      <a:pt x="36" y="354"/>
                    </a:lnTo>
                    <a:lnTo>
                      <a:pt x="48" y="354"/>
                    </a:lnTo>
                    <a:lnTo>
                      <a:pt x="66" y="354"/>
                    </a:lnTo>
                    <a:lnTo>
                      <a:pt x="84" y="348"/>
                    </a:lnTo>
                    <a:lnTo>
                      <a:pt x="102" y="348"/>
                    </a:lnTo>
                    <a:lnTo>
                      <a:pt x="114" y="342"/>
                    </a:lnTo>
                    <a:lnTo>
                      <a:pt x="132" y="342"/>
                    </a:lnTo>
                    <a:lnTo>
                      <a:pt x="150" y="342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198" y="324"/>
                    </a:lnTo>
                    <a:lnTo>
                      <a:pt x="216" y="318"/>
                    </a:lnTo>
                    <a:lnTo>
                      <a:pt x="234" y="312"/>
                    </a:lnTo>
                    <a:lnTo>
                      <a:pt x="252" y="312"/>
                    </a:lnTo>
                    <a:lnTo>
                      <a:pt x="264" y="306"/>
                    </a:lnTo>
                    <a:lnTo>
                      <a:pt x="282" y="300"/>
                    </a:lnTo>
                    <a:lnTo>
                      <a:pt x="300" y="294"/>
                    </a:lnTo>
                    <a:lnTo>
                      <a:pt x="318" y="288"/>
                    </a:lnTo>
                    <a:lnTo>
                      <a:pt x="336" y="276"/>
                    </a:lnTo>
                    <a:lnTo>
                      <a:pt x="348" y="264"/>
                    </a:lnTo>
                    <a:lnTo>
                      <a:pt x="366" y="258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14" y="222"/>
                    </a:lnTo>
                    <a:lnTo>
                      <a:pt x="432" y="210"/>
                    </a:lnTo>
                    <a:lnTo>
                      <a:pt x="450" y="198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98" y="162"/>
                    </a:lnTo>
                    <a:lnTo>
                      <a:pt x="516" y="150"/>
                    </a:lnTo>
                    <a:lnTo>
                      <a:pt x="534" y="138"/>
                    </a:lnTo>
                    <a:lnTo>
                      <a:pt x="552" y="120"/>
                    </a:lnTo>
                    <a:lnTo>
                      <a:pt x="564" y="108"/>
                    </a:lnTo>
                    <a:lnTo>
                      <a:pt x="582" y="90"/>
                    </a:lnTo>
                    <a:lnTo>
                      <a:pt x="600" y="78"/>
                    </a:lnTo>
                    <a:lnTo>
                      <a:pt x="618" y="60"/>
                    </a:lnTo>
                    <a:lnTo>
                      <a:pt x="630" y="42"/>
                    </a:lnTo>
                    <a:lnTo>
                      <a:pt x="648" y="24"/>
                    </a:lnTo>
                    <a:lnTo>
                      <a:pt x="666" y="0"/>
                    </a:lnTo>
                    <a:lnTo>
                      <a:pt x="666" y="18"/>
                    </a:lnTo>
                    <a:lnTo>
                      <a:pt x="648" y="36"/>
                    </a:lnTo>
                    <a:lnTo>
                      <a:pt x="630" y="54"/>
                    </a:lnTo>
                    <a:lnTo>
                      <a:pt x="618" y="72"/>
                    </a:lnTo>
                    <a:lnTo>
                      <a:pt x="600" y="84"/>
                    </a:lnTo>
                    <a:lnTo>
                      <a:pt x="582" y="102"/>
                    </a:lnTo>
                    <a:lnTo>
                      <a:pt x="564" y="114"/>
                    </a:lnTo>
                    <a:lnTo>
                      <a:pt x="552" y="132"/>
                    </a:lnTo>
                    <a:lnTo>
                      <a:pt x="534" y="144"/>
                    </a:lnTo>
                    <a:lnTo>
                      <a:pt x="516" y="156"/>
                    </a:lnTo>
                    <a:lnTo>
                      <a:pt x="498" y="168"/>
                    </a:lnTo>
                    <a:lnTo>
                      <a:pt x="480" y="180"/>
                    </a:lnTo>
                    <a:lnTo>
                      <a:pt x="468" y="192"/>
                    </a:lnTo>
                    <a:lnTo>
                      <a:pt x="450" y="204"/>
                    </a:lnTo>
                    <a:lnTo>
                      <a:pt x="432" y="216"/>
                    </a:lnTo>
                    <a:lnTo>
                      <a:pt x="414" y="228"/>
                    </a:lnTo>
                    <a:lnTo>
                      <a:pt x="402" y="234"/>
                    </a:lnTo>
                    <a:lnTo>
                      <a:pt x="384" y="246"/>
                    </a:lnTo>
                    <a:lnTo>
                      <a:pt x="366" y="258"/>
                    </a:lnTo>
                    <a:lnTo>
                      <a:pt x="348" y="270"/>
                    </a:lnTo>
                    <a:lnTo>
                      <a:pt x="336" y="282"/>
                    </a:lnTo>
                    <a:lnTo>
                      <a:pt x="318" y="288"/>
                    </a:lnTo>
                    <a:lnTo>
                      <a:pt x="300" y="294"/>
                    </a:lnTo>
                    <a:lnTo>
                      <a:pt x="282" y="300"/>
                    </a:lnTo>
                    <a:lnTo>
                      <a:pt x="264" y="306"/>
                    </a:lnTo>
                    <a:lnTo>
                      <a:pt x="252" y="312"/>
                    </a:lnTo>
                    <a:lnTo>
                      <a:pt x="234" y="312"/>
                    </a:lnTo>
                    <a:lnTo>
                      <a:pt x="216" y="318"/>
                    </a:lnTo>
                    <a:lnTo>
                      <a:pt x="198" y="324"/>
                    </a:lnTo>
                    <a:lnTo>
                      <a:pt x="186" y="330"/>
                    </a:lnTo>
                    <a:lnTo>
                      <a:pt x="168" y="336"/>
                    </a:lnTo>
                    <a:lnTo>
                      <a:pt x="150" y="342"/>
                    </a:lnTo>
                    <a:lnTo>
                      <a:pt x="132" y="342"/>
                    </a:lnTo>
                    <a:lnTo>
                      <a:pt x="114" y="342"/>
                    </a:lnTo>
                    <a:lnTo>
                      <a:pt x="102" y="348"/>
                    </a:lnTo>
                    <a:lnTo>
                      <a:pt x="84" y="348"/>
                    </a:lnTo>
                    <a:lnTo>
                      <a:pt x="66" y="354"/>
                    </a:lnTo>
                    <a:lnTo>
                      <a:pt x="48" y="354"/>
                    </a:lnTo>
                    <a:lnTo>
                      <a:pt x="36" y="354"/>
                    </a:lnTo>
                    <a:lnTo>
                      <a:pt x="18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8" name="Freeform 122"/>
              <p:cNvSpPr>
                <a:spLocks/>
              </p:cNvSpPr>
              <p:nvPr/>
            </p:nvSpPr>
            <p:spPr bwMode="auto">
              <a:xfrm>
                <a:off x="6788943" y="2214563"/>
                <a:ext cx="1596078" cy="85725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36" y="354"/>
                  </a:cxn>
                  <a:cxn ang="0">
                    <a:pos x="66" y="354"/>
                  </a:cxn>
                  <a:cxn ang="0">
                    <a:pos x="102" y="348"/>
                  </a:cxn>
                  <a:cxn ang="0">
                    <a:pos x="132" y="342"/>
                  </a:cxn>
                  <a:cxn ang="0">
                    <a:pos x="168" y="336"/>
                  </a:cxn>
                  <a:cxn ang="0">
                    <a:pos x="198" y="324"/>
                  </a:cxn>
                  <a:cxn ang="0">
                    <a:pos x="234" y="312"/>
                  </a:cxn>
                  <a:cxn ang="0">
                    <a:pos x="264" y="306"/>
                  </a:cxn>
                  <a:cxn ang="0">
                    <a:pos x="300" y="294"/>
                  </a:cxn>
                  <a:cxn ang="0">
                    <a:pos x="336" y="276"/>
                  </a:cxn>
                  <a:cxn ang="0">
                    <a:pos x="366" y="258"/>
                  </a:cxn>
                  <a:cxn ang="0">
                    <a:pos x="402" y="234"/>
                  </a:cxn>
                  <a:cxn ang="0">
                    <a:pos x="432" y="210"/>
                  </a:cxn>
                  <a:cxn ang="0">
                    <a:pos x="468" y="186"/>
                  </a:cxn>
                  <a:cxn ang="0">
                    <a:pos x="498" y="162"/>
                  </a:cxn>
                  <a:cxn ang="0">
                    <a:pos x="534" y="138"/>
                  </a:cxn>
                  <a:cxn ang="0">
                    <a:pos x="564" y="108"/>
                  </a:cxn>
                  <a:cxn ang="0">
                    <a:pos x="600" y="78"/>
                  </a:cxn>
                  <a:cxn ang="0">
                    <a:pos x="630" y="42"/>
                  </a:cxn>
                  <a:cxn ang="0">
                    <a:pos x="666" y="0"/>
                  </a:cxn>
                  <a:cxn ang="0">
                    <a:pos x="648" y="36"/>
                  </a:cxn>
                  <a:cxn ang="0">
                    <a:pos x="618" y="72"/>
                  </a:cxn>
                  <a:cxn ang="0">
                    <a:pos x="582" y="102"/>
                  </a:cxn>
                  <a:cxn ang="0">
                    <a:pos x="552" y="132"/>
                  </a:cxn>
                  <a:cxn ang="0">
                    <a:pos x="516" y="156"/>
                  </a:cxn>
                  <a:cxn ang="0">
                    <a:pos x="480" y="180"/>
                  </a:cxn>
                  <a:cxn ang="0">
                    <a:pos x="450" y="204"/>
                  </a:cxn>
                  <a:cxn ang="0">
                    <a:pos x="414" y="228"/>
                  </a:cxn>
                  <a:cxn ang="0">
                    <a:pos x="384" y="246"/>
                  </a:cxn>
                  <a:cxn ang="0">
                    <a:pos x="348" y="270"/>
                  </a:cxn>
                  <a:cxn ang="0">
                    <a:pos x="318" y="288"/>
                  </a:cxn>
                  <a:cxn ang="0">
                    <a:pos x="282" y="300"/>
                  </a:cxn>
                  <a:cxn ang="0">
                    <a:pos x="252" y="312"/>
                  </a:cxn>
                  <a:cxn ang="0">
                    <a:pos x="216" y="318"/>
                  </a:cxn>
                  <a:cxn ang="0">
                    <a:pos x="186" y="330"/>
                  </a:cxn>
                  <a:cxn ang="0">
                    <a:pos x="150" y="342"/>
                  </a:cxn>
                  <a:cxn ang="0">
                    <a:pos x="114" y="342"/>
                  </a:cxn>
                  <a:cxn ang="0">
                    <a:pos x="84" y="348"/>
                  </a:cxn>
                  <a:cxn ang="0">
                    <a:pos x="48" y="354"/>
                  </a:cxn>
                  <a:cxn ang="0">
                    <a:pos x="18" y="360"/>
                  </a:cxn>
                </a:cxnLst>
                <a:rect l="0" t="0" r="r" b="b"/>
                <a:pathLst>
                  <a:path w="666" h="360">
                    <a:moveTo>
                      <a:pt x="0" y="360"/>
                    </a:moveTo>
                    <a:lnTo>
                      <a:pt x="0" y="360"/>
                    </a:lnTo>
                    <a:lnTo>
                      <a:pt x="18" y="360"/>
                    </a:lnTo>
                    <a:lnTo>
                      <a:pt x="36" y="354"/>
                    </a:lnTo>
                    <a:lnTo>
                      <a:pt x="48" y="354"/>
                    </a:lnTo>
                    <a:lnTo>
                      <a:pt x="66" y="354"/>
                    </a:lnTo>
                    <a:lnTo>
                      <a:pt x="84" y="348"/>
                    </a:lnTo>
                    <a:lnTo>
                      <a:pt x="102" y="348"/>
                    </a:lnTo>
                    <a:lnTo>
                      <a:pt x="114" y="342"/>
                    </a:lnTo>
                    <a:lnTo>
                      <a:pt x="132" y="342"/>
                    </a:lnTo>
                    <a:lnTo>
                      <a:pt x="150" y="342"/>
                    </a:lnTo>
                    <a:lnTo>
                      <a:pt x="168" y="336"/>
                    </a:lnTo>
                    <a:lnTo>
                      <a:pt x="186" y="330"/>
                    </a:lnTo>
                    <a:lnTo>
                      <a:pt x="198" y="324"/>
                    </a:lnTo>
                    <a:lnTo>
                      <a:pt x="216" y="318"/>
                    </a:lnTo>
                    <a:lnTo>
                      <a:pt x="234" y="312"/>
                    </a:lnTo>
                    <a:lnTo>
                      <a:pt x="252" y="312"/>
                    </a:lnTo>
                    <a:lnTo>
                      <a:pt x="264" y="306"/>
                    </a:lnTo>
                    <a:lnTo>
                      <a:pt x="282" y="300"/>
                    </a:lnTo>
                    <a:lnTo>
                      <a:pt x="300" y="294"/>
                    </a:lnTo>
                    <a:lnTo>
                      <a:pt x="318" y="288"/>
                    </a:lnTo>
                    <a:lnTo>
                      <a:pt x="336" y="276"/>
                    </a:lnTo>
                    <a:lnTo>
                      <a:pt x="348" y="264"/>
                    </a:lnTo>
                    <a:lnTo>
                      <a:pt x="366" y="258"/>
                    </a:lnTo>
                    <a:lnTo>
                      <a:pt x="384" y="246"/>
                    </a:lnTo>
                    <a:lnTo>
                      <a:pt x="402" y="234"/>
                    </a:lnTo>
                    <a:lnTo>
                      <a:pt x="414" y="222"/>
                    </a:lnTo>
                    <a:lnTo>
                      <a:pt x="432" y="210"/>
                    </a:lnTo>
                    <a:lnTo>
                      <a:pt x="450" y="198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98" y="162"/>
                    </a:lnTo>
                    <a:lnTo>
                      <a:pt x="516" y="150"/>
                    </a:lnTo>
                    <a:lnTo>
                      <a:pt x="534" y="138"/>
                    </a:lnTo>
                    <a:lnTo>
                      <a:pt x="552" y="120"/>
                    </a:lnTo>
                    <a:lnTo>
                      <a:pt x="564" y="108"/>
                    </a:lnTo>
                    <a:lnTo>
                      <a:pt x="582" y="90"/>
                    </a:lnTo>
                    <a:lnTo>
                      <a:pt x="600" y="78"/>
                    </a:lnTo>
                    <a:lnTo>
                      <a:pt x="618" y="60"/>
                    </a:lnTo>
                    <a:lnTo>
                      <a:pt x="630" y="42"/>
                    </a:lnTo>
                    <a:lnTo>
                      <a:pt x="648" y="24"/>
                    </a:lnTo>
                    <a:lnTo>
                      <a:pt x="666" y="0"/>
                    </a:lnTo>
                    <a:lnTo>
                      <a:pt x="666" y="18"/>
                    </a:lnTo>
                    <a:lnTo>
                      <a:pt x="648" y="36"/>
                    </a:lnTo>
                    <a:lnTo>
                      <a:pt x="630" y="54"/>
                    </a:lnTo>
                    <a:lnTo>
                      <a:pt x="618" y="72"/>
                    </a:lnTo>
                    <a:lnTo>
                      <a:pt x="600" y="84"/>
                    </a:lnTo>
                    <a:lnTo>
                      <a:pt x="582" y="102"/>
                    </a:lnTo>
                    <a:lnTo>
                      <a:pt x="564" y="114"/>
                    </a:lnTo>
                    <a:lnTo>
                      <a:pt x="552" y="132"/>
                    </a:lnTo>
                    <a:lnTo>
                      <a:pt x="534" y="144"/>
                    </a:lnTo>
                    <a:lnTo>
                      <a:pt x="516" y="156"/>
                    </a:lnTo>
                    <a:lnTo>
                      <a:pt x="498" y="168"/>
                    </a:lnTo>
                    <a:lnTo>
                      <a:pt x="480" y="180"/>
                    </a:lnTo>
                    <a:lnTo>
                      <a:pt x="468" y="192"/>
                    </a:lnTo>
                    <a:lnTo>
                      <a:pt x="450" y="204"/>
                    </a:lnTo>
                    <a:lnTo>
                      <a:pt x="432" y="216"/>
                    </a:lnTo>
                    <a:lnTo>
                      <a:pt x="414" y="228"/>
                    </a:lnTo>
                    <a:lnTo>
                      <a:pt x="402" y="234"/>
                    </a:lnTo>
                    <a:lnTo>
                      <a:pt x="384" y="246"/>
                    </a:lnTo>
                    <a:lnTo>
                      <a:pt x="366" y="258"/>
                    </a:lnTo>
                    <a:lnTo>
                      <a:pt x="348" y="270"/>
                    </a:lnTo>
                    <a:lnTo>
                      <a:pt x="336" y="282"/>
                    </a:lnTo>
                    <a:lnTo>
                      <a:pt x="318" y="288"/>
                    </a:lnTo>
                    <a:lnTo>
                      <a:pt x="300" y="294"/>
                    </a:lnTo>
                    <a:lnTo>
                      <a:pt x="282" y="300"/>
                    </a:lnTo>
                    <a:lnTo>
                      <a:pt x="264" y="306"/>
                    </a:lnTo>
                    <a:lnTo>
                      <a:pt x="252" y="312"/>
                    </a:lnTo>
                    <a:lnTo>
                      <a:pt x="234" y="312"/>
                    </a:lnTo>
                    <a:lnTo>
                      <a:pt x="216" y="318"/>
                    </a:lnTo>
                    <a:lnTo>
                      <a:pt x="198" y="324"/>
                    </a:lnTo>
                    <a:lnTo>
                      <a:pt x="186" y="330"/>
                    </a:lnTo>
                    <a:lnTo>
                      <a:pt x="168" y="336"/>
                    </a:lnTo>
                    <a:lnTo>
                      <a:pt x="150" y="342"/>
                    </a:lnTo>
                    <a:lnTo>
                      <a:pt x="132" y="342"/>
                    </a:lnTo>
                    <a:lnTo>
                      <a:pt x="114" y="342"/>
                    </a:lnTo>
                    <a:lnTo>
                      <a:pt x="102" y="348"/>
                    </a:lnTo>
                    <a:lnTo>
                      <a:pt x="84" y="348"/>
                    </a:lnTo>
                    <a:lnTo>
                      <a:pt x="66" y="354"/>
                    </a:lnTo>
                    <a:lnTo>
                      <a:pt x="48" y="354"/>
                    </a:lnTo>
                    <a:lnTo>
                      <a:pt x="36" y="354"/>
                    </a:lnTo>
                    <a:lnTo>
                      <a:pt x="18" y="36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19" name="Freeform 123"/>
              <p:cNvSpPr>
                <a:spLocks/>
              </p:cNvSpPr>
              <p:nvPr/>
            </p:nvSpPr>
            <p:spPr bwMode="auto">
              <a:xfrm>
                <a:off x="6788943" y="1600200"/>
                <a:ext cx="1596078" cy="1471613"/>
              </a:xfrm>
              <a:custGeom>
                <a:avLst/>
                <a:gdLst/>
                <a:ahLst/>
                <a:cxnLst>
                  <a:cxn ang="0">
                    <a:pos x="0" y="618"/>
                  </a:cxn>
                  <a:cxn ang="0">
                    <a:pos x="36" y="612"/>
                  </a:cxn>
                  <a:cxn ang="0">
                    <a:pos x="66" y="606"/>
                  </a:cxn>
                  <a:cxn ang="0">
                    <a:pos x="102" y="600"/>
                  </a:cxn>
                  <a:cxn ang="0">
                    <a:pos x="132" y="594"/>
                  </a:cxn>
                  <a:cxn ang="0">
                    <a:pos x="168" y="582"/>
                  </a:cxn>
                  <a:cxn ang="0">
                    <a:pos x="198" y="570"/>
                  </a:cxn>
                  <a:cxn ang="0">
                    <a:pos x="234" y="564"/>
                  </a:cxn>
                  <a:cxn ang="0">
                    <a:pos x="264" y="546"/>
                  </a:cxn>
                  <a:cxn ang="0">
                    <a:pos x="300" y="522"/>
                  </a:cxn>
                  <a:cxn ang="0">
                    <a:pos x="336" y="498"/>
                  </a:cxn>
                  <a:cxn ang="0">
                    <a:pos x="366" y="462"/>
                  </a:cxn>
                  <a:cxn ang="0">
                    <a:pos x="402" y="426"/>
                  </a:cxn>
                  <a:cxn ang="0">
                    <a:pos x="432" y="390"/>
                  </a:cxn>
                  <a:cxn ang="0">
                    <a:pos x="468" y="348"/>
                  </a:cxn>
                  <a:cxn ang="0">
                    <a:pos x="498" y="306"/>
                  </a:cxn>
                  <a:cxn ang="0">
                    <a:pos x="534" y="252"/>
                  </a:cxn>
                  <a:cxn ang="0">
                    <a:pos x="564" y="198"/>
                  </a:cxn>
                  <a:cxn ang="0">
                    <a:pos x="600" y="138"/>
                  </a:cxn>
                  <a:cxn ang="0">
                    <a:pos x="630" y="72"/>
                  </a:cxn>
                  <a:cxn ang="0">
                    <a:pos x="666" y="0"/>
                  </a:cxn>
                  <a:cxn ang="0">
                    <a:pos x="648" y="282"/>
                  </a:cxn>
                  <a:cxn ang="0">
                    <a:pos x="618" y="318"/>
                  </a:cxn>
                  <a:cxn ang="0">
                    <a:pos x="582" y="348"/>
                  </a:cxn>
                  <a:cxn ang="0">
                    <a:pos x="552" y="378"/>
                  </a:cxn>
                  <a:cxn ang="0">
                    <a:pos x="516" y="408"/>
                  </a:cxn>
                  <a:cxn ang="0">
                    <a:pos x="480" y="432"/>
                  </a:cxn>
                  <a:cxn ang="0">
                    <a:pos x="450" y="456"/>
                  </a:cxn>
                  <a:cxn ang="0">
                    <a:pos x="414" y="480"/>
                  </a:cxn>
                  <a:cxn ang="0">
                    <a:pos x="384" y="504"/>
                  </a:cxn>
                  <a:cxn ang="0">
                    <a:pos x="348" y="522"/>
                  </a:cxn>
                  <a:cxn ang="0">
                    <a:pos x="318" y="546"/>
                  </a:cxn>
                  <a:cxn ang="0">
                    <a:pos x="282" y="558"/>
                  </a:cxn>
                  <a:cxn ang="0">
                    <a:pos x="252" y="570"/>
                  </a:cxn>
                  <a:cxn ang="0">
                    <a:pos x="216" y="576"/>
                  </a:cxn>
                  <a:cxn ang="0">
                    <a:pos x="186" y="588"/>
                  </a:cxn>
                  <a:cxn ang="0">
                    <a:pos x="150" y="600"/>
                  </a:cxn>
                  <a:cxn ang="0">
                    <a:pos x="114" y="600"/>
                  </a:cxn>
                  <a:cxn ang="0">
                    <a:pos x="84" y="606"/>
                  </a:cxn>
                  <a:cxn ang="0">
                    <a:pos x="48" y="612"/>
                  </a:cxn>
                  <a:cxn ang="0">
                    <a:pos x="18" y="618"/>
                  </a:cxn>
                </a:cxnLst>
                <a:rect l="0" t="0" r="r" b="b"/>
                <a:pathLst>
                  <a:path w="666" h="618">
                    <a:moveTo>
                      <a:pt x="0" y="618"/>
                    </a:moveTo>
                    <a:lnTo>
                      <a:pt x="0" y="618"/>
                    </a:lnTo>
                    <a:lnTo>
                      <a:pt x="18" y="612"/>
                    </a:lnTo>
                    <a:lnTo>
                      <a:pt x="36" y="612"/>
                    </a:lnTo>
                    <a:lnTo>
                      <a:pt x="48" y="606"/>
                    </a:lnTo>
                    <a:lnTo>
                      <a:pt x="66" y="606"/>
                    </a:lnTo>
                    <a:lnTo>
                      <a:pt x="84" y="606"/>
                    </a:lnTo>
                    <a:lnTo>
                      <a:pt x="102" y="600"/>
                    </a:lnTo>
                    <a:lnTo>
                      <a:pt x="114" y="594"/>
                    </a:lnTo>
                    <a:lnTo>
                      <a:pt x="132" y="594"/>
                    </a:lnTo>
                    <a:lnTo>
                      <a:pt x="150" y="588"/>
                    </a:lnTo>
                    <a:lnTo>
                      <a:pt x="168" y="582"/>
                    </a:lnTo>
                    <a:lnTo>
                      <a:pt x="186" y="576"/>
                    </a:lnTo>
                    <a:lnTo>
                      <a:pt x="198" y="570"/>
                    </a:lnTo>
                    <a:lnTo>
                      <a:pt x="216" y="570"/>
                    </a:lnTo>
                    <a:lnTo>
                      <a:pt x="234" y="564"/>
                    </a:lnTo>
                    <a:lnTo>
                      <a:pt x="252" y="558"/>
                    </a:lnTo>
                    <a:lnTo>
                      <a:pt x="264" y="546"/>
                    </a:lnTo>
                    <a:lnTo>
                      <a:pt x="282" y="534"/>
                    </a:lnTo>
                    <a:lnTo>
                      <a:pt x="300" y="522"/>
                    </a:lnTo>
                    <a:lnTo>
                      <a:pt x="318" y="516"/>
                    </a:lnTo>
                    <a:lnTo>
                      <a:pt x="336" y="498"/>
                    </a:lnTo>
                    <a:lnTo>
                      <a:pt x="348" y="480"/>
                    </a:lnTo>
                    <a:lnTo>
                      <a:pt x="366" y="462"/>
                    </a:lnTo>
                    <a:lnTo>
                      <a:pt x="384" y="444"/>
                    </a:lnTo>
                    <a:lnTo>
                      <a:pt x="402" y="426"/>
                    </a:lnTo>
                    <a:lnTo>
                      <a:pt x="414" y="408"/>
                    </a:lnTo>
                    <a:lnTo>
                      <a:pt x="432" y="390"/>
                    </a:lnTo>
                    <a:lnTo>
                      <a:pt x="450" y="372"/>
                    </a:lnTo>
                    <a:lnTo>
                      <a:pt x="468" y="348"/>
                    </a:lnTo>
                    <a:lnTo>
                      <a:pt x="480" y="330"/>
                    </a:lnTo>
                    <a:lnTo>
                      <a:pt x="498" y="306"/>
                    </a:lnTo>
                    <a:lnTo>
                      <a:pt x="516" y="282"/>
                    </a:lnTo>
                    <a:lnTo>
                      <a:pt x="534" y="252"/>
                    </a:lnTo>
                    <a:lnTo>
                      <a:pt x="552" y="228"/>
                    </a:lnTo>
                    <a:lnTo>
                      <a:pt x="564" y="198"/>
                    </a:lnTo>
                    <a:lnTo>
                      <a:pt x="582" y="168"/>
                    </a:lnTo>
                    <a:lnTo>
                      <a:pt x="600" y="138"/>
                    </a:lnTo>
                    <a:lnTo>
                      <a:pt x="618" y="108"/>
                    </a:lnTo>
                    <a:lnTo>
                      <a:pt x="630" y="72"/>
                    </a:lnTo>
                    <a:lnTo>
                      <a:pt x="648" y="36"/>
                    </a:lnTo>
                    <a:lnTo>
                      <a:pt x="666" y="0"/>
                    </a:lnTo>
                    <a:lnTo>
                      <a:pt x="666" y="258"/>
                    </a:lnTo>
                    <a:lnTo>
                      <a:pt x="648" y="282"/>
                    </a:lnTo>
                    <a:lnTo>
                      <a:pt x="630" y="300"/>
                    </a:lnTo>
                    <a:lnTo>
                      <a:pt x="618" y="318"/>
                    </a:lnTo>
                    <a:lnTo>
                      <a:pt x="600" y="336"/>
                    </a:lnTo>
                    <a:lnTo>
                      <a:pt x="582" y="348"/>
                    </a:lnTo>
                    <a:lnTo>
                      <a:pt x="564" y="366"/>
                    </a:lnTo>
                    <a:lnTo>
                      <a:pt x="552" y="378"/>
                    </a:lnTo>
                    <a:lnTo>
                      <a:pt x="534" y="396"/>
                    </a:lnTo>
                    <a:lnTo>
                      <a:pt x="516" y="408"/>
                    </a:lnTo>
                    <a:lnTo>
                      <a:pt x="498" y="420"/>
                    </a:lnTo>
                    <a:lnTo>
                      <a:pt x="480" y="432"/>
                    </a:lnTo>
                    <a:lnTo>
                      <a:pt x="468" y="444"/>
                    </a:lnTo>
                    <a:lnTo>
                      <a:pt x="450" y="456"/>
                    </a:lnTo>
                    <a:lnTo>
                      <a:pt x="432" y="468"/>
                    </a:lnTo>
                    <a:lnTo>
                      <a:pt x="414" y="480"/>
                    </a:lnTo>
                    <a:lnTo>
                      <a:pt x="402" y="492"/>
                    </a:lnTo>
                    <a:lnTo>
                      <a:pt x="384" y="504"/>
                    </a:lnTo>
                    <a:lnTo>
                      <a:pt x="366" y="516"/>
                    </a:lnTo>
                    <a:lnTo>
                      <a:pt x="348" y="522"/>
                    </a:lnTo>
                    <a:lnTo>
                      <a:pt x="336" y="534"/>
                    </a:lnTo>
                    <a:lnTo>
                      <a:pt x="318" y="546"/>
                    </a:lnTo>
                    <a:lnTo>
                      <a:pt x="300" y="552"/>
                    </a:lnTo>
                    <a:lnTo>
                      <a:pt x="282" y="558"/>
                    </a:lnTo>
                    <a:lnTo>
                      <a:pt x="264" y="564"/>
                    </a:lnTo>
                    <a:lnTo>
                      <a:pt x="252" y="570"/>
                    </a:lnTo>
                    <a:lnTo>
                      <a:pt x="234" y="570"/>
                    </a:lnTo>
                    <a:lnTo>
                      <a:pt x="216" y="576"/>
                    </a:lnTo>
                    <a:lnTo>
                      <a:pt x="198" y="582"/>
                    </a:lnTo>
                    <a:lnTo>
                      <a:pt x="186" y="588"/>
                    </a:lnTo>
                    <a:lnTo>
                      <a:pt x="168" y="594"/>
                    </a:lnTo>
                    <a:lnTo>
                      <a:pt x="150" y="600"/>
                    </a:lnTo>
                    <a:lnTo>
                      <a:pt x="132" y="600"/>
                    </a:lnTo>
                    <a:lnTo>
                      <a:pt x="114" y="600"/>
                    </a:lnTo>
                    <a:lnTo>
                      <a:pt x="102" y="606"/>
                    </a:lnTo>
                    <a:lnTo>
                      <a:pt x="84" y="606"/>
                    </a:lnTo>
                    <a:lnTo>
                      <a:pt x="66" y="612"/>
                    </a:lnTo>
                    <a:lnTo>
                      <a:pt x="48" y="612"/>
                    </a:lnTo>
                    <a:lnTo>
                      <a:pt x="36" y="612"/>
                    </a:lnTo>
                    <a:lnTo>
                      <a:pt x="18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auto">
              <a:xfrm>
                <a:off x="6788943" y="1600200"/>
                <a:ext cx="1596078" cy="1471613"/>
              </a:xfrm>
              <a:custGeom>
                <a:avLst/>
                <a:gdLst/>
                <a:ahLst/>
                <a:cxnLst>
                  <a:cxn ang="0">
                    <a:pos x="0" y="618"/>
                  </a:cxn>
                  <a:cxn ang="0">
                    <a:pos x="36" y="612"/>
                  </a:cxn>
                  <a:cxn ang="0">
                    <a:pos x="66" y="606"/>
                  </a:cxn>
                  <a:cxn ang="0">
                    <a:pos x="102" y="600"/>
                  </a:cxn>
                  <a:cxn ang="0">
                    <a:pos x="132" y="594"/>
                  </a:cxn>
                  <a:cxn ang="0">
                    <a:pos x="168" y="582"/>
                  </a:cxn>
                  <a:cxn ang="0">
                    <a:pos x="198" y="570"/>
                  </a:cxn>
                  <a:cxn ang="0">
                    <a:pos x="234" y="564"/>
                  </a:cxn>
                  <a:cxn ang="0">
                    <a:pos x="264" y="546"/>
                  </a:cxn>
                  <a:cxn ang="0">
                    <a:pos x="300" y="522"/>
                  </a:cxn>
                  <a:cxn ang="0">
                    <a:pos x="336" y="498"/>
                  </a:cxn>
                  <a:cxn ang="0">
                    <a:pos x="366" y="462"/>
                  </a:cxn>
                  <a:cxn ang="0">
                    <a:pos x="402" y="426"/>
                  </a:cxn>
                  <a:cxn ang="0">
                    <a:pos x="432" y="390"/>
                  </a:cxn>
                  <a:cxn ang="0">
                    <a:pos x="468" y="348"/>
                  </a:cxn>
                  <a:cxn ang="0">
                    <a:pos x="498" y="306"/>
                  </a:cxn>
                  <a:cxn ang="0">
                    <a:pos x="534" y="252"/>
                  </a:cxn>
                  <a:cxn ang="0">
                    <a:pos x="564" y="198"/>
                  </a:cxn>
                  <a:cxn ang="0">
                    <a:pos x="600" y="138"/>
                  </a:cxn>
                  <a:cxn ang="0">
                    <a:pos x="630" y="72"/>
                  </a:cxn>
                  <a:cxn ang="0">
                    <a:pos x="666" y="0"/>
                  </a:cxn>
                  <a:cxn ang="0">
                    <a:pos x="648" y="282"/>
                  </a:cxn>
                  <a:cxn ang="0">
                    <a:pos x="618" y="318"/>
                  </a:cxn>
                  <a:cxn ang="0">
                    <a:pos x="582" y="348"/>
                  </a:cxn>
                  <a:cxn ang="0">
                    <a:pos x="552" y="378"/>
                  </a:cxn>
                  <a:cxn ang="0">
                    <a:pos x="516" y="408"/>
                  </a:cxn>
                  <a:cxn ang="0">
                    <a:pos x="480" y="432"/>
                  </a:cxn>
                  <a:cxn ang="0">
                    <a:pos x="450" y="456"/>
                  </a:cxn>
                  <a:cxn ang="0">
                    <a:pos x="414" y="480"/>
                  </a:cxn>
                  <a:cxn ang="0">
                    <a:pos x="384" y="504"/>
                  </a:cxn>
                  <a:cxn ang="0">
                    <a:pos x="348" y="522"/>
                  </a:cxn>
                  <a:cxn ang="0">
                    <a:pos x="318" y="546"/>
                  </a:cxn>
                  <a:cxn ang="0">
                    <a:pos x="282" y="558"/>
                  </a:cxn>
                  <a:cxn ang="0">
                    <a:pos x="252" y="570"/>
                  </a:cxn>
                  <a:cxn ang="0">
                    <a:pos x="216" y="576"/>
                  </a:cxn>
                  <a:cxn ang="0">
                    <a:pos x="186" y="588"/>
                  </a:cxn>
                  <a:cxn ang="0">
                    <a:pos x="150" y="600"/>
                  </a:cxn>
                  <a:cxn ang="0">
                    <a:pos x="114" y="600"/>
                  </a:cxn>
                  <a:cxn ang="0">
                    <a:pos x="84" y="606"/>
                  </a:cxn>
                  <a:cxn ang="0">
                    <a:pos x="48" y="612"/>
                  </a:cxn>
                  <a:cxn ang="0">
                    <a:pos x="18" y="618"/>
                  </a:cxn>
                </a:cxnLst>
                <a:rect l="0" t="0" r="r" b="b"/>
                <a:pathLst>
                  <a:path w="666" h="618">
                    <a:moveTo>
                      <a:pt x="0" y="618"/>
                    </a:moveTo>
                    <a:lnTo>
                      <a:pt x="0" y="618"/>
                    </a:lnTo>
                    <a:lnTo>
                      <a:pt x="18" y="612"/>
                    </a:lnTo>
                    <a:lnTo>
                      <a:pt x="36" y="612"/>
                    </a:lnTo>
                    <a:lnTo>
                      <a:pt x="48" y="606"/>
                    </a:lnTo>
                    <a:lnTo>
                      <a:pt x="66" y="606"/>
                    </a:lnTo>
                    <a:lnTo>
                      <a:pt x="84" y="606"/>
                    </a:lnTo>
                    <a:lnTo>
                      <a:pt x="102" y="600"/>
                    </a:lnTo>
                    <a:lnTo>
                      <a:pt x="114" y="594"/>
                    </a:lnTo>
                    <a:lnTo>
                      <a:pt x="132" y="594"/>
                    </a:lnTo>
                    <a:lnTo>
                      <a:pt x="150" y="588"/>
                    </a:lnTo>
                    <a:lnTo>
                      <a:pt x="168" y="582"/>
                    </a:lnTo>
                    <a:lnTo>
                      <a:pt x="186" y="576"/>
                    </a:lnTo>
                    <a:lnTo>
                      <a:pt x="198" y="570"/>
                    </a:lnTo>
                    <a:lnTo>
                      <a:pt x="216" y="570"/>
                    </a:lnTo>
                    <a:lnTo>
                      <a:pt x="234" y="564"/>
                    </a:lnTo>
                    <a:lnTo>
                      <a:pt x="252" y="558"/>
                    </a:lnTo>
                    <a:lnTo>
                      <a:pt x="264" y="546"/>
                    </a:lnTo>
                    <a:lnTo>
                      <a:pt x="282" y="534"/>
                    </a:lnTo>
                    <a:lnTo>
                      <a:pt x="300" y="522"/>
                    </a:lnTo>
                    <a:lnTo>
                      <a:pt x="318" y="516"/>
                    </a:lnTo>
                    <a:lnTo>
                      <a:pt x="336" y="498"/>
                    </a:lnTo>
                    <a:lnTo>
                      <a:pt x="348" y="480"/>
                    </a:lnTo>
                    <a:lnTo>
                      <a:pt x="366" y="462"/>
                    </a:lnTo>
                    <a:lnTo>
                      <a:pt x="384" y="444"/>
                    </a:lnTo>
                    <a:lnTo>
                      <a:pt x="402" y="426"/>
                    </a:lnTo>
                    <a:lnTo>
                      <a:pt x="414" y="408"/>
                    </a:lnTo>
                    <a:lnTo>
                      <a:pt x="432" y="390"/>
                    </a:lnTo>
                    <a:lnTo>
                      <a:pt x="450" y="372"/>
                    </a:lnTo>
                    <a:lnTo>
                      <a:pt x="468" y="348"/>
                    </a:lnTo>
                    <a:lnTo>
                      <a:pt x="480" y="330"/>
                    </a:lnTo>
                    <a:lnTo>
                      <a:pt x="498" y="306"/>
                    </a:lnTo>
                    <a:lnTo>
                      <a:pt x="516" y="282"/>
                    </a:lnTo>
                    <a:lnTo>
                      <a:pt x="534" y="252"/>
                    </a:lnTo>
                    <a:lnTo>
                      <a:pt x="552" y="228"/>
                    </a:lnTo>
                    <a:lnTo>
                      <a:pt x="564" y="198"/>
                    </a:lnTo>
                    <a:lnTo>
                      <a:pt x="582" y="168"/>
                    </a:lnTo>
                    <a:lnTo>
                      <a:pt x="600" y="138"/>
                    </a:lnTo>
                    <a:lnTo>
                      <a:pt x="618" y="108"/>
                    </a:lnTo>
                    <a:lnTo>
                      <a:pt x="630" y="72"/>
                    </a:lnTo>
                    <a:lnTo>
                      <a:pt x="648" y="36"/>
                    </a:lnTo>
                    <a:lnTo>
                      <a:pt x="666" y="0"/>
                    </a:lnTo>
                    <a:lnTo>
                      <a:pt x="666" y="258"/>
                    </a:lnTo>
                    <a:lnTo>
                      <a:pt x="648" y="282"/>
                    </a:lnTo>
                    <a:lnTo>
                      <a:pt x="630" y="300"/>
                    </a:lnTo>
                    <a:lnTo>
                      <a:pt x="618" y="318"/>
                    </a:lnTo>
                    <a:lnTo>
                      <a:pt x="600" y="336"/>
                    </a:lnTo>
                    <a:lnTo>
                      <a:pt x="582" y="348"/>
                    </a:lnTo>
                    <a:lnTo>
                      <a:pt x="564" y="366"/>
                    </a:lnTo>
                    <a:lnTo>
                      <a:pt x="552" y="378"/>
                    </a:lnTo>
                    <a:lnTo>
                      <a:pt x="534" y="396"/>
                    </a:lnTo>
                    <a:lnTo>
                      <a:pt x="516" y="408"/>
                    </a:lnTo>
                    <a:lnTo>
                      <a:pt x="498" y="420"/>
                    </a:lnTo>
                    <a:lnTo>
                      <a:pt x="480" y="432"/>
                    </a:lnTo>
                    <a:lnTo>
                      <a:pt x="468" y="444"/>
                    </a:lnTo>
                    <a:lnTo>
                      <a:pt x="450" y="456"/>
                    </a:lnTo>
                    <a:lnTo>
                      <a:pt x="432" y="468"/>
                    </a:lnTo>
                    <a:lnTo>
                      <a:pt x="414" y="480"/>
                    </a:lnTo>
                    <a:lnTo>
                      <a:pt x="402" y="492"/>
                    </a:lnTo>
                    <a:lnTo>
                      <a:pt x="384" y="504"/>
                    </a:lnTo>
                    <a:lnTo>
                      <a:pt x="366" y="516"/>
                    </a:lnTo>
                    <a:lnTo>
                      <a:pt x="348" y="522"/>
                    </a:lnTo>
                    <a:lnTo>
                      <a:pt x="336" y="534"/>
                    </a:lnTo>
                    <a:lnTo>
                      <a:pt x="318" y="546"/>
                    </a:lnTo>
                    <a:lnTo>
                      <a:pt x="300" y="552"/>
                    </a:lnTo>
                    <a:lnTo>
                      <a:pt x="282" y="558"/>
                    </a:lnTo>
                    <a:lnTo>
                      <a:pt x="264" y="564"/>
                    </a:lnTo>
                    <a:lnTo>
                      <a:pt x="252" y="570"/>
                    </a:lnTo>
                    <a:lnTo>
                      <a:pt x="234" y="570"/>
                    </a:lnTo>
                    <a:lnTo>
                      <a:pt x="216" y="576"/>
                    </a:lnTo>
                    <a:lnTo>
                      <a:pt x="198" y="582"/>
                    </a:lnTo>
                    <a:lnTo>
                      <a:pt x="186" y="588"/>
                    </a:lnTo>
                    <a:lnTo>
                      <a:pt x="168" y="594"/>
                    </a:lnTo>
                    <a:lnTo>
                      <a:pt x="150" y="600"/>
                    </a:lnTo>
                    <a:lnTo>
                      <a:pt x="132" y="600"/>
                    </a:lnTo>
                    <a:lnTo>
                      <a:pt x="114" y="600"/>
                    </a:lnTo>
                    <a:lnTo>
                      <a:pt x="102" y="606"/>
                    </a:lnTo>
                    <a:lnTo>
                      <a:pt x="84" y="606"/>
                    </a:lnTo>
                    <a:lnTo>
                      <a:pt x="66" y="612"/>
                    </a:lnTo>
                    <a:lnTo>
                      <a:pt x="48" y="612"/>
                    </a:lnTo>
                    <a:lnTo>
                      <a:pt x="36" y="612"/>
                    </a:lnTo>
                    <a:lnTo>
                      <a:pt x="18" y="618"/>
                    </a:lnTo>
                    <a:lnTo>
                      <a:pt x="0" y="61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29" name="Line 133"/>
              <p:cNvSpPr>
                <a:spLocks noChangeShapeType="1"/>
              </p:cNvSpPr>
              <p:nvPr/>
            </p:nvSpPr>
            <p:spPr bwMode="auto">
              <a:xfrm>
                <a:off x="6788943" y="3128963"/>
                <a:ext cx="159607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0" name="Line 134"/>
              <p:cNvSpPr>
                <a:spLocks noChangeShapeType="1"/>
              </p:cNvSpPr>
              <p:nvPr/>
            </p:nvSpPr>
            <p:spPr bwMode="auto">
              <a:xfrm flipV="1">
                <a:off x="6788943" y="3128963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1" name="Line 135"/>
              <p:cNvSpPr>
                <a:spLocks noChangeShapeType="1"/>
              </p:cNvSpPr>
              <p:nvPr/>
            </p:nvSpPr>
            <p:spPr bwMode="auto">
              <a:xfrm flipV="1">
                <a:off x="7191558" y="3128963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2" name="Line 136"/>
              <p:cNvSpPr>
                <a:spLocks noChangeShapeType="1"/>
              </p:cNvSpPr>
              <p:nvPr/>
            </p:nvSpPr>
            <p:spPr bwMode="auto">
              <a:xfrm flipV="1">
                <a:off x="7594172" y="3128963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3" name="Line 137"/>
              <p:cNvSpPr>
                <a:spLocks noChangeShapeType="1"/>
              </p:cNvSpPr>
              <p:nvPr/>
            </p:nvSpPr>
            <p:spPr bwMode="auto">
              <a:xfrm flipV="1">
                <a:off x="7982407" y="3128963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4" name="Line 138"/>
              <p:cNvSpPr>
                <a:spLocks noChangeShapeType="1"/>
              </p:cNvSpPr>
              <p:nvPr/>
            </p:nvSpPr>
            <p:spPr bwMode="auto">
              <a:xfrm flipV="1">
                <a:off x="8385021" y="3128963"/>
                <a:ext cx="0" cy="42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35" name="Rectangle 139"/>
              <p:cNvSpPr>
                <a:spLocks noChangeArrowheads="1"/>
              </p:cNvSpPr>
              <p:nvPr/>
            </p:nvSpPr>
            <p:spPr bwMode="auto">
              <a:xfrm>
                <a:off x="6501362" y="2748915"/>
                <a:ext cx="18274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36" name="Rectangle 140"/>
              <p:cNvSpPr>
                <a:spLocks noChangeArrowheads="1"/>
              </p:cNvSpPr>
              <p:nvPr/>
            </p:nvSpPr>
            <p:spPr bwMode="auto">
              <a:xfrm>
                <a:off x="6415087" y="2477453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37" name="Rectangle 141"/>
              <p:cNvSpPr>
                <a:spLocks noChangeArrowheads="1"/>
              </p:cNvSpPr>
              <p:nvPr/>
            </p:nvSpPr>
            <p:spPr bwMode="auto">
              <a:xfrm>
                <a:off x="6415087" y="2220278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38" name="Rectangle 142"/>
              <p:cNvSpPr>
                <a:spLocks noChangeArrowheads="1"/>
              </p:cNvSpPr>
              <p:nvPr/>
            </p:nvSpPr>
            <p:spPr bwMode="auto">
              <a:xfrm>
                <a:off x="6415087" y="1948815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39" name="Rectangle 143"/>
              <p:cNvSpPr>
                <a:spLocks noChangeArrowheads="1"/>
              </p:cNvSpPr>
              <p:nvPr/>
            </p:nvSpPr>
            <p:spPr bwMode="auto">
              <a:xfrm>
                <a:off x="6415087" y="1677353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40" name="Rectangle 144"/>
              <p:cNvSpPr>
                <a:spLocks noChangeArrowheads="1"/>
              </p:cNvSpPr>
              <p:nvPr/>
            </p:nvSpPr>
            <p:spPr bwMode="auto">
              <a:xfrm>
                <a:off x="6415087" y="1405890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41" name="Rectangle 145"/>
              <p:cNvSpPr>
                <a:spLocks noChangeArrowheads="1"/>
              </p:cNvSpPr>
              <p:nvPr/>
            </p:nvSpPr>
            <p:spPr bwMode="auto">
              <a:xfrm>
                <a:off x="6616394" y="3228975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/>
            </p:nvSpPr>
            <p:spPr bwMode="auto">
              <a:xfrm>
                <a:off x="7421623" y="3228975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2020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45" name="Rectangle 149"/>
              <p:cNvSpPr>
                <a:spLocks noChangeArrowheads="1"/>
              </p:cNvSpPr>
              <p:nvPr/>
            </p:nvSpPr>
            <p:spPr bwMode="auto">
              <a:xfrm>
                <a:off x="8212472" y="3228975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2040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46" name="Rectangle 150"/>
              <p:cNvSpPr>
                <a:spLocks noChangeArrowheads="1"/>
              </p:cNvSpPr>
              <p:nvPr/>
            </p:nvSpPr>
            <p:spPr bwMode="auto">
              <a:xfrm>
                <a:off x="7405522" y="1409700"/>
                <a:ext cx="37932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36000" tIns="0" rIns="3600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Calibri" pitchFamily="34" charset="0"/>
                    <a:cs typeface="Arial" pitchFamily="34" charset="0"/>
                  </a:rPr>
                  <a:t>East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144"/>
              <p:cNvSpPr>
                <a:spLocks noChangeArrowheads="1"/>
              </p:cNvSpPr>
              <p:nvPr/>
            </p:nvSpPr>
            <p:spPr bwMode="auto">
              <a:xfrm>
                <a:off x="5938695" y="1405890"/>
                <a:ext cx="3430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TWh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3697538" y="4687817"/>
              <a:ext cx="1962134" cy="803705"/>
              <a:chOff x="3388657" y="3925817"/>
              <a:chExt cx="1962134" cy="803705"/>
            </a:xfrm>
          </p:grpSpPr>
          <p:sp>
            <p:nvSpPr>
              <p:cNvPr id="167" name="Rectangle 40"/>
              <p:cNvSpPr>
                <a:spLocks noChangeArrowheads="1"/>
              </p:cNvSpPr>
              <p:nvPr/>
            </p:nvSpPr>
            <p:spPr bwMode="auto">
              <a:xfrm flipV="1">
                <a:off x="4636432" y="4567424"/>
                <a:ext cx="108000" cy="108000"/>
              </a:xfrm>
              <a:prstGeom prst="rect">
                <a:avLst/>
              </a:prstGeom>
              <a:solidFill>
                <a:srgbClr val="98480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68" name="Rectangle 41"/>
              <p:cNvSpPr>
                <a:spLocks noChangeArrowheads="1"/>
              </p:cNvSpPr>
              <p:nvPr/>
            </p:nvSpPr>
            <p:spPr bwMode="auto">
              <a:xfrm>
                <a:off x="4795993" y="4529091"/>
                <a:ext cx="31230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Coal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69" name="Rectangle 42"/>
              <p:cNvSpPr>
                <a:spLocks noChangeArrowheads="1"/>
              </p:cNvSpPr>
              <p:nvPr/>
            </p:nvSpPr>
            <p:spPr bwMode="auto">
              <a:xfrm flipV="1">
                <a:off x="4636432" y="4365843"/>
                <a:ext cx="108000" cy="1080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70" name="Rectangle 43"/>
              <p:cNvSpPr>
                <a:spLocks noChangeArrowheads="1"/>
              </p:cNvSpPr>
              <p:nvPr/>
            </p:nvSpPr>
            <p:spPr bwMode="auto">
              <a:xfrm>
                <a:off x="4795993" y="4327510"/>
                <a:ext cx="19840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Oil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1" name="Rectangle 44"/>
              <p:cNvSpPr>
                <a:spLocks noChangeArrowheads="1"/>
              </p:cNvSpPr>
              <p:nvPr/>
            </p:nvSpPr>
            <p:spPr bwMode="auto">
              <a:xfrm flipV="1">
                <a:off x="4636432" y="4165731"/>
                <a:ext cx="108000" cy="108000"/>
              </a:xfrm>
              <a:prstGeom prst="rect">
                <a:avLst/>
              </a:prstGeom>
              <a:solidFill>
                <a:srgbClr val="A18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72" name="Rectangle 45"/>
              <p:cNvSpPr>
                <a:spLocks noChangeArrowheads="1"/>
              </p:cNvSpPr>
              <p:nvPr/>
            </p:nvSpPr>
            <p:spPr bwMode="auto">
              <a:xfrm>
                <a:off x="4795993" y="4127398"/>
                <a:ext cx="26637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Gas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3" name="Rectangle 46"/>
              <p:cNvSpPr>
                <a:spLocks noChangeArrowheads="1"/>
              </p:cNvSpPr>
              <p:nvPr/>
            </p:nvSpPr>
            <p:spPr bwMode="auto">
              <a:xfrm flipV="1">
                <a:off x="4636432" y="3964150"/>
                <a:ext cx="108000" cy="10800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74" name="Rectangle 47"/>
              <p:cNvSpPr>
                <a:spLocks noChangeArrowheads="1"/>
              </p:cNvSpPr>
              <p:nvPr/>
            </p:nvSpPr>
            <p:spPr bwMode="auto">
              <a:xfrm>
                <a:off x="4795993" y="3925817"/>
                <a:ext cx="55479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Nuclear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" name="Rectangle 48"/>
              <p:cNvSpPr>
                <a:spLocks noChangeArrowheads="1"/>
              </p:cNvSpPr>
              <p:nvPr/>
            </p:nvSpPr>
            <p:spPr bwMode="auto">
              <a:xfrm flipV="1">
                <a:off x="3388657" y="4583189"/>
                <a:ext cx="108000" cy="10800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76" name="Rectangle 49"/>
              <p:cNvSpPr>
                <a:spLocks noChangeArrowheads="1"/>
              </p:cNvSpPr>
              <p:nvPr/>
            </p:nvSpPr>
            <p:spPr bwMode="auto">
              <a:xfrm>
                <a:off x="3548218" y="4544856"/>
                <a:ext cx="43046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Hydro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7" name="Rectangle 50"/>
              <p:cNvSpPr>
                <a:spLocks noChangeArrowheads="1"/>
              </p:cNvSpPr>
              <p:nvPr/>
            </p:nvSpPr>
            <p:spPr bwMode="auto">
              <a:xfrm flipV="1">
                <a:off x="3388657" y="4381607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78" name="Rectangle 51"/>
              <p:cNvSpPr>
                <a:spLocks noChangeArrowheads="1"/>
              </p:cNvSpPr>
              <p:nvPr/>
            </p:nvSpPr>
            <p:spPr bwMode="auto">
              <a:xfrm>
                <a:off x="3548218" y="4343274"/>
                <a:ext cx="59065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Solar PV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9" name="Rectangle 52"/>
              <p:cNvSpPr>
                <a:spLocks noChangeArrowheads="1"/>
              </p:cNvSpPr>
              <p:nvPr/>
            </p:nvSpPr>
            <p:spPr bwMode="auto">
              <a:xfrm flipV="1">
                <a:off x="3388657" y="3989525"/>
                <a:ext cx="108000" cy="10800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180" name="Rectangle 53"/>
              <p:cNvSpPr>
                <a:spLocks noChangeArrowheads="1"/>
              </p:cNvSpPr>
              <p:nvPr/>
            </p:nvSpPr>
            <p:spPr bwMode="auto">
              <a:xfrm>
                <a:off x="3548218" y="3951192"/>
                <a:ext cx="720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Other</a:t>
                </a:r>
                <a:b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renewables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6075520" y="3661408"/>
              <a:ext cx="2685575" cy="2039288"/>
              <a:chOff x="5890461" y="3630247"/>
              <a:chExt cx="2685575" cy="2039288"/>
            </a:xfrm>
          </p:grpSpPr>
          <p:sp>
            <p:nvSpPr>
              <p:cNvPr id="4252" name="Line 156"/>
              <p:cNvSpPr>
                <a:spLocks noChangeShapeType="1"/>
              </p:cNvSpPr>
              <p:nvPr/>
            </p:nvSpPr>
            <p:spPr bwMode="auto">
              <a:xfrm>
                <a:off x="6767513" y="5035120"/>
                <a:ext cx="1614488" cy="2328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3" name="Line 157"/>
              <p:cNvSpPr>
                <a:spLocks noChangeShapeType="1"/>
              </p:cNvSpPr>
              <p:nvPr/>
            </p:nvSpPr>
            <p:spPr bwMode="auto">
              <a:xfrm>
                <a:off x="6767513" y="4699943"/>
                <a:ext cx="1614488" cy="23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4" name="Line 158"/>
              <p:cNvSpPr>
                <a:spLocks noChangeShapeType="1"/>
              </p:cNvSpPr>
              <p:nvPr/>
            </p:nvSpPr>
            <p:spPr bwMode="auto">
              <a:xfrm>
                <a:off x="6767513" y="4378732"/>
                <a:ext cx="1614488" cy="23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5" name="Line 159"/>
              <p:cNvSpPr>
                <a:spLocks noChangeShapeType="1"/>
              </p:cNvSpPr>
              <p:nvPr/>
            </p:nvSpPr>
            <p:spPr bwMode="auto">
              <a:xfrm>
                <a:off x="6767513" y="4043555"/>
                <a:ext cx="1614488" cy="23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6" name="Line 160"/>
              <p:cNvSpPr>
                <a:spLocks noChangeShapeType="1"/>
              </p:cNvSpPr>
              <p:nvPr/>
            </p:nvSpPr>
            <p:spPr bwMode="auto">
              <a:xfrm>
                <a:off x="6767513" y="3722343"/>
                <a:ext cx="1614488" cy="23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7" name="Freeform 161"/>
              <p:cNvSpPr>
                <a:spLocks/>
              </p:cNvSpPr>
              <p:nvPr/>
            </p:nvSpPr>
            <p:spPr bwMode="auto">
              <a:xfrm>
                <a:off x="6767513" y="4811669"/>
                <a:ext cx="1614488" cy="54466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6" y="84"/>
                  </a:cxn>
                  <a:cxn ang="0">
                    <a:pos x="66" y="72"/>
                  </a:cxn>
                  <a:cxn ang="0">
                    <a:pos x="102" y="66"/>
                  </a:cxn>
                  <a:cxn ang="0">
                    <a:pos x="138" y="60"/>
                  </a:cxn>
                  <a:cxn ang="0">
                    <a:pos x="168" y="60"/>
                  </a:cxn>
                  <a:cxn ang="0">
                    <a:pos x="204" y="60"/>
                  </a:cxn>
                  <a:cxn ang="0">
                    <a:pos x="240" y="60"/>
                  </a:cxn>
                  <a:cxn ang="0">
                    <a:pos x="270" y="54"/>
                  </a:cxn>
                  <a:cxn ang="0">
                    <a:pos x="306" y="48"/>
                  </a:cxn>
                  <a:cxn ang="0">
                    <a:pos x="342" y="42"/>
                  </a:cxn>
                  <a:cxn ang="0">
                    <a:pos x="372" y="36"/>
                  </a:cxn>
                  <a:cxn ang="0">
                    <a:pos x="408" y="36"/>
                  </a:cxn>
                  <a:cxn ang="0">
                    <a:pos x="438" y="30"/>
                  </a:cxn>
                  <a:cxn ang="0">
                    <a:pos x="474" y="30"/>
                  </a:cxn>
                  <a:cxn ang="0">
                    <a:pos x="510" y="30"/>
                  </a:cxn>
                  <a:cxn ang="0">
                    <a:pos x="540" y="30"/>
                  </a:cxn>
                  <a:cxn ang="0">
                    <a:pos x="576" y="24"/>
                  </a:cxn>
                  <a:cxn ang="0">
                    <a:pos x="612" y="18"/>
                  </a:cxn>
                  <a:cxn ang="0">
                    <a:pos x="642" y="12"/>
                  </a:cxn>
                  <a:cxn ang="0">
                    <a:pos x="678" y="0"/>
                  </a:cxn>
                  <a:cxn ang="0">
                    <a:pos x="660" y="234"/>
                  </a:cxn>
                  <a:cxn ang="0">
                    <a:pos x="630" y="234"/>
                  </a:cxn>
                  <a:cxn ang="0">
                    <a:pos x="594" y="234"/>
                  </a:cxn>
                  <a:cxn ang="0">
                    <a:pos x="558" y="234"/>
                  </a:cxn>
                  <a:cxn ang="0">
                    <a:pos x="528" y="234"/>
                  </a:cxn>
                  <a:cxn ang="0">
                    <a:pos x="492" y="234"/>
                  </a:cxn>
                  <a:cxn ang="0">
                    <a:pos x="456" y="234"/>
                  </a:cxn>
                  <a:cxn ang="0">
                    <a:pos x="426" y="234"/>
                  </a:cxn>
                  <a:cxn ang="0">
                    <a:pos x="390" y="234"/>
                  </a:cxn>
                  <a:cxn ang="0">
                    <a:pos x="354" y="234"/>
                  </a:cxn>
                  <a:cxn ang="0">
                    <a:pos x="324" y="234"/>
                  </a:cxn>
                  <a:cxn ang="0">
                    <a:pos x="288" y="234"/>
                  </a:cxn>
                  <a:cxn ang="0">
                    <a:pos x="252" y="234"/>
                  </a:cxn>
                  <a:cxn ang="0">
                    <a:pos x="222" y="234"/>
                  </a:cxn>
                  <a:cxn ang="0">
                    <a:pos x="186" y="234"/>
                  </a:cxn>
                  <a:cxn ang="0">
                    <a:pos x="150" y="234"/>
                  </a:cxn>
                  <a:cxn ang="0">
                    <a:pos x="120" y="234"/>
                  </a:cxn>
                  <a:cxn ang="0">
                    <a:pos x="84" y="234"/>
                  </a:cxn>
                  <a:cxn ang="0">
                    <a:pos x="48" y="234"/>
                  </a:cxn>
                  <a:cxn ang="0">
                    <a:pos x="18" y="234"/>
                  </a:cxn>
                </a:cxnLst>
                <a:rect l="0" t="0" r="r" b="b"/>
                <a:pathLst>
                  <a:path w="678" h="234">
                    <a:moveTo>
                      <a:pt x="0" y="234"/>
                    </a:moveTo>
                    <a:lnTo>
                      <a:pt x="0" y="96"/>
                    </a:lnTo>
                    <a:lnTo>
                      <a:pt x="18" y="90"/>
                    </a:lnTo>
                    <a:lnTo>
                      <a:pt x="36" y="84"/>
                    </a:lnTo>
                    <a:lnTo>
                      <a:pt x="48" y="78"/>
                    </a:lnTo>
                    <a:lnTo>
                      <a:pt x="66" y="72"/>
                    </a:lnTo>
                    <a:lnTo>
                      <a:pt x="84" y="66"/>
                    </a:lnTo>
                    <a:lnTo>
                      <a:pt x="102" y="66"/>
                    </a:lnTo>
                    <a:lnTo>
                      <a:pt x="120" y="54"/>
                    </a:lnTo>
                    <a:lnTo>
                      <a:pt x="138" y="60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86" y="60"/>
                    </a:lnTo>
                    <a:lnTo>
                      <a:pt x="204" y="60"/>
                    </a:lnTo>
                    <a:lnTo>
                      <a:pt x="222" y="60"/>
                    </a:lnTo>
                    <a:lnTo>
                      <a:pt x="240" y="60"/>
                    </a:lnTo>
                    <a:lnTo>
                      <a:pt x="252" y="54"/>
                    </a:lnTo>
                    <a:lnTo>
                      <a:pt x="270" y="54"/>
                    </a:lnTo>
                    <a:lnTo>
                      <a:pt x="288" y="48"/>
                    </a:lnTo>
                    <a:lnTo>
                      <a:pt x="306" y="48"/>
                    </a:lnTo>
                    <a:lnTo>
                      <a:pt x="324" y="42"/>
                    </a:lnTo>
                    <a:lnTo>
                      <a:pt x="342" y="42"/>
                    </a:lnTo>
                    <a:lnTo>
                      <a:pt x="354" y="42"/>
                    </a:lnTo>
                    <a:lnTo>
                      <a:pt x="372" y="36"/>
                    </a:lnTo>
                    <a:lnTo>
                      <a:pt x="390" y="36"/>
                    </a:lnTo>
                    <a:lnTo>
                      <a:pt x="408" y="36"/>
                    </a:lnTo>
                    <a:lnTo>
                      <a:pt x="426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92" y="30"/>
                    </a:lnTo>
                    <a:lnTo>
                      <a:pt x="510" y="30"/>
                    </a:lnTo>
                    <a:lnTo>
                      <a:pt x="528" y="30"/>
                    </a:lnTo>
                    <a:lnTo>
                      <a:pt x="540" y="30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0"/>
                    </a:lnTo>
                    <a:lnTo>
                      <a:pt x="678" y="234"/>
                    </a:lnTo>
                    <a:lnTo>
                      <a:pt x="660" y="234"/>
                    </a:lnTo>
                    <a:lnTo>
                      <a:pt x="642" y="234"/>
                    </a:lnTo>
                    <a:lnTo>
                      <a:pt x="630" y="234"/>
                    </a:lnTo>
                    <a:lnTo>
                      <a:pt x="612" y="234"/>
                    </a:lnTo>
                    <a:lnTo>
                      <a:pt x="594" y="234"/>
                    </a:lnTo>
                    <a:lnTo>
                      <a:pt x="576" y="234"/>
                    </a:lnTo>
                    <a:lnTo>
                      <a:pt x="558" y="234"/>
                    </a:lnTo>
                    <a:lnTo>
                      <a:pt x="540" y="234"/>
                    </a:lnTo>
                    <a:lnTo>
                      <a:pt x="528" y="234"/>
                    </a:lnTo>
                    <a:lnTo>
                      <a:pt x="510" y="234"/>
                    </a:lnTo>
                    <a:lnTo>
                      <a:pt x="492" y="234"/>
                    </a:lnTo>
                    <a:lnTo>
                      <a:pt x="474" y="234"/>
                    </a:lnTo>
                    <a:lnTo>
                      <a:pt x="456" y="234"/>
                    </a:lnTo>
                    <a:lnTo>
                      <a:pt x="438" y="234"/>
                    </a:lnTo>
                    <a:lnTo>
                      <a:pt x="426" y="234"/>
                    </a:lnTo>
                    <a:lnTo>
                      <a:pt x="408" y="234"/>
                    </a:lnTo>
                    <a:lnTo>
                      <a:pt x="390" y="234"/>
                    </a:lnTo>
                    <a:lnTo>
                      <a:pt x="372" y="234"/>
                    </a:lnTo>
                    <a:lnTo>
                      <a:pt x="354" y="234"/>
                    </a:lnTo>
                    <a:lnTo>
                      <a:pt x="342" y="234"/>
                    </a:lnTo>
                    <a:lnTo>
                      <a:pt x="324" y="234"/>
                    </a:lnTo>
                    <a:lnTo>
                      <a:pt x="306" y="234"/>
                    </a:lnTo>
                    <a:lnTo>
                      <a:pt x="288" y="234"/>
                    </a:lnTo>
                    <a:lnTo>
                      <a:pt x="270" y="234"/>
                    </a:lnTo>
                    <a:lnTo>
                      <a:pt x="252" y="234"/>
                    </a:lnTo>
                    <a:lnTo>
                      <a:pt x="240" y="234"/>
                    </a:lnTo>
                    <a:lnTo>
                      <a:pt x="222" y="234"/>
                    </a:lnTo>
                    <a:lnTo>
                      <a:pt x="204" y="234"/>
                    </a:lnTo>
                    <a:lnTo>
                      <a:pt x="186" y="234"/>
                    </a:lnTo>
                    <a:lnTo>
                      <a:pt x="168" y="234"/>
                    </a:lnTo>
                    <a:lnTo>
                      <a:pt x="150" y="234"/>
                    </a:lnTo>
                    <a:lnTo>
                      <a:pt x="138" y="234"/>
                    </a:lnTo>
                    <a:lnTo>
                      <a:pt x="120" y="234"/>
                    </a:lnTo>
                    <a:lnTo>
                      <a:pt x="102" y="234"/>
                    </a:lnTo>
                    <a:lnTo>
                      <a:pt x="84" y="234"/>
                    </a:lnTo>
                    <a:lnTo>
                      <a:pt x="66" y="234"/>
                    </a:lnTo>
                    <a:lnTo>
                      <a:pt x="48" y="234"/>
                    </a:lnTo>
                    <a:lnTo>
                      <a:pt x="36" y="234"/>
                    </a:lnTo>
                    <a:lnTo>
                      <a:pt x="18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9848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8" name="Freeform 162"/>
              <p:cNvSpPr>
                <a:spLocks/>
              </p:cNvSpPr>
              <p:nvPr/>
            </p:nvSpPr>
            <p:spPr bwMode="auto">
              <a:xfrm>
                <a:off x="6767513" y="4811669"/>
                <a:ext cx="1614488" cy="544663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36" y="84"/>
                  </a:cxn>
                  <a:cxn ang="0">
                    <a:pos x="66" y="72"/>
                  </a:cxn>
                  <a:cxn ang="0">
                    <a:pos x="102" y="66"/>
                  </a:cxn>
                  <a:cxn ang="0">
                    <a:pos x="138" y="60"/>
                  </a:cxn>
                  <a:cxn ang="0">
                    <a:pos x="168" y="60"/>
                  </a:cxn>
                  <a:cxn ang="0">
                    <a:pos x="204" y="60"/>
                  </a:cxn>
                  <a:cxn ang="0">
                    <a:pos x="240" y="60"/>
                  </a:cxn>
                  <a:cxn ang="0">
                    <a:pos x="270" y="54"/>
                  </a:cxn>
                  <a:cxn ang="0">
                    <a:pos x="306" y="48"/>
                  </a:cxn>
                  <a:cxn ang="0">
                    <a:pos x="342" y="42"/>
                  </a:cxn>
                  <a:cxn ang="0">
                    <a:pos x="372" y="36"/>
                  </a:cxn>
                  <a:cxn ang="0">
                    <a:pos x="408" y="36"/>
                  </a:cxn>
                  <a:cxn ang="0">
                    <a:pos x="438" y="30"/>
                  </a:cxn>
                  <a:cxn ang="0">
                    <a:pos x="474" y="30"/>
                  </a:cxn>
                  <a:cxn ang="0">
                    <a:pos x="510" y="30"/>
                  </a:cxn>
                  <a:cxn ang="0">
                    <a:pos x="540" y="30"/>
                  </a:cxn>
                  <a:cxn ang="0">
                    <a:pos x="576" y="24"/>
                  </a:cxn>
                  <a:cxn ang="0">
                    <a:pos x="612" y="18"/>
                  </a:cxn>
                  <a:cxn ang="0">
                    <a:pos x="642" y="12"/>
                  </a:cxn>
                  <a:cxn ang="0">
                    <a:pos x="678" y="0"/>
                  </a:cxn>
                  <a:cxn ang="0">
                    <a:pos x="660" y="234"/>
                  </a:cxn>
                  <a:cxn ang="0">
                    <a:pos x="630" y="234"/>
                  </a:cxn>
                  <a:cxn ang="0">
                    <a:pos x="594" y="234"/>
                  </a:cxn>
                  <a:cxn ang="0">
                    <a:pos x="558" y="234"/>
                  </a:cxn>
                  <a:cxn ang="0">
                    <a:pos x="528" y="234"/>
                  </a:cxn>
                  <a:cxn ang="0">
                    <a:pos x="492" y="234"/>
                  </a:cxn>
                  <a:cxn ang="0">
                    <a:pos x="456" y="234"/>
                  </a:cxn>
                  <a:cxn ang="0">
                    <a:pos x="426" y="234"/>
                  </a:cxn>
                  <a:cxn ang="0">
                    <a:pos x="390" y="234"/>
                  </a:cxn>
                  <a:cxn ang="0">
                    <a:pos x="354" y="234"/>
                  </a:cxn>
                  <a:cxn ang="0">
                    <a:pos x="324" y="234"/>
                  </a:cxn>
                  <a:cxn ang="0">
                    <a:pos x="288" y="234"/>
                  </a:cxn>
                  <a:cxn ang="0">
                    <a:pos x="252" y="234"/>
                  </a:cxn>
                  <a:cxn ang="0">
                    <a:pos x="222" y="234"/>
                  </a:cxn>
                  <a:cxn ang="0">
                    <a:pos x="186" y="234"/>
                  </a:cxn>
                  <a:cxn ang="0">
                    <a:pos x="150" y="234"/>
                  </a:cxn>
                  <a:cxn ang="0">
                    <a:pos x="120" y="234"/>
                  </a:cxn>
                  <a:cxn ang="0">
                    <a:pos x="84" y="234"/>
                  </a:cxn>
                  <a:cxn ang="0">
                    <a:pos x="48" y="234"/>
                  </a:cxn>
                  <a:cxn ang="0">
                    <a:pos x="18" y="234"/>
                  </a:cxn>
                </a:cxnLst>
                <a:rect l="0" t="0" r="r" b="b"/>
                <a:pathLst>
                  <a:path w="678" h="234">
                    <a:moveTo>
                      <a:pt x="0" y="234"/>
                    </a:moveTo>
                    <a:lnTo>
                      <a:pt x="0" y="96"/>
                    </a:lnTo>
                    <a:lnTo>
                      <a:pt x="18" y="90"/>
                    </a:lnTo>
                    <a:lnTo>
                      <a:pt x="36" y="84"/>
                    </a:lnTo>
                    <a:lnTo>
                      <a:pt x="48" y="78"/>
                    </a:lnTo>
                    <a:lnTo>
                      <a:pt x="66" y="72"/>
                    </a:lnTo>
                    <a:lnTo>
                      <a:pt x="84" y="66"/>
                    </a:lnTo>
                    <a:lnTo>
                      <a:pt x="102" y="66"/>
                    </a:lnTo>
                    <a:lnTo>
                      <a:pt x="120" y="54"/>
                    </a:lnTo>
                    <a:lnTo>
                      <a:pt x="138" y="60"/>
                    </a:lnTo>
                    <a:lnTo>
                      <a:pt x="150" y="66"/>
                    </a:lnTo>
                    <a:lnTo>
                      <a:pt x="168" y="60"/>
                    </a:lnTo>
                    <a:lnTo>
                      <a:pt x="186" y="60"/>
                    </a:lnTo>
                    <a:lnTo>
                      <a:pt x="204" y="60"/>
                    </a:lnTo>
                    <a:lnTo>
                      <a:pt x="222" y="60"/>
                    </a:lnTo>
                    <a:lnTo>
                      <a:pt x="240" y="60"/>
                    </a:lnTo>
                    <a:lnTo>
                      <a:pt x="252" y="54"/>
                    </a:lnTo>
                    <a:lnTo>
                      <a:pt x="270" y="54"/>
                    </a:lnTo>
                    <a:lnTo>
                      <a:pt x="288" y="48"/>
                    </a:lnTo>
                    <a:lnTo>
                      <a:pt x="306" y="48"/>
                    </a:lnTo>
                    <a:lnTo>
                      <a:pt x="324" y="42"/>
                    </a:lnTo>
                    <a:lnTo>
                      <a:pt x="342" y="42"/>
                    </a:lnTo>
                    <a:lnTo>
                      <a:pt x="354" y="42"/>
                    </a:lnTo>
                    <a:lnTo>
                      <a:pt x="372" y="36"/>
                    </a:lnTo>
                    <a:lnTo>
                      <a:pt x="390" y="36"/>
                    </a:lnTo>
                    <a:lnTo>
                      <a:pt x="408" y="36"/>
                    </a:lnTo>
                    <a:lnTo>
                      <a:pt x="426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92" y="30"/>
                    </a:lnTo>
                    <a:lnTo>
                      <a:pt x="510" y="30"/>
                    </a:lnTo>
                    <a:lnTo>
                      <a:pt x="528" y="30"/>
                    </a:lnTo>
                    <a:lnTo>
                      <a:pt x="540" y="30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0"/>
                    </a:lnTo>
                    <a:lnTo>
                      <a:pt x="678" y="234"/>
                    </a:lnTo>
                    <a:lnTo>
                      <a:pt x="660" y="234"/>
                    </a:lnTo>
                    <a:lnTo>
                      <a:pt x="642" y="234"/>
                    </a:lnTo>
                    <a:lnTo>
                      <a:pt x="630" y="234"/>
                    </a:lnTo>
                    <a:lnTo>
                      <a:pt x="612" y="234"/>
                    </a:lnTo>
                    <a:lnTo>
                      <a:pt x="594" y="234"/>
                    </a:lnTo>
                    <a:lnTo>
                      <a:pt x="576" y="234"/>
                    </a:lnTo>
                    <a:lnTo>
                      <a:pt x="558" y="234"/>
                    </a:lnTo>
                    <a:lnTo>
                      <a:pt x="540" y="234"/>
                    </a:lnTo>
                    <a:lnTo>
                      <a:pt x="528" y="234"/>
                    </a:lnTo>
                    <a:lnTo>
                      <a:pt x="510" y="234"/>
                    </a:lnTo>
                    <a:lnTo>
                      <a:pt x="492" y="234"/>
                    </a:lnTo>
                    <a:lnTo>
                      <a:pt x="474" y="234"/>
                    </a:lnTo>
                    <a:lnTo>
                      <a:pt x="456" y="234"/>
                    </a:lnTo>
                    <a:lnTo>
                      <a:pt x="438" y="234"/>
                    </a:lnTo>
                    <a:lnTo>
                      <a:pt x="426" y="234"/>
                    </a:lnTo>
                    <a:lnTo>
                      <a:pt x="408" y="234"/>
                    </a:lnTo>
                    <a:lnTo>
                      <a:pt x="390" y="234"/>
                    </a:lnTo>
                    <a:lnTo>
                      <a:pt x="372" y="234"/>
                    </a:lnTo>
                    <a:lnTo>
                      <a:pt x="354" y="234"/>
                    </a:lnTo>
                    <a:lnTo>
                      <a:pt x="342" y="234"/>
                    </a:lnTo>
                    <a:lnTo>
                      <a:pt x="324" y="234"/>
                    </a:lnTo>
                    <a:lnTo>
                      <a:pt x="306" y="234"/>
                    </a:lnTo>
                    <a:lnTo>
                      <a:pt x="288" y="234"/>
                    </a:lnTo>
                    <a:lnTo>
                      <a:pt x="270" y="234"/>
                    </a:lnTo>
                    <a:lnTo>
                      <a:pt x="252" y="234"/>
                    </a:lnTo>
                    <a:lnTo>
                      <a:pt x="240" y="234"/>
                    </a:lnTo>
                    <a:lnTo>
                      <a:pt x="222" y="234"/>
                    </a:lnTo>
                    <a:lnTo>
                      <a:pt x="204" y="234"/>
                    </a:lnTo>
                    <a:lnTo>
                      <a:pt x="186" y="234"/>
                    </a:lnTo>
                    <a:lnTo>
                      <a:pt x="168" y="234"/>
                    </a:lnTo>
                    <a:lnTo>
                      <a:pt x="150" y="234"/>
                    </a:lnTo>
                    <a:lnTo>
                      <a:pt x="138" y="234"/>
                    </a:lnTo>
                    <a:lnTo>
                      <a:pt x="120" y="234"/>
                    </a:lnTo>
                    <a:lnTo>
                      <a:pt x="102" y="234"/>
                    </a:lnTo>
                    <a:lnTo>
                      <a:pt x="84" y="234"/>
                    </a:lnTo>
                    <a:lnTo>
                      <a:pt x="66" y="234"/>
                    </a:lnTo>
                    <a:lnTo>
                      <a:pt x="48" y="234"/>
                    </a:lnTo>
                    <a:lnTo>
                      <a:pt x="36" y="234"/>
                    </a:lnTo>
                    <a:lnTo>
                      <a:pt x="18" y="234"/>
                    </a:lnTo>
                    <a:lnTo>
                      <a:pt x="0" y="2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59" name="Freeform 163"/>
              <p:cNvSpPr>
                <a:spLocks/>
              </p:cNvSpPr>
              <p:nvPr/>
            </p:nvSpPr>
            <p:spPr bwMode="auto">
              <a:xfrm>
                <a:off x="6767513" y="4783737"/>
                <a:ext cx="1614488" cy="25138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36" y="96"/>
                  </a:cxn>
                  <a:cxn ang="0">
                    <a:pos x="66" y="78"/>
                  </a:cxn>
                  <a:cxn ang="0">
                    <a:pos x="102" y="72"/>
                  </a:cxn>
                  <a:cxn ang="0">
                    <a:pos x="138" y="72"/>
                  </a:cxn>
                  <a:cxn ang="0">
                    <a:pos x="168" y="66"/>
                  </a:cxn>
                  <a:cxn ang="0">
                    <a:pos x="204" y="66"/>
                  </a:cxn>
                  <a:cxn ang="0">
                    <a:pos x="240" y="66"/>
                  </a:cxn>
                  <a:cxn ang="0">
                    <a:pos x="270" y="60"/>
                  </a:cxn>
                  <a:cxn ang="0">
                    <a:pos x="306" y="54"/>
                  </a:cxn>
                  <a:cxn ang="0">
                    <a:pos x="342" y="48"/>
                  </a:cxn>
                  <a:cxn ang="0">
                    <a:pos x="372" y="42"/>
                  </a:cxn>
                  <a:cxn ang="0">
                    <a:pos x="408" y="42"/>
                  </a:cxn>
                  <a:cxn ang="0">
                    <a:pos x="438" y="36"/>
                  </a:cxn>
                  <a:cxn ang="0">
                    <a:pos x="474" y="36"/>
                  </a:cxn>
                  <a:cxn ang="0">
                    <a:pos x="510" y="36"/>
                  </a:cxn>
                  <a:cxn ang="0">
                    <a:pos x="540" y="30"/>
                  </a:cxn>
                  <a:cxn ang="0">
                    <a:pos x="576" y="24"/>
                  </a:cxn>
                  <a:cxn ang="0">
                    <a:pos x="612" y="18"/>
                  </a:cxn>
                  <a:cxn ang="0">
                    <a:pos x="642" y="12"/>
                  </a:cxn>
                  <a:cxn ang="0">
                    <a:pos x="678" y="0"/>
                  </a:cxn>
                  <a:cxn ang="0">
                    <a:pos x="660" y="18"/>
                  </a:cxn>
                  <a:cxn ang="0">
                    <a:pos x="630" y="24"/>
                  </a:cxn>
                  <a:cxn ang="0">
                    <a:pos x="594" y="30"/>
                  </a:cxn>
                  <a:cxn ang="0">
                    <a:pos x="558" y="36"/>
                  </a:cxn>
                  <a:cxn ang="0">
                    <a:pos x="528" y="42"/>
                  </a:cxn>
                  <a:cxn ang="0">
                    <a:pos x="492" y="42"/>
                  </a:cxn>
                  <a:cxn ang="0">
                    <a:pos x="456" y="42"/>
                  </a:cxn>
                  <a:cxn ang="0">
                    <a:pos x="426" y="48"/>
                  </a:cxn>
                  <a:cxn ang="0">
                    <a:pos x="390" y="48"/>
                  </a:cxn>
                  <a:cxn ang="0">
                    <a:pos x="354" y="54"/>
                  </a:cxn>
                  <a:cxn ang="0">
                    <a:pos x="324" y="54"/>
                  </a:cxn>
                  <a:cxn ang="0">
                    <a:pos x="288" y="60"/>
                  </a:cxn>
                  <a:cxn ang="0">
                    <a:pos x="252" y="66"/>
                  </a:cxn>
                  <a:cxn ang="0">
                    <a:pos x="222" y="72"/>
                  </a:cxn>
                  <a:cxn ang="0">
                    <a:pos x="186" y="72"/>
                  </a:cxn>
                  <a:cxn ang="0">
                    <a:pos x="150" y="78"/>
                  </a:cxn>
                  <a:cxn ang="0">
                    <a:pos x="120" y="66"/>
                  </a:cxn>
                  <a:cxn ang="0">
                    <a:pos x="84" y="78"/>
                  </a:cxn>
                  <a:cxn ang="0">
                    <a:pos x="48" y="90"/>
                  </a:cxn>
                  <a:cxn ang="0">
                    <a:pos x="18" y="102"/>
                  </a:cxn>
                </a:cxnLst>
                <a:rect l="0" t="0" r="r" b="b"/>
                <a:pathLst>
                  <a:path w="678" h="108">
                    <a:moveTo>
                      <a:pt x="0" y="108"/>
                    </a:moveTo>
                    <a:lnTo>
                      <a:pt x="0" y="102"/>
                    </a:lnTo>
                    <a:lnTo>
                      <a:pt x="18" y="102"/>
                    </a:lnTo>
                    <a:lnTo>
                      <a:pt x="36" y="96"/>
                    </a:lnTo>
                    <a:lnTo>
                      <a:pt x="48" y="84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102" y="72"/>
                    </a:lnTo>
                    <a:lnTo>
                      <a:pt x="120" y="66"/>
                    </a:lnTo>
                    <a:lnTo>
                      <a:pt x="138" y="72"/>
                    </a:lnTo>
                    <a:lnTo>
                      <a:pt x="150" y="78"/>
                    </a:lnTo>
                    <a:lnTo>
                      <a:pt x="168" y="66"/>
                    </a:lnTo>
                    <a:lnTo>
                      <a:pt x="186" y="66"/>
                    </a:lnTo>
                    <a:lnTo>
                      <a:pt x="204" y="66"/>
                    </a:lnTo>
                    <a:lnTo>
                      <a:pt x="222" y="72"/>
                    </a:lnTo>
                    <a:lnTo>
                      <a:pt x="240" y="66"/>
                    </a:lnTo>
                    <a:lnTo>
                      <a:pt x="252" y="60"/>
                    </a:lnTo>
                    <a:lnTo>
                      <a:pt x="270" y="60"/>
                    </a:lnTo>
                    <a:lnTo>
                      <a:pt x="288" y="54"/>
                    </a:lnTo>
                    <a:lnTo>
                      <a:pt x="306" y="54"/>
                    </a:lnTo>
                    <a:lnTo>
                      <a:pt x="324" y="48"/>
                    </a:lnTo>
                    <a:lnTo>
                      <a:pt x="342" y="48"/>
                    </a:lnTo>
                    <a:lnTo>
                      <a:pt x="354" y="42"/>
                    </a:lnTo>
                    <a:lnTo>
                      <a:pt x="372" y="42"/>
                    </a:lnTo>
                    <a:lnTo>
                      <a:pt x="390" y="42"/>
                    </a:lnTo>
                    <a:lnTo>
                      <a:pt x="408" y="42"/>
                    </a:lnTo>
                    <a:lnTo>
                      <a:pt x="426" y="36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6"/>
                    </a:lnTo>
                    <a:lnTo>
                      <a:pt x="492" y="36"/>
                    </a:lnTo>
                    <a:lnTo>
                      <a:pt x="510" y="36"/>
                    </a:lnTo>
                    <a:lnTo>
                      <a:pt x="528" y="30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24"/>
                    </a:lnTo>
                    <a:lnTo>
                      <a:pt x="594" y="24"/>
                    </a:lnTo>
                    <a:lnTo>
                      <a:pt x="612" y="18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0"/>
                    </a:lnTo>
                    <a:lnTo>
                      <a:pt x="678" y="12"/>
                    </a:lnTo>
                    <a:lnTo>
                      <a:pt x="660" y="18"/>
                    </a:lnTo>
                    <a:lnTo>
                      <a:pt x="642" y="24"/>
                    </a:lnTo>
                    <a:lnTo>
                      <a:pt x="630" y="24"/>
                    </a:lnTo>
                    <a:lnTo>
                      <a:pt x="612" y="30"/>
                    </a:lnTo>
                    <a:lnTo>
                      <a:pt x="594" y="30"/>
                    </a:lnTo>
                    <a:lnTo>
                      <a:pt x="576" y="36"/>
                    </a:lnTo>
                    <a:lnTo>
                      <a:pt x="558" y="36"/>
                    </a:lnTo>
                    <a:lnTo>
                      <a:pt x="540" y="42"/>
                    </a:lnTo>
                    <a:lnTo>
                      <a:pt x="528" y="42"/>
                    </a:lnTo>
                    <a:lnTo>
                      <a:pt x="510" y="42"/>
                    </a:lnTo>
                    <a:lnTo>
                      <a:pt x="492" y="42"/>
                    </a:lnTo>
                    <a:lnTo>
                      <a:pt x="474" y="42"/>
                    </a:lnTo>
                    <a:lnTo>
                      <a:pt x="456" y="42"/>
                    </a:lnTo>
                    <a:lnTo>
                      <a:pt x="438" y="42"/>
                    </a:lnTo>
                    <a:lnTo>
                      <a:pt x="426" y="48"/>
                    </a:lnTo>
                    <a:lnTo>
                      <a:pt x="408" y="48"/>
                    </a:lnTo>
                    <a:lnTo>
                      <a:pt x="390" y="48"/>
                    </a:lnTo>
                    <a:lnTo>
                      <a:pt x="372" y="48"/>
                    </a:lnTo>
                    <a:lnTo>
                      <a:pt x="354" y="54"/>
                    </a:lnTo>
                    <a:lnTo>
                      <a:pt x="342" y="54"/>
                    </a:lnTo>
                    <a:lnTo>
                      <a:pt x="324" y="54"/>
                    </a:lnTo>
                    <a:lnTo>
                      <a:pt x="306" y="60"/>
                    </a:lnTo>
                    <a:lnTo>
                      <a:pt x="288" y="60"/>
                    </a:lnTo>
                    <a:lnTo>
                      <a:pt x="270" y="66"/>
                    </a:lnTo>
                    <a:lnTo>
                      <a:pt x="252" y="66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04" y="72"/>
                    </a:lnTo>
                    <a:lnTo>
                      <a:pt x="186" y="72"/>
                    </a:lnTo>
                    <a:lnTo>
                      <a:pt x="168" y="72"/>
                    </a:lnTo>
                    <a:lnTo>
                      <a:pt x="150" y="78"/>
                    </a:lnTo>
                    <a:lnTo>
                      <a:pt x="138" y="72"/>
                    </a:lnTo>
                    <a:lnTo>
                      <a:pt x="120" y="66"/>
                    </a:lnTo>
                    <a:lnTo>
                      <a:pt x="102" y="78"/>
                    </a:lnTo>
                    <a:lnTo>
                      <a:pt x="84" y="78"/>
                    </a:lnTo>
                    <a:lnTo>
                      <a:pt x="66" y="84"/>
                    </a:lnTo>
                    <a:lnTo>
                      <a:pt x="48" y="90"/>
                    </a:lnTo>
                    <a:lnTo>
                      <a:pt x="36" y="96"/>
                    </a:lnTo>
                    <a:lnTo>
                      <a:pt x="18" y="10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0" name="Freeform 164"/>
              <p:cNvSpPr>
                <a:spLocks/>
              </p:cNvSpPr>
              <p:nvPr/>
            </p:nvSpPr>
            <p:spPr bwMode="auto">
              <a:xfrm>
                <a:off x="6767513" y="4630114"/>
                <a:ext cx="1614488" cy="391040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36" y="162"/>
                  </a:cxn>
                  <a:cxn ang="0">
                    <a:pos x="66" y="144"/>
                  </a:cxn>
                  <a:cxn ang="0">
                    <a:pos x="102" y="138"/>
                  </a:cxn>
                  <a:cxn ang="0">
                    <a:pos x="138" y="132"/>
                  </a:cxn>
                  <a:cxn ang="0">
                    <a:pos x="168" y="132"/>
                  </a:cxn>
                  <a:cxn ang="0">
                    <a:pos x="204" y="132"/>
                  </a:cxn>
                  <a:cxn ang="0">
                    <a:pos x="240" y="126"/>
                  </a:cxn>
                  <a:cxn ang="0">
                    <a:pos x="270" y="120"/>
                  </a:cxn>
                  <a:cxn ang="0">
                    <a:pos x="306" y="114"/>
                  </a:cxn>
                  <a:cxn ang="0">
                    <a:pos x="342" y="102"/>
                  </a:cxn>
                  <a:cxn ang="0">
                    <a:pos x="372" y="96"/>
                  </a:cxn>
                  <a:cxn ang="0">
                    <a:pos x="408" y="90"/>
                  </a:cxn>
                  <a:cxn ang="0">
                    <a:pos x="438" y="78"/>
                  </a:cxn>
                  <a:cxn ang="0">
                    <a:pos x="474" y="78"/>
                  </a:cxn>
                  <a:cxn ang="0">
                    <a:pos x="510" y="72"/>
                  </a:cxn>
                  <a:cxn ang="0">
                    <a:pos x="540" y="60"/>
                  </a:cxn>
                  <a:cxn ang="0">
                    <a:pos x="576" y="48"/>
                  </a:cxn>
                  <a:cxn ang="0">
                    <a:pos x="612" y="36"/>
                  </a:cxn>
                  <a:cxn ang="0">
                    <a:pos x="642" y="18"/>
                  </a:cxn>
                  <a:cxn ang="0">
                    <a:pos x="678" y="0"/>
                  </a:cxn>
                  <a:cxn ang="0">
                    <a:pos x="660" y="72"/>
                  </a:cxn>
                  <a:cxn ang="0">
                    <a:pos x="630" y="78"/>
                  </a:cxn>
                  <a:cxn ang="0">
                    <a:pos x="594" y="90"/>
                  </a:cxn>
                  <a:cxn ang="0">
                    <a:pos x="558" y="96"/>
                  </a:cxn>
                  <a:cxn ang="0">
                    <a:pos x="528" y="96"/>
                  </a:cxn>
                  <a:cxn ang="0">
                    <a:pos x="492" y="102"/>
                  </a:cxn>
                  <a:cxn ang="0">
                    <a:pos x="456" y="102"/>
                  </a:cxn>
                  <a:cxn ang="0">
                    <a:pos x="426" y="102"/>
                  </a:cxn>
                  <a:cxn ang="0">
                    <a:pos x="390" y="108"/>
                  </a:cxn>
                  <a:cxn ang="0">
                    <a:pos x="354" y="108"/>
                  </a:cxn>
                  <a:cxn ang="0">
                    <a:pos x="324" y="114"/>
                  </a:cxn>
                  <a:cxn ang="0">
                    <a:pos x="288" y="120"/>
                  </a:cxn>
                  <a:cxn ang="0">
                    <a:pos x="252" y="126"/>
                  </a:cxn>
                  <a:cxn ang="0">
                    <a:pos x="222" y="138"/>
                  </a:cxn>
                  <a:cxn ang="0">
                    <a:pos x="186" y="132"/>
                  </a:cxn>
                  <a:cxn ang="0">
                    <a:pos x="150" y="144"/>
                  </a:cxn>
                  <a:cxn ang="0">
                    <a:pos x="120" y="132"/>
                  </a:cxn>
                  <a:cxn ang="0">
                    <a:pos x="84" y="144"/>
                  </a:cxn>
                  <a:cxn ang="0">
                    <a:pos x="48" y="150"/>
                  </a:cxn>
                  <a:cxn ang="0">
                    <a:pos x="18" y="168"/>
                  </a:cxn>
                </a:cxnLst>
                <a:rect l="0" t="0" r="r" b="b"/>
                <a:pathLst>
                  <a:path w="678" h="168">
                    <a:moveTo>
                      <a:pt x="0" y="168"/>
                    </a:moveTo>
                    <a:lnTo>
                      <a:pt x="0" y="168"/>
                    </a:lnTo>
                    <a:lnTo>
                      <a:pt x="18" y="168"/>
                    </a:lnTo>
                    <a:lnTo>
                      <a:pt x="36" y="162"/>
                    </a:lnTo>
                    <a:lnTo>
                      <a:pt x="48" y="150"/>
                    </a:lnTo>
                    <a:lnTo>
                      <a:pt x="66" y="144"/>
                    </a:lnTo>
                    <a:lnTo>
                      <a:pt x="84" y="144"/>
                    </a:lnTo>
                    <a:lnTo>
                      <a:pt x="102" y="138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50" y="138"/>
                    </a:lnTo>
                    <a:lnTo>
                      <a:pt x="168" y="132"/>
                    </a:lnTo>
                    <a:lnTo>
                      <a:pt x="186" y="132"/>
                    </a:lnTo>
                    <a:lnTo>
                      <a:pt x="204" y="132"/>
                    </a:lnTo>
                    <a:lnTo>
                      <a:pt x="222" y="132"/>
                    </a:lnTo>
                    <a:lnTo>
                      <a:pt x="240" y="126"/>
                    </a:lnTo>
                    <a:lnTo>
                      <a:pt x="252" y="126"/>
                    </a:lnTo>
                    <a:lnTo>
                      <a:pt x="270" y="120"/>
                    </a:lnTo>
                    <a:lnTo>
                      <a:pt x="288" y="114"/>
                    </a:lnTo>
                    <a:lnTo>
                      <a:pt x="306" y="114"/>
                    </a:lnTo>
                    <a:lnTo>
                      <a:pt x="324" y="108"/>
                    </a:lnTo>
                    <a:lnTo>
                      <a:pt x="342" y="102"/>
                    </a:lnTo>
                    <a:lnTo>
                      <a:pt x="354" y="102"/>
                    </a:lnTo>
                    <a:lnTo>
                      <a:pt x="372" y="96"/>
                    </a:lnTo>
                    <a:lnTo>
                      <a:pt x="390" y="96"/>
                    </a:lnTo>
                    <a:lnTo>
                      <a:pt x="408" y="90"/>
                    </a:lnTo>
                    <a:lnTo>
                      <a:pt x="426" y="84"/>
                    </a:lnTo>
                    <a:lnTo>
                      <a:pt x="438" y="78"/>
                    </a:lnTo>
                    <a:lnTo>
                      <a:pt x="456" y="78"/>
                    </a:lnTo>
                    <a:lnTo>
                      <a:pt x="474" y="78"/>
                    </a:lnTo>
                    <a:lnTo>
                      <a:pt x="492" y="72"/>
                    </a:lnTo>
                    <a:lnTo>
                      <a:pt x="510" y="72"/>
                    </a:lnTo>
                    <a:lnTo>
                      <a:pt x="528" y="66"/>
                    </a:lnTo>
                    <a:lnTo>
                      <a:pt x="540" y="60"/>
                    </a:lnTo>
                    <a:lnTo>
                      <a:pt x="558" y="54"/>
                    </a:lnTo>
                    <a:lnTo>
                      <a:pt x="576" y="48"/>
                    </a:lnTo>
                    <a:lnTo>
                      <a:pt x="594" y="42"/>
                    </a:lnTo>
                    <a:lnTo>
                      <a:pt x="612" y="36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66"/>
                    </a:lnTo>
                    <a:lnTo>
                      <a:pt x="660" y="72"/>
                    </a:lnTo>
                    <a:lnTo>
                      <a:pt x="642" y="78"/>
                    </a:lnTo>
                    <a:lnTo>
                      <a:pt x="630" y="78"/>
                    </a:lnTo>
                    <a:lnTo>
                      <a:pt x="612" y="84"/>
                    </a:lnTo>
                    <a:lnTo>
                      <a:pt x="594" y="90"/>
                    </a:lnTo>
                    <a:lnTo>
                      <a:pt x="576" y="90"/>
                    </a:lnTo>
                    <a:lnTo>
                      <a:pt x="558" y="96"/>
                    </a:lnTo>
                    <a:lnTo>
                      <a:pt x="540" y="96"/>
                    </a:lnTo>
                    <a:lnTo>
                      <a:pt x="528" y="96"/>
                    </a:lnTo>
                    <a:lnTo>
                      <a:pt x="510" y="102"/>
                    </a:lnTo>
                    <a:lnTo>
                      <a:pt x="492" y="102"/>
                    </a:lnTo>
                    <a:lnTo>
                      <a:pt x="474" y="102"/>
                    </a:lnTo>
                    <a:lnTo>
                      <a:pt x="456" y="102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08" y="108"/>
                    </a:lnTo>
                    <a:lnTo>
                      <a:pt x="390" y="108"/>
                    </a:lnTo>
                    <a:lnTo>
                      <a:pt x="372" y="108"/>
                    </a:lnTo>
                    <a:lnTo>
                      <a:pt x="354" y="108"/>
                    </a:lnTo>
                    <a:lnTo>
                      <a:pt x="342" y="114"/>
                    </a:lnTo>
                    <a:lnTo>
                      <a:pt x="324" y="114"/>
                    </a:lnTo>
                    <a:lnTo>
                      <a:pt x="306" y="120"/>
                    </a:lnTo>
                    <a:lnTo>
                      <a:pt x="288" y="120"/>
                    </a:lnTo>
                    <a:lnTo>
                      <a:pt x="270" y="126"/>
                    </a:lnTo>
                    <a:lnTo>
                      <a:pt x="252" y="126"/>
                    </a:lnTo>
                    <a:lnTo>
                      <a:pt x="240" y="132"/>
                    </a:lnTo>
                    <a:lnTo>
                      <a:pt x="222" y="138"/>
                    </a:lnTo>
                    <a:lnTo>
                      <a:pt x="204" y="132"/>
                    </a:lnTo>
                    <a:lnTo>
                      <a:pt x="186" y="132"/>
                    </a:lnTo>
                    <a:lnTo>
                      <a:pt x="168" y="132"/>
                    </a:lnTo>
                    <a:lnTo>
                      <a:pt x="150" y="144"/>
                    </a:lnTo>
                    <a:lnTo>
                      <a:pt x="138" y="138"/>
                    </a:lnTo>
                    <a:lnTo>
                      <a:pt x="120" y="132"/>
                    </a:lnTo>
                    <a:lnTo>
                      <a:pt x="102" y="138"/>
                    </a:lnTo>
                    <a:lnTo>
                      <a:pt x="84" y="144"/>
                    </a:lnTo>
                    <a:lnTo>
                      <a:pt x="66" y="144"/>
                    </a:lnTo>
                    <a:lnTo>
                      <a:pt x="48" y="150"/>
                    </a:lnTo>
                    <a:lnTo>
                      <a:pt x="36" y="162"/>
                    </a:lnTo>
                    <a:lnTo>
                      <a:pt x="18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A18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1" name="Freeform 165"/>
              <p:cNvSpPr>
                <a:spLocks/>
              </p:cNvSpPr>
              <p:nvPr/>
            </p:nvSpPr>
            <p:spPr bwMode="auto">
              <a:xfrm>
                <a:off x="6767513" y="4630114"/>
                <a:ext cx="1614488" cy="391040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36" y="162"/>
                  </a:cxn>
                  <a:cxn ang="0">
                    <a:pos x="66" y="144"/>
                  </a:cxn>
                  <a:cxn ang="0">
                    <a:pos x="102" y="138"/>
                  </a:cxn>
                  <a:cxn ang="0">
                    <a:pos x="138" y="132"/>
                  </a:cxn>
                  <a:cxn ang="0">
                    <a:pos x="168" y="132"/>
                  </a:cxn>
                  <a:cxn ang="0">
                    <a:pos x="204" y="132"/>
                  </a:cxn>
                  <a:cxn ang="0">
                    <a:pos x="240" y="126"/>
                  </a:cxn>
                  <a:cxn ang="0">
                    <a:pos x="270" y="120"/>
                  </a:cxn>
                  <a:cxn ang="0">
                    <a:pos x="306" y="114"/>
                  </a:cxn>
                  <a:cxn ang="0">
                    <a:pos x="342" y="102"/>
                  </a:cxn>
                  <a:cxn ang="0">
                    <a:pos x="372" y="96"/>
                  </a:cxn>
                  <a:cxn ang="0">
                    <a:pos x="408" y="90"/>
                  </a:cxn>
                  <a:cxn ang="0">
                    <a:pos x="438" y="78"/>
                  </a:cxn>
                  <a:cxn ang="0">
                    <a:pos x="474" y="78"/>
                  </a:cxn>
                  <a:cxn ang="0">
                    <a:pos x="510" y="72"/>
                  </a:cxn>
                  <a:cxn ang="0">
                    <a:pos x="540" y="60"/>
                  </a:cxn>
                  <a:cxn ang="0">
                    <a:pos x="576" y="48"/>
                  </a:cxn>
                  <a:cxn ang="0">
                    <a:pos x="612" y="36"/>
                  </a:cxn>
                  <a:cxn ang="0">
                    <a:pos x="642" y="18"/>
                  </a:cxn>
                  <a:cxn ang="0">
                    <a:pos x="678" y="0"/>
                  </a:cxn>
                  <a:cxn ang="0">
                    <a:pos x="660" y="72"/>
                  </a:cxn>
                  <a:cxn ang="0">
                    <a:pos x="630" y="78"/>
                  </a:cxn>
                  <a:cxn ang="0">
                    <a:pos x="594" y="90"/>
                  </a:cxn>
                  <a:cxn ang="0">
                    <a:pos x="558" y="96"/>
                  </a:cxn>
                  <a:cxn ang="0">
                    <a:pos x="528" y="96"/>
                  </a:cxn>
                  <a:cxn ang="0">
                    <a:pos x="492" y="102"/>
                  </a:cxn>
                  <a:cxn ang="0">
                    <a:pos x="456" y="102"/>
                  </a:cxn>
                  <a:cxn ang="0">
                    <a:pos x="426" y="102"/>
                  </a:cxn>
                  <a:cxn ang="0">
                    <a:pos x="390" y="108"/>
                  </a:cxn>
                  <a:cxn ang="0">
                    <a:pos x="354" y="108"/>
                  </a:cxn>
                  <a:cxn ang="0">
                    <a:pos x="324" y="114"/>
                  </a:cxn>
                  <a:cxn ang="0">
                    <a:pos x="288" y="120"/>
                  </a:cxn>
                  <a:cxn ang="0">
                    <a:pos x="252" y="126"/>
                  </a:cxn>
                  <a:cxn ang="0">
                    <a:pos x="222" y="138"/>
                  </a:cxn>
                  <a:cxn ang="0">
                    <a:pos x="186" y="132"/>
                  </a:cxn>
                  <a:cxn ang="0">
                    <a:pos x="150" y="144"/>
                  </a:cxn>
                  <a:cxn ang="0">
                    <a:pos x="120" y="132"/>
                  </a:cxn>
                  <a:cxn ang="0">
                    <a:pos x="84" y="144"/>
                  </a:cxn>
                  <a:cxn ang="0">
                    <a:pos x="48" y="150"/>
                  </a:cxn>
                  <a:cxn ang="0">
                    <a:pos x="18" y="168"/>
                  </a:cxn>
                </a:cxnLst>
                <a:rect l="0" t="0" r="r" b="b"/>
                <a:pathLst>
                  <a:path w="678" h="168">
                    <a:moveTo>
                      <a:pt x="0" y="168"/>
                    </a:moveTo>
                    <a:lnTo>
                      <a:pt x="0" y="168"/>
                    </a:lnTo>
                    <a:lnTo>
                      <a:pt x="18" y="168"/>
                    </a:lnTo>
                    <a:lnTo>
                      <a:pt x="36" y="162"/>
                    </a:lnTo>
                    <a:lnTo>
                      <a:pt x="48" y="150"/>
                    </a:lnTo>
                    <a:lnTo>
                      <a:pt x="66" y="144"/>
                    </a:lnTo>
                    <a:lnTo>
                      <a:pt x="84" y="144"/>
                    </a:lnTo>
                    <a:lnTo>
                      <a:pt x="102" y="138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50" y="138"/>
                    </a:lnTo>
                    <a:lnTo>
                      <a:pt x="168" y="132"/>
                    </a:lnTo>
                    <a:lnTo>
                      <a:pt x="186" y="132"/>
                    </a:lnTo>
                    <a:lnTo>
                      <a:pt x="204" y="132"/>
                    </a:lnTo>
                    <a:lnTo>
                      <a:pt x="222" y="132"/>
                    </a:lnTo>
                    <a:lnTo>
                      <a:pt x="240" y="126"/>
                    </a:lnTo>
                    <a:lnTo>
                      <a:pt x="252" y="126"/>
                    </a:lnTo>
                    <a:lnTo>
                      <a:pt x="270" y="120"/>
                    </a:lnTo>
                    <a:lnTo>
                      <a:pt x="288" y="114"/>
                    </a:lnTo>
                    <a:lnTo>
                      <a:pt x="306" y="114"/>
                    </a:lnTo>
                    <a:lnTo>
                      <a:pt x="324" y="108"/>
                    </a:lnTo>
                    <a:lnTo>
                      <a:pt x="342" y="102"/>
                    </a:lnTo>
                    <a:lnTo>
                      <a:pt x="354" y="102"/>
                    </a:lnTo>
                    <a:lnTo>
                      <a:pt x="372" y="96"/>
                    </a:lnTo>
                    <a:lnTo>
                      <a:pt x="390" y="96"/>
                    </a:lnTo>
                    <a:lnTo>
                      <a:pt x="408" y="90"/>
                    </a:lnTo>
                    <a:lnTo>
                      <a:pt x="426" y="84"/>
                    </a:lnTo>
                    <a:lnTo>
                      <a:pt x="438" y="78"/>
                    </a:lnTo>
                    <a:lnTo>
                      <a:pt x="456" y="78"/>
                    </a:lnTo>
                    <a:lnTo>
                      <a:pt x="474" y="78"/>
                    </a:lnTo>
                    <a:lnTo>
                      <a:pt x="492" y="72"/>
                    </a:lnTo>
                    <a:lnTo>
                      <a:pt x="510" y="72"/>
                    </a:lnTo>
                    <a:lnTo>
                      <a:pt x="528" y="66"/>
                    </a:lnTo>
                    <a:lnTo>
                      <a:pt x="540" y="60"/>
                    </a:lnTo>
                    <a:lnTo>
                      <a:pt x="558" y="54"/>
                    </a:lnTo>
                    <a:lnTo>
                      <a:pt x="576" y="48"/>
                    </a:lnTo>
                    <a:lnTo>
                      <a:pt x="594" y="42"/>
                    </a:lnTo>
                    <a:lnTo>
                      <a:pt x="612" y="36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66"/>
                    </a:lnTo>
                    <a:lnTo>
                      <a:pt x="660" y="72"/>
                    </a:lnTo>
                    <a:lnTo>
                      <a:pt x="642" y="78"/>
                    </a:lnTo>
                    <a:lnTo>
                      <a:pt x="630" y="78"/>
                    </a:lnTo>
                    <a:lnTo>
                      <a:pt x="612" y="84"/>
                    </a:lnTo>
                    <a:lnTo>
                      <a:pt x="594" y="90"/>
                    </a:lnTo>
                    <a:lnTo>
                      <a:pt x="576" y="90"/>
                    </a:lnTo>
                    <a:lnTo>
                      <a:pt x="558" y="96"/>
                    </a:lnTo>
                    <a:lnTo>
                      <a:pt x="540" y="96"/>
                    </a:lnTo>
                    <a:lnTo>
                      <a:pt x="528" y="96"/>
                    </a:lnTo>
                    <a:lnTo>
                      <a:pt x="510" y="102"/>
                    </a:lnTo>
                    <a:lnTo>
                      <a:pt x="492" y="102"/>
                    </a:lnTo>
                    <a:lnTo>
                      <a:pt x="474" y="102"/>
                    </a:lnTo>
                    <a:lnTo>
                      <a:pt x="456" y="102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08" y="108"/>
                    </a:lnTo>
                    <a:lnTo>
                      <a:pt x="390" y="108"/>
                    </a:lnTo>
                    <a:lnTo>
                      <a:pt x="372" y="108"/>
                    </a:lnTo>
                    <a:lnTo>
                      <a:pt x="354" y="108"/>
                    </a:lnTo>
                    <a:lnTo>
                      <a:pt x="342" y="114"/>
                    </a:lnTo>
                    <a:lnTo>
                      <a:pt x="324" y="114"/>
                    </a:lnTo>
                    <a:lnTo>
                      <a:pt x="306" y="120"/>
                    </a:lnTo>
                    <a:lnTo>
                      <a:pt x="288" y="120"/>
                    </a:lnTo>
                    <a:lnTo>
                      <a:pt x="270" y="126"/>
                    </a:lnTo>
                    <a:lnTo>
                      <a:pt x="252" y="126"/>
                    </a:lnTo>
                    <a:lnTo>
                      <a:pt x="240" y="132"/>
                    </a:lnTo>
                    <a:lnTo>
                      <a:pt x="222" y="138"/>
                    </a:lnTo>
                    <a:lnTo>
                      <a:pt x="204" y="132"/>
                    </a:lnTo>
                    <a:lnTo>
                      <a:pt x="186" y="132"/>
                    </a:lnTo>
                    <a:lnTo>
                      <a:pt x="168" y="132"/>
                    </a:lnTo>
                    <a:lnTo>
                      <a:pt x="150" y="144"/>
                    </a:lnTo>
                    <a:lnTo>
                      <a:pt x="138" y="138"/>
                    </a:lnTo>
                    <a:lnTo>
                      <a:pt x="120" y="132"/>
                    </a:lnTo>
                    <a:lnTo>
                      <a:pt x="102" y="138"/>
                    </a:lnTo>
                    <a:lnTo>
                      <a:pt x="84" y="144"/>
                    </a:lnTo>
                    <a:lnTo>
                      <a:pt x="66" y="144"/>
                    </a:lnTo>
                    <a:lnTo>
                      <a:pt x="48" y="150"/>
                    </a:lnTo>
                    <a:lnTo>
                      <a:pt x="36" y="162"/>
                    </a:lnTo>
                    <a:lnTo>
                      <a:pt x="18" y="168"/>
                    </a:lnTo>
                    <a:lnTo>
                      <a:pt x="0" y="1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2" name="Freeform 166"/>
              <p:cNvSpPr>
                <a:spLocks/>
              </p:cNvSpPr>
              <p:nvPr/>
            </p:nvSpPr>
            <p:spPr bwMode="auto">
              <a:xfrm>
                <a:off x="6767513" y="4546320"/>
                <a:ext cx="1614488" cy="474834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36" y="186"/>
                  </a:cxn>
                  <a:cxn ang="0">
                    <a:pos x="66" y="174"/>
                  </a:cxn>
                  <a:cxn ang="0">
                    <a:pos x="102" y="168"/>
                  </a:cxn>
                  <a:cxn ang="0">
                    <a:pos x="138" y="162"/>
                  </a:cxn>
                  <a:cxn ang="0">
                    <a:pos x="168" y="162"/>
                  </a:cxn>
                  <a:cxn ang="0">
                    <a:pos x="204" y="156"/>
                  </a:cxn>
                  <a:cxn ang="0">
                    <a:pos x="240" y="156"/>
                  </a:cxn>
                  <a:cxn ang="0">
                    <a:pos x="270" y="144"/>
                  </a:cxn>
                  <a:cxn ang="0">
                    <a:pos x="306" y="138"/>
                  </a:cxn>
                  <a:cxn ang="0">
                    <a:pos x="342" y="132"/>
                  </a:cxn>
                  <a:cxn ang="0">
                    <a:pos x="372" y="126"/>
                  </a:cxn>
                  <a:cxn ang="0">
                    <a:pos x="408" y="114"/>
                  </a:cxn>
                  <a:cxn ang="0">
                    <a:pos x="438" y="108"/>
                  </a:cxn>
                  <a:cxn ang="0">
                    <a:pos x="474" y="96"/>
                  </a:cxn>
                  <a:cxn ang="0">
                    <a:pos x="510" y="90"/>
                  </a:cxn>
                  <a:cxn ang="0">
                    <a:pos x="540" y="78"/>
                  </a:cxn>
                  <a:cxn ang="0">
                    <a:pos x="576" y="60"/>
                  </a:cxn>
                  <a:cxn ang="0">
                    <a:pos x="612" y="42"/>
                  </a:cxn>
                  <a:cxn ang="0">
                    <a:pos x="642" y="24"/>
                  </a:cxn>
                  <a:cxn ang="0">
                    <a:pos x="678" y="0"/>
                  </a:cxn>
                  <a:cxn ang="0">
                    <a:pos x="660" y="48"/>
                  </a:cxn>
                  <a:cxn ang="0">
                    <a:pos x="630" y="60"/>
                  </a:cxn>
                  <a:cxn ang="0">
                    <a:pos x="594" y="78"/>
                  </a:cxn>
                  <a:cxn ang="0">
                    <a:pos x="558" y="90"/>
                  </a:cxn>
                  <a:cxn ang="0">
                    <a:pos x="528" y="102"/>
                  </a:cxn>
                  <a:cxn ang="0">
                    <a:pos x="492" y="108"/>
                  </a:cxn>
                  <a:cxn ang="0">
                    <a:pos x="456" y="114"/>
                  </a:cxn>
                  <a:cxn ang="0">
                    <a:pos x="426" y="120"/>
                  </a:cxn>
                  <a:cxn ang="0">
                    <a:pos x="390" y="132"/>
                  </a:cxn>
                  <a:cxn ang="0">
                    <a:pos x="354" y="138"/>
                  </a:cxn>
                  <a:cxn ang="0">
                    <a:pos x="324" y="144"/>
                  </a:cxn>
                  <a:cxn ang="0">
                    <a:pos x="288" y="150"/>
                  </a:cxn>
                  <a:cxn ang="0">
                    <a:pos x="252" y="162"/>
                  </a:cxn>
                  <a:cxn ang="0">
                    <a:pos x="222" y="168"/>
                  </a:cxn>
                  <a:cxn ang="0">
                    <a:pos x="186" y="168"/>
                  </a:cxn>
                  <a:cxn ang="0">
                    <a:pos x="150" y="174"/>
                  </a:cxn>
                  <a:cxn ang="0">
                    <a:pos x="120" y="168"/>
                  </a:cxn>
                  <a:cxn ang="0">
                    <a:pos x="84" y="180"/>
                  </a:cxn>
                  <a:cxn ang="0">
                    <a:pos x="48" y="186"/>
                  </a:cxn>
                  <a:cxn ang="0">
                    <a:pos x="18" y="204"/>
                  </a:cxn>
                </a:cxnLst>
                <a:rect l="0" t="0" r="r" b="b"/>
                <a:pathLst>
                  <a:path w="678" h="204">
                    <a:moveTo>
                      <a:pt x="0" y="204"/>
                    </a:moveTo>
                    <a:lnTo>
                      <a:pt x="0" y="198"/>
                    </a:lnTo>
                    <a:lnTo>
                      <a:pt x="18" y="198"/>
                    </a:lnTo>
                    <a:lnTo>
                      <a:pt x="36" y="186"/>
                    </a:lnTo>
                    <a:lnTo>
                      <a:pt x="48" y="180"/>
                    </a:lnTo>
                    <a:lnTo>
                      <a:pt x="66" y="174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20" y="156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68" y="162"/>
                    </a:lnTo>
                    <a:lnTo>
                      <a:pt x="186" y="156"/>
                    </a:lnTo>
                    <a:lnTo>
                      <a:pt x="204" y="156"/>
                    </a:lnTo>
                    <a:lnTo>
                      <a:pt x="222" y="162"/>
                    </a:lnTo>
                    <a:lnTo>
                      <a:pt x="240" y="156"/>
                    </a:lnTo>
                    <a:lnTo>
                      <a:pt x="252" y="150"/>
                    </a:lnTo>
                    <a:lnTo>
                      <a:pt x="270" y="144"/>
                    </a:lnTo>
                    <a:lnTo>
                      <a:pt x="288" y="144"/>
                    </a:lnTo>
                    <a:lnTo>
                      <a:pt x="306" y="138"/>
                    </a:lnTo>
                    <a:lnTo>
                      <a:pt x="324" y="132"/>
                    </a:lnTo>
                    <a:lnTo>
                      <a:pt x="342" y="132"/>
                    </a:lnTo>
                    <a:lnTo>
                      <a:pt x="354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8" y="114"/>
                    </a:lnTo>
                    <a:lnTo>
                      <a:pt x="426" y="114"/>
                    </a:lnTo>
                    <a:lnTo>
                      <a:pt x="438" y="108"/>
                    </a:lnTo>
                    <a:lnTo>
                      <a:pt x="456" y="102"/>
                    </a:lnTo>
                    <a:lnTo>
                      <a:pt x="474" y="96"/>
                    </a:lnTo>
                    <a:lnTo>
                      <a:pt x="492" y="96"/>
                    </a:lnTo>
                    <a:lnTo>
                      <a:pt x="510" y="90"/>
                    </a:lnTo>
                    <a:lnTo>
                      <a:pt x="528" y="84"/>
                    </a:lnTo>
                    <a:lnTo>
                      <a:pt x="540" y="78"/>
                    </a:lnTo>
                    <a:lnTo>
                      <a:pt x="558" y="66"/>
                    </a:lnTo>
                    <a:lnTo>
                      <a:pt x="576" y="60"/>
                    </a:lnTo>
                    <a:lnTo>
                      <a:pt x="594" y="54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36"/>
                    </a:lnTo>
                    <a:lnTo>
                      <a:pt x="660" y="48"/>
                    </a:lnTo>
                    <a:lnTo>
                      <a:pt x="642" y="54"/>
                    </a:lnTo>
                    <a:lnTo>
                      <a:pt x="630" y="60"/>
                    </a:lnTo>
                    <a:lnTo>
                      <a:pt x="612" y="72"/>
                    </a:lnTo>
                    <a:lnTo>
                      <a:pt x="594" y="78"/>
                    </a:lnTo>
                    <a:lnTo>
                      <a:pt x="576" y="84"/>
                    </a:lnTo>
                    <a:lnTo>
                      <a:pt x="558" y="90"/>
                    </a:lnTo>
                    <a:lnTo>
                      <a:pt x="540" y="96"/>
                    </a:lnTo>
                    <a:lnTo>
                      <a:pt x="528" y="102"/>
                    </a:lnTo>
                    <a:lnTo>
                      <a:pt x="510" y="108"/>
                    </a:lnTo>
                    <a:lnTo>
                      <a:pt x="492" y="108"/>
                    </a:lnTo>
                    <a:lnTo>
                      <a:pt x="474" y="114"/>
                    </a:lnTo>
                    <a:lnTo>
                      <a:pt x="456" y="114"/>
                    </a:lnTo>
                    <a:lnTo>
                      <a:pt x="438" y="114"/>
                    </a:lnTo>
                    <a:lnTo>
                      <a:pt x="426" y="120"/>
                    </a:lnTo>
                    <a:lnTo>
                      <a:pt x="408" y="126"/>
                    </a:lnTo>
                    <a:lnTo>
                      <a:pt x="390" y="132"/>
                    </a:lnTo>
                    <a:lnTo>
                      <a:pt x="372" y="132"/>
                    </a:lnTo>
                    <a:lnTo>
                      <a:pt x="354" y="138"/>
                    </a:lnTo>
                    <a:lnTo>
                      <a:pt x="342" y="138"/>
                    </a:lnTo>
                    <a:lnTo>
                      <a:pt x="324" y="144"/>
                    </a:lnTo>
                    <a:lnTo>
                      <a:pt x="306" y="150"/>
                    </a:lnTo>
                    <a:lnTo>
                      <a:pt x="288" y="150"/>
                    </a:lnTo>
                    <a:lnTo>
                      <a:pt x="270" y="156"/>
                    </a:lnTo>
                    <a:lnTo>
                      <a:pt x="252" y="162"/>
                    </a:lnTo>
                    <a:lnTo>
                      <a:pt x="240" y="162"/>
                    </a:lnTo>
                    <a:lnTo>
                      <a:pt x="222" y="168"/>
                    </a:lnTo>
                    <a:lnTo>
                      <a:pt x="204" y="168"/>
                    </a:lnTo>
                    <a:lnTo>
                      <a:pt x="186" y="168"/>
                    </a:lnTo>
                    <a:lnTo>
                      <a:pt x="168" y="168"/>
                    </a:lnTo>
                    <a:lnTo>
                      <a:pt x="150" y="174"/>
                    </a:lnTo>
                    <a:lnTo>
                      <a:pt x="138" y="168"/>
                    </a:lnTo>
                    <a:lnTo>
                      <a:pt x="120" y="168"/>
                    </a:lnTo>
                    <a:lnTo>
                      <a:pt x="102" y="174"/>
                    </a:lnTo>
                    <a:lnTo>
                      <a:pt x="84" y="180"/>
                    </a:lnTo>
                    <a:lnTo>
                      <a:pt x="66" y="180"/>
                    </a:lnTo>
                    <a:lnTo>
                      <a:pt x="48" y="186"/>
                    </a:lnTo>
                    <a:lnTo>
                      <a:pt x="36" y="198"/>
                    </a:lnTo>
                    <a:lnTo>
                      <a:pt x="18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3" name="Freeform 167"/>
              <p:cNvSpPr>
                <a:spLocks/>
              </p:cNvSpPr>
              <p:nvPr/>
            </p:nvSpPr>
            <p:spPr bwMode="auto">
              <a:xfrm>
                <a:off x="6767513" y="4546320"/>
                <a:ext cx="1614488" cy="474834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36" y="186"/>
                  </a:cxn>
                  <a:cxn ang="0">
                    <a:pos x="66" y="174"/>
                  </a:cxn>
                  <a:cxn ang="0">
                    <a:pos x="102" y="168"/>
                  </a:cxn>
                  <a:cxn ang="0">
                    <a:pos x="138" y="162"/>
                  </a:cxn>
                  <a:cxn ang="0">
                    <a:pos x="168" y="162"/>
                  </a:cxn>
                  <a:cxn ang="0">
                    <a:pos x="204" y="156"/>
                  </a:cxn>
                  <a:cxn ang="0">
                    <a:pos x="240" y="156"/>
                  </a:cxn>
                  <a:cxn ang="0">
                    <a:pos x="270" y="144"/>
                  </a:cxn>
                  <a:cxn ang="0">
                    <a:pos x="306" y="138"/>
                  </a:cxn>
                  <a:cxn ang="0">
                    <a:pos x="342" y="132"/>
                  </a:cxn>
                  <a:cxn ang="0">
                    <a:pos x="372" y="126"/>
                  </a:cxn>
                  <a:cxn ang="0">
                    <a:pos x="408" y="114"/>
                  </a:cxn>
                  <a:cxn ang="0">
                    <a:pos x="438" y="108"/>
                  </a:cxn>
                  <a:cxn ang="0">
                    <a:pos x="474" y="96"/>
                  </a:cxn>
                  <a:cxn ang="0">
                    <a:pos x="510" y="90"/>
                  </a:cxn>
                  <a:cxn ang="0">
                    <a:pos x="540" y="78"/>
                  </a:cxn>
                  <a:cxn ang="0">
                    <a:pos x="576" y="60"/>
                  </a:cxn>
                  <a:cxn ang="0">
                    <a:pos x="612" y="42"/>
                  </a:cxn>
                  <a:cxn ang="0">
                    <a:pos x="642" y="24"/>
                  </a:cxn>
                  <a:cxn ang="0">
                    <a:pos x="678" y="0"/>
                  </a:cxn>
                  <a:cxn ang="0">
                    <a:pos x="660" y="48"/>
                  </a:cxn>
                  <a:cxn ang="0">
                    <a:pos x="630" y="60"/>
                  </a:cxn>
                  <a:cxn ang="0">
                    <a:pos x="594" y="78"/>
                  </a:cxn>
                  <a:cxn ang="0">
                    <a:pos x="558" y="90"/>
                  </a:cxn>
                  <a:cxn ang="0">
                    <a:pos x="528" y="102"/>
                  </a:cxn>
                  <a:cxn ang="0">
                    <a:pos x="492" y="108"/>
                  </a:cxn>
                  <a:cxn ang="0">
                    <a:pos x="456" y="114"/>
                  </a:cxn>
                  <a:cxn ang="0">
                    <a:pos x="426" y="120"/>
                  </a:cxn>
                  <a:cxn ang="0">
                    <a:pos x="390" y="132"/>
                  </a:cxn>
                  <a:cxn ang="0">
                    <a:pos x="354" y="138"/>
                  </a:cxn>
                  <a:cxn ang="0">
                    <a:pos x="324" y="144"/>
                  </a:cxn>
                  <a:cxn ang="0">
                    <a:pos x="288" y="150"/>
                  </a:cxn>
                  <a:cxn ang="0">
                    <a:pos x="252" y="162"/>
                  </a:cxn>
                  <a:cxn ang="0">
                    <a:pos x="222" y="168"/>
                  </a:cxn>
                  <a:cxn ang="0">
                    <a:pos x="186" y="168"/>
                  </a:cxn>
                  <a:cxn ang="0">
                    <a:pos x="150" y="174"/>
                  </a:cxn>
                  <a:cxn ang="0">
                    <a:pos x="120" y="168"/>
                  </a:cxn>
                  <a:cxn ang="0">
                    <a:pos x="84" y="180"/>
                  </a:cxn>
                  <a:cxn ang="0">
                    <a:pos x="48" y="186"/>
                  </a:cxn>
                  <a:cxn ang="0">
                    <a:pos x="18" y="204"/>
                  </a:cxn>
                </a:cxnLst>
                <a:rect l="0" t="0" r="r" b="b"/>
                <a:pathLst>
                  <a:path w="678" h="204">
                    <a:moveTo>
                      <a:pt x="0" y="204"/>
                    </a:moveTo>
                    <a:lnTo>
                      <a:pt x="0" y="198"/>
                    </a:lnTo>
                    <a:lnTo>
                      <a:pt x="18" y="198"/>
                    </a:lnTo>
                    <a:lnTo>
                      <a:pt x="36" y="186"/>
                    </a:lnTo>
                    <a:lnTo>
                      <a:pt x="48" y="180"/>
                    </a:lnTo>
                    <a:lnTo>
                      <a:pt x="66" y="174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20" y="156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68" y="162"/>
                    </a:lnTo>
                    <a:lnTo>
                      <a:pt x="186" y="156"/>
                    </a:lnTo>
                    <a:lnTo>
                      <a:pt x="204" y="156"/>
                    </a:lnTo>
                    <a:lnTo>
                      <a:pt x="222" y="162"/>
                    </a:lnTo>
                    <a:lnTo>
                      <a:pt x="240" y="156"/>
                    </a:lnTo>
                    <a:lnTo>
                      <a:pt x="252" y="150"/>
                    </a:lnTo>
                    <a:lnTo>
                      <a:pt x="270" y="144"/>
                    </a:lnTo>
                    <a:lnTo>
                      <a:pt x="288" y="144"/>
                    </a:lnTo>
                    <a:lnTo>
                      <a:pt x="306" y="138"/>
                    </a:lnTo>
                    <a:lnTo>
                      <a:pt x="324" y="132"/>
                    </a:lnTo>
                    <a:lnTo>
                      <a:pt x="342" y="132"/>
                    </a:lnTo>
                    <a:lnTo>
                      <a:pt x="354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8" y="114"/>
                    </a:lnTo>
                    <a:lnTo>
                      <a:pt x="426" y="114"/>
                    </a:lnTo>
                    <a:lnTo>
                      <a:pt x="438" y="108"/>
                    </a:lnTo>
                    <a:lnTo>
                      <a:pt x="456" y="102"/>
                    </a:lnTo>
                    <a:lnTo>
                      <a:pt x="474" y="96"/>
                    </a:lnTo>
                    <a:lnTo>
                      <a:pt x="492" y="96"/>
                    </a:lnTo>
                    <a:lnTo>
                      <a:pt x="510" y="90"/>
                    </a:lnTo>
                    <a:lnTo>
                      <a:pt x="528" y="84"/>
                    </a:lnTo>
                    <a:lnTo>
                      <a:pt x="540" y="78"/>
                    </a:lnTo>
                    <a:lnTo>
                      <a:pt x="558" y="66"/>
                    </a:lnTo>
                    <a:lnTo>
                      <a:pt x="576" y="60"/>
                    </a:lnTo>
                    <a:lnTo>
                      <a:pt x="594" y="54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36"/>
                    </a:lnTo>
                    <a:lnTo>
                      <a:pt x="660" y="48"/>
                    </a:lnTo>
                    <a:lnTo>
                      <a:pt x="642" y="54"/>
                    </a:lnTo>
                    <a:lnTo>
                      <a:pt x="630" y="60"/>
                    </a:lnTo>
                    <a:lnTo>
                      <a:pt x="612" y="72"/>
                    </a:lnTo>
                    <a:lnTo>
                      <a:pt x="594" y="78"/>
                    </a:lnTo>
                    <a:lnTo>
                      <a:pt x="576" y="84"/>
                    </a:lnTo>
                    <a:lnTo>
                      <a:pt x="558" y="90"/>
                    </a:lnTo>
                    <a:lnTo>
                      <a:pt x="540" y="96"/>
                    </a:lnTo>
                    <a:lnTo>
                      <a:pt x="528" y="102"/>
                    </a:lnTo>
                    <a:lnTo>
                      <a:pt x="510" y="108"/>
                    </a:lnTo>
                    <a:lnTo>
                      <a:pt x="492" y="108"/>
                    </a:lnTo>
                    <a:lnTo>
                      <a:pt x="474" y="114"/>
                    </a:lnTo>
                    <a:lnTo>
                      <a:pt x="456" y="114"/>
                    </a:lnTo>
                    <a:lnTo>
                      <a:pt x="438" y="114"/>
                    </a:lnTo>
                    <a:lnTo>
                      <a:pt x="426" y="120"/>
                    </a:lnTo>
                    <a:lnTo>
                      <a:pt x="408" y="126"/>
                    </a:lnTo>
                    <a:lnTo>
                      <a:pt x="390" y="132"/>
                    </a:lnTo>
                    <a:lnTo>
                      <a:pt x="372" y="132"/>
                    </a:lnTo>
                    <a:lnTo>
                      <a:pt x="354" y="138"/>
                    </a:lnTo>
                    <a:lnTo>
                      <a:pt x="342" y="138"/>
                    </a:lnTo>
                    <a:lnTo>
                      <a:pt x="324" y="144"/>
                    </a:lnTo>
                    <a:lnTo>
                      <a:pt x="306" y="150"/>
                    </a:lnTo>
                    <a:lnTo>
                      <a:pt x="288" y="150"/>
                    </a:lnTo>
                    <a:lnTo>
                      <a:pt x="270" y="156"/>
                    </a:lnTo>
                    <a:lnTo>
                      <a:pt x="252" y="162"/>
                    </a:lnTo>
                    <a:lnTo>
                      <a:pt x="240" y="162"/>
                    </a:lnTo>
                    <a:lnTo>
                      <a:pt x="222" y="168"/>
                    </a:lnTo>
                    <a:lnTo>
                      <a:pt x="204" y="168"/>
                    </a:lnTo>
                    <a:lnTo>
                      <a:pt x="186" y="168"/>
                    </a:lnTo>
                    <a:lnTo>
                      <a:pt x="168" y="168"/>
                    </a:lnTo>
                    <a:lnTo>
                      <a:pt x="150" y="174"/>
                    </a:lnTo>
                    <a:lnTo>
                      <a:pt x="138" y="168"/>
                    </a:lnTo>
                    <a:lnTo>
                      <a:pt x="120" y="168"/>
                    </a:lnTo>
                    <a:lnTo>
                      <a:pt x="102" y="174"/>
                    </a:lnTo>
                    <a:lnTo>
                      <a:pt x="84" y="180"/>
                    </a:lnTo>
                    <a:lnTo>
                      <a:pt x="66" y="180"/>
                    </a:lnTo>
                    <a:lnTo>
                      <a:pt x="48" y="186"/>
                    </a:lnTo>
                    <a:lnTo>
                      <a:pt x="36" y="198"/>
                    </a:lnTo>
                    <a:lnTo>
                      <a:pt x="18" y="204"/>
                    </a:lnTo>
                    <a:lnTo>
                      <a:pt x="0" y="20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4" name="Freeform 168"/>
              <p:cNvSpPr>
                <a:spLocks/>
              </p:cNvSpPr>
              <p:nvPr/>
            </p:nvSpPr>
            <p:spPr bwMode="auto">
              <a:xfrm>
                <a:off x="6767513" y="4336834"/>
                <a:ext cx="1614488" cy="67035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36" y="252"/>
                  </a:cxn>
                  <a:cxn ang="0">
                    <a:pos x="66" y="234"/>
                  </a:cxn>
                  <a:cxn ang="0">
                    <a:pos x="102" y="228"/>
                  </a:cxn>
                  <a:cxn ang="0">
                    <a:pos x="138" y="222"/>
                  </a:cxn>
                  <a:cxn ang="0">
                    <a:pos x="168" y="216"/>
                  </a:cxn>
                  <a:cxn ang="0">
                    <a:pos x="204" y="216"/>
                  </a:cxn>
                  <a:cxn ang="0">
                    <a:pos x="240" y="210"/>
                  </a:cxn>
                  <a:cxn ang="0">
                    <a:pos x="270" y="198"/>
                  </a:cxn>
                  <a:cxn ang="0">
                    <a:pos x="306" y="186"/>
                  </a:cxn>
                  <a:cxn ang="0">
                    <a:pos x="342" y="174"/>
                  </a:cxn>
                  <a:cxn ang="0">
                    <a:pos x="372" y="162"/>
                  </a:cxn>
                  <a:cxn ang="0">
                    <a:pos x="408" y="150"/>
                  </a:cxn>
                  <a:cxn ang="0">
                    <a:pos x="438" y="138"/>
                  </a:cxn>
                  <a:cxn ang="0">
                    <a:pos x="474" y="126"/>
                  </a:cxn>
                  <a:cxn ang="0">
                    <a:pos x="510" y="108"/>
                  </a:cxn>
                  <a:cxn ang="0">
                    <a:pos x="540" y="90"/>
                  </a:cxn>
                  <a:cxn ang="0">
                    <a:pos x="576" y="72"/>
                  </a:cxn>
                  <a:cxn ang="0">
                    <a:pos x="612" y="48"/>
                  </a:cxn>
                  <a:cxn ang="0">
                    <a:pos x="642" y="24"/>
                  </a:cxn>
                  <a:cxn ang="0">
                    <a:pos x="678" y="0"/>
                  </a:cxn>
                  <a:cxn ang="0">
                    <a:pos x="660" y="102"/>
                  </a:cxn>
                  <a:cxn ang="0">
                    <a:pos x="630" y="126"/>
                  </a:cxn>
                  <a:cxn ang="0">
                    <a:pos x="594" y="144"/>
                  </a:cxn>
                  <a:cxn ang="0">
                    <a:pos x="558" y="156"/>
                  </a:cxn>
                  <a:cxn ang="0">
                    <a:pos x="528" y="174"/>
                  </a:cxn>
                  <a:cxn ang="0">
                    <a:pos x="492" y="186"/>
                  </a:cxn>
                  <a:cxn ang="0">
                    <a:pos x="456" y="192"/>
                  </a:cxn>
                  <a:cxn ang="0">
                    <a:pos x="426" y="204"/>
                  </a:cxn>
                  <a:cxn ang="0">
                    <a:pos x="390" y="210"/>
                  </a:cxn>
                  <a:cxn ang="0">
                    <a:pos x="354" y="216"/>
                  </a:cxn>
                  <a:cxn ang="0">
                    <a:pos x="324" y="222"/>
                  </a:cxn>
                  <a:cxn ang="0">
                    <a:pos x="288" y="234"/>
                  </a:cxn>
                  <a:cxn ang="0">
                    <a:pos x="252" y="240"/>
                  </a:cxn>
                  <a:cxn ang="0">
                    <a:pos x="222" y="252"/>
                  </a:cxn>
                  <a:cxn ang="0">
                    <a:pos x="186" y="246"/>
                  </a:cxn>
                  <a:cxn ang="0">
                    <a:pos x="150" y="258"/>
                  </a:cxn>
                  <a:cxn ang="0">
                    <a:pos x="120" y="246"/>
                  </a:cxn>
                  <a:cxn ang="0">
                    <a:pos x="84" y="258"/>
                  </a:cxn>
                  <a:cxn ang="0">
                    <a:pos x="48" y="270"/>
                  </a:cxn>
                  <a:cxn ang="0">
                    <a:pos x="18" y="288"/>
                  </a:cxn>
                </a:cxnLst>
                <a:rect l="0" t="0" r="r" b="b"/>
                <a:pathLst>
                  <a:path w="678" h="288">
                    <a:moveTo>
                      <a:pt x="0" y="288"/>
                    </a:moveTo>
                    <a:lnTo>
                      <a:pt x="0" y="264"/>
                    </a:lnTo>
                    <a:lnTo>
                      <a:pt x="18" y="264"/>
                    </a:lnTo>
                    <a:lnTo>
                      <a:pt x="36" y="252"/>
                    </a:lnTo>
                    <a:lnTo>
                      <a:pt x="48" y="246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102" y="228"/>
                    </a:lnTo>
                    <a:lnTo>
                      <a:pt x="120" y="216"/>
                    </a:lnTo>
                    <a:lnTo>
                      <a:pt x="138" y="222"/>
                    </a:lnTo>
                    <a:lnTo>
                      <a:pt x="150" y="228"/>
                    </a:lnTo>
                    <a:lnTo>
                      <a:pt x="168" y="216"/>
                    </a:lnTo>
                    <a:lnTo>
                      <a:pt x="186" y="210"/>
                    </a:lnTo>
                    <a:lnTo>
                      <a:pt x="204" y="216"/>
                    </a:lnTo>
                    <a:lnTo>
                      <a:pt x="222" y="216"/>
                    </a:lnTo>
                    <a:lnTo>
                      <a:pt x="240" y="210"/>
                    </a:lnTo>
                    <a:lnTo>
                      <a:pt x="252" y="204"/>
                    </a:lnTo>
                    <a:lnTo>
                      <a:pt x="270" y="198"/>
                    </a:lnTo>
                    <a:lnTo>
                      <a:pt x="288" y="192"/>
                    </a:lnTo>
                    <a:lnTo>
                      <a:pt x="306" y="186"/>
                    </a:lnTo>
                    <a:lnTo>
                      <a:pt x="324" y="180"/>
                    </a:lnTo>
                    <a:lnTo>
                      <a:pt x="342" y="174"/>
                    </a:lnTo>
                    <a:lnTo>
                      <a:pt x="354" y="168"/>
                    </a:lnTo>
                    <a:lnTo>
                      <a:pt x="372" y="162"/>
                    </a:lnTo>
                    <a:lnTo>
                      <a:pt x="390" y="156"/>
                    </a:lnTo>
                    <a:lnTo>
                      <a:pt x="408" y="150"/>
                    </a:lnTo>
                    <a:lnTo>
                      <a:pt x="426" y="144"/>
                    </a:lnTo>
                    <a:lnTo>
                      <a:pt x="438" y="138"/>
                    </a:lnTo>
                    <a:lnTo>
                      <a:pt x="456" y="132"/>
                    </a:lnTo>
                    <a:lnTo>
                      <a:pt x="474" y="126"/>
                    </a:lnTo>
                    <a:lnTo>
                      <a:pt x="492" y="120"/>
                    </a:lnTo>
                    <a:lnTo>
                      <a:pt x="510" y="108"/>
                    </a:lnTo>
                    <a:lnTo>
                      <a:pt x="528" y="102"/>
                    </a:lnTo>
                    <a:lnTo>
                      <a:pt x="540" y="90"/>
                    </a:lnTo>
                    <a:lnTo>
                      <a:pt x="558" y="84"/>
                    </a:lnTo>
                    <a:lnTo>
                      <a:pt x="576" y="72"/>
                    </a:lnTo>
                    <a:lnTo>
                      <a:pt x="594" y="60"/>
                    </a:lnTo>
                    <a:lnTo>
                      <a:pt x="612" y="48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90"/>
                    </a:lnTo>
                    <a:lnTo>
                      <a:pt x="660" y="102"/>
                    </a:lnTo>
                    <a:lnTo>
                      <a:pt x="642" y="114"/>
                    </a:lnTo>
                    <a:lnTo>
                      <a:pt x="630" y="126"/>
                    </a:lnTo>
                    <a:lnTo>
                      <a:pt x="612" y="132"/>
                    </a:lnTo>
                    <a:lnTo>
                      <a:pt x="594" y="144"/>
                    </a:lnTo>
                    <a:lnTo>
                      <a:pt x="576" y="150"/>
                    </a:lnTo>
                    <a:lnTo>
                      <a:pt x="558" y="156"/>
                    </a:lnTo>
                    <a:lnTo>
                      <a:pt x="540" y="168"/>
                    </a:lnTo>
                    <a:lnTo>
                      <a:pt x="528" y="174"/>
                    </a:lnTo>
                    <a:lnTo>
                      <a:pt x="510" y="180"/>
                    </a:lnTo>
                    <a:lnTo>
                      <a:pt x="492" y="186"/>
                    </a:lnTo>
                    <a:lnTo>
                      <a:pt x="474" y="186"/>
                    </a:lnTo>
                    <a:lnTo>
                      <a:pt x="456" y="192"/>
                    </a:lnTo>
                    <a:lnTo>
                      <a:pt x="438" y="198"/>
                    </a:lnTo>
                    <a:lnTo>
                      <a:pt x="426" y="204"/>
                    </a:lnTo>
                    <a:lnTo>
                      <a:pt x="408" y="204"/>
                    </a:lnTo>
                    <a:lnTo>
                      <a:pt x="390" y="210"/>
                    </a:lnTo>
                    <a:lnTo>
                      <a:pt x="372" y="216"/>
                    </a:lnTo>
                    <a:lnTo>
                      <a:pt x="354" y="216"/>
                    </a:lnTo>
                    <a:lnTo>
                      <a:pt x="342" y="222"/>
                    </a:lnTo>
                    <a:lnTo>
                      <a:pt x="324" y="222"/>
                    </a:lnTo>
                    <a:lnTo>
                      <a:pt x="306" y="228"/>
                    </a:lnTo>
                    <a:lnTo>
                      <a:pt x="288" y="234"/>
                    </a:lnTo>
                    <a:lnTo>
                      <a:pt x="270" y="234"/>
                    </a:lnTo>
                    <a:lnTo>
                      <a:pt x="252" y="240"/>
                    </a:lnTo>
                    <a:lnTo>
                      <a:pt x="240" y="246"/>
                    </a:lnTo>
                    <a:lnTo>
                      <a:pt x="222" y="25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68" y="252"/>
                    </a:lnTo>
                    <a:lnTo>
                      <a:pt x="150" y="258"/>
                    </a:lnTo>
                    <a:lnTo>
                      <a:pt x="138" y="252"/>
                    </a:lnTo>
                    <a:lnTo>
                      <a:pt x="120" y="246"/>
                    </a:lnTo>
                    <a:lnTo>
                      <a:pt x="102" y="258"/>
                    </a:lnTo>
                    <a:lnTo>
                      <a:pt x="84" y="258"/>
                    </a:lnTo>
                    <a:lnTo>
                      <a:pt x="66" y="264"/>
                    </a:lnTo>
                    <a:lnTo>
                      <a:pt x="48" y="270"/>
                    </a:lnTo>
                    <a:lnTo>
                      <a:pt x="36" y="276"/>
                    </a:lnTo>
                    <a:lnTo>
                      <a:pt x="18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5" name="Freeform 169"/>
              <p:cNvSpPr>
                <a:spLocks/>
              </p:cNvSpPr>
              <p:nvPr/>
            </p:nvSpPr>
            <p:spPr bwMode="auto">
              <a:xfrm>
                <a:off x="6767513" y="4336834"/>
                <a:ext cx="1614488" cy="67035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36" y="252"/>
                  </a:cxn>
                  <a:cxn ang="0">
                    <a:pos x="66" y="234"/>
                  </a:cxn>
                  <a:cxn ang="0">
                    <a:pos x="102" y="228"/>
                  </a:cxn>
                  <a:cxn ang="0">
                    <a:pos x="138" y="222"/>
                  </a:cxn>
                  <a:cxn ang="0">
                    <a:pos x="168" y="216"/>
                  </a:cxn>
                  <a:cxn ang="0">
                    <a:pos x="204" y="216"/>
                  </a:cxn>
                  <a:cxn ang="0">
                    <a:pos x="240" y="210"/>
                  </a:cxn>
                  <a:cxn ang="0">
                    <a:pos x="270" y="198"/>
                  </a:cxn>
                  <a:cxn ang="0">
                    <a:pos x="306" y="186"/>
                  </a:cxn>
                  <a:cxn ang="0">
                    <a:pos x="342" y="174"/>
                  </a:cxn>
                  <a:cxn ang="0">
                    <a:pos x="372" y="162"/>
                  </a:cxn>
                  <a:cxn ang="0">
                    <a:pos x="408" y="150"/>
                  </a:cxn>
                  <a:cxn ang="0">
                    <a:pos x="438" y="138"/>
                  </a:cxn>
                  <a:cxn ang="0">
                    <a:pos x="474" y="126"/>
                  </a:cxn>
                  <a:cxn ang="0">
                    <a:pos x="510" y="108"/>
                  </a:cxn>
                  <a:cxn ang="0">
                    <a:pos x="540" y="90"/>
                  </a:cxn>
                  <a:cxn ang="0">
                    <a:pos x="576" y="72"/>
                  </a:cxn>
                  <a:cxn ang="0">
                    <a:pos x="612" y="48"/>
                  </a:cxn>
                  <a:cxn ang="0">
                    <a:pos x="642" y="24"/>
                  </a:cxn>
                  <a:cxn ang="0">
                    <a:pos x="678" y="0"/>
                  </a:cxn>
                  <a:cxn ang="0">
                    <a:pos x="660" y="102"/>
                  </a:cxn>
                  <a:cxn ang="0">
                    <a:pos x="630" y="126"/>
                  </a:cxn>
                  <a:cxn ang="0">
                    <a:pos x="594" y="144"/>
                  </a:cxn>
                  <a:cxn ang="0">
                    <a:pos x="558" y="156"/>
                  </a:cxn>
                  <a:cxn ang="0">
                    <a:pos x="528" y="174"/>
                  </a:cxn>
                  <a:cxn ang="0">
                    <a:pos x="492" y="186"/>
                  </a:cxn>
                  <a:cxn ang="0">
                    <a:pos x="456" y="192"/>
                  </a:cxn>
                  <a:cxn ang="0">
                    <a:pos x="426" y="204"/>
                  </a:cxn>
                  <a:cxn ang="0">
                    <a:pos x="390" y="210"/>
                  </a:cxn>
                  <a:cxn ang="0">
                    <a:pos x="354" y="216"/>
                  </a:cxn>
                  <a:cxn ang="0">
                    <a:pos x="324" y="222"/>
                  </a:cxn>
                  <a:cxn ang="0">
                    <a:pos x="288" y="234"/>
                  </a:cxn>
                  <a:cxn ang="0">
                    <a:pos x="252" y="240"/>
                  </a:cxn>
                  <a:cxn ang="0">
                    <a:pos x="222" y="252"/>
                  </a:cxn>
                  <a:cxn ang="0">
                    <a:pos x="186" y="246"/>
                  </a:cxn>
                  <a:cxn ang="0">
                    <a:pos x="150" y="258"/>
                  </a:cxn>
                  <a:cxn ang="0">
                    <a:pos x="120" y="246"/>
                  </a:cxn>
                  <a:cxn ang="0">
                    <a:pos x="84" y="258"/>
                  </a:cxn>
                  <a:cxn ang="0">
                    <a:pos x="48" y="270"/>
                  </a:cxn>
                  <a:cxn ang="0">
                    <a:pos x="18" y="288"/>
                  </a:cxn>
                </a:cxnLst>
                <a:rect l="0" t="0" r="r" b="b"/>
                <a:pathLst>
                  <a:path w="678" h="288">
                    <a:moveTo>
                      <a:pt x="0" y="288"/>
                    </a:moveTo>
                    <a:lnTo>
                      <a:pt x="0" y="264"/>
                    </a:lnTo>
                    <a:lnTo>
                      <a:pt x="18" y="264"/>
                    </a:lnTo>
                    <a:lnTo>
                      <a:pt x="36" y="252"/>
                    </a:lnTo>
                    <a:lnTo>
                      <a:pt x="48" y="246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102" y="228"/>
                    </a:lnTo>
                    <a:lnTo>
                      <a:pt x="120" y="216"/>
                    </a:lnTo>
                    <a:lnTo>
                      <a:pt x="138" y="222"/>
                    </a:lnTo>
                    <a:lnTo>
                      <a:pt x="150" y="228"/>
                    </a:lnTo>
                    <a:lnTo>
                      <a:pt x="168" y="216"/>
                    </a:lnTo>
                    <a:lnTo>
                      <a:pt x="186" y="210"/>
                    </a:lnTo>
                    <a:lnTo>
                      <a:pt x="204" y="216"/>
                    </a:lnTo>
                    <a:lnTo>
                      <a:pt x="222" y="216"/>
                    </a:lnTo>
                    <a:lnTo>
                      <a:pt x="240" y="210"/>
                    </a:lnTo>
                    <a:lnTo>
                      <a:pt x="252" y="204"/>
                    </a:lnTo>
                    <a:lnTo>
                      <a:pt x="270" y="198"/>
                    </a:lnTo>
                    <a:lnTo>
                      <a:pt x="288" y="192"/>
                    </a:lnTo>
                    <a:lnTo>
                      <a:pt x="306" y="186"/>
                    </a:lnTo>
                    <a:lnTo>
                      <a:pt x="324" y="180"/>
                    </a:lnTo>
                    <a:lnTo>
                      <a:pt x="342" y="174"/>
                    </a:lnTo>
                    <a:lnTo>
                      <a:pt x="354" y="168"/>
                    </a:lnTo>
                    <a:lnTo>
                      <a:pt x="372" y="162"/>
                    </a:lnTo>
                    <a:lnTo>
                      <a:pt x="390" y="156"/>
                    </a:lnTo>
                    <a:lnTo>
                      <a:pt x="408" y="150"/>
                    </a:lnTo>
                    <a:lnTo>
                      <a:pt x="426" y="144"/>
                    </a:lnTo>
                    <a:lnTo>
                      <a:pt x="438" y="138"/>
                    </a:lnTo>
                    <a:lnTo>
                      <a:pt x="456" y="132"/>
                    </a:lnTo>
                    <a:lnTo>
                      <a:pt x="474" y="126"/>
                    </a:lnTo>
                    <a:lnTo>
                      <a:pt x="492" y="120"/>
                    </a:lnTo>
                    <a:lnTo>
                      <a:pt x="510" y="108"/>
                    </a:lnTo>
                    <a:lnTo>
                      <a:pt x="528" y="102"/>
                    </a:lnTo>
                    <a:lnTo>
                      <a:pt x="540" y="90"/>
                    </a:lnTo>
                    <a:lnTo>
                      <a:pt x="558" y="84"/>
                    </a:lnTo>
                    <a:lnTo>
                      <a:pt x="576" y="72"/>
                    </a:lnTo>
                    <a:lnTo>
                      <a:pt x="594" y="60"/>
                    </a:lnTo>
                    <a:lnTo>
                      <a:pt x="612" y="48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12"/>
                    </a:lnTo>
                    <a:lnTo>
                      <a:pt x="678" y="0"/>
                    </a:lnTo>
                    <a:lnTo>
                      <a:pt x="678" y="90"/>
                    </a:lnTo>
                    <a:lnTo>
                      <a:pt x="660" y="102"/>
                    </a:lnTo>
                    <a:lnTo>
                      <a:pt x="642" y="114"/>
                    </a:lnTo>
                    <a:lnTo>
                      <a:pt x="630" y="126"/>
                    </a:lnTo>
                    <a:lnTo>
                      <a:pt x="612" y="132"/>
                    </a:lnTo>
                    <a:lnTo>
                      <a:pt x="594" y="144"/>
                    </a:lnTo>
                    <a:lnTo>
                      <a:pt x="576" y="150"/>
                    </a:lnTo>
                    <a:lnTo>
                      <a:pt x="558" y="156"/>
                    </a:lnTo>
                    <a:lnTo>
                      <a:pt x="540" y="168"/>
                    </a:lnTo>
                    <a:lnTo>
                      <a:pt x="528" y="174"/>
                    </a:lnTo>
                    <a:lnTo>
                      <a:pt x="510" y="180"/>
                    </a:lnTo>
                    <a:lnTo>
                      <a:pt x="492" y="186"/>
                    </a:lnTo>
                    <a:lnTo>
                      <a:pt x="474" y="186"/>
                    </a:lnTo>
                    <a:lnTo>
                      <a:pt x="456" y="192"/>
                    </a:lnTo>
                    <a:lnTo>
                      <a:pt x="438" y="198"/>
                    </a:lnTo>
                    <a:lnTo>
                      <a:pt x="426" y="204"/>
                    </a:lnTo>
                    <a:lnTo>
                      <a:pt x="408" y="204"/>
                    </a:lnTo>
                    <a:lnTo>
                      <a:pt x="390" y="210"/>
                    </a:lnTo>
                    <a:lnTo>
                      <a:pt x="372" y="216"/>
                    </a:lnTo>
                    <a:lnTo>
                      <a:pt x="354" y="216"/>
                    </a:lnTo>
                    <a:lnTo>
                      <a:pt x="342" y="222"/>
                    </a:lnTo>
                    <a:lnTo>
                      <a:pt x="324" y="222"/>
                    </a:lnTo>
                    <a:lnTo>
                      <a:pt x="306" y="228"/>
                    </a:lnTo>
                    <a:lnTo>
                      <a:pt x="288" y="234"/>
                    </a:lnTo>
                    <a:lnTo>
                      <a:pt x="270" y="234"/>
                    </a:lnTo>
                    <a:lnTo>
                      <a:pt x="252" y="240"/>
                    </a:lnTo>
                    <a:lnTo>
                      <a:pt x="240" y="246"/>
                    </a:lnTo>
                    <a:lnTo>
                      <a:pt x="222" y="25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68" y="252"/>
                    </a:lnTo>
                    <a:lnTo>
                      <a:pt x="150" y="258"/>
                    </a:lnTo>
                    <a:lnTo>
                      <a:pt x="138" y="252"/>
                    </a:lnTo>
                    <a:lnTo>
                      <a:pt x="120" y="246"/>
                    </a:lnTo>
                    <a:lnTo>
                      <a:pt x="102" y="258"/>
                    </a:lnTo>
                    <a:lnTo>
                      <a:pt x="84" y="258"/>
                    </a:lnTo>
                    <a:lnTo>
                      <a:pt x="66" y="264"/>
                    </a:lnTo>
                    <a:lnTo>
                      <a:pt x="48" y="270"/>
                    </a:lnTo>
                    <a:lnTo>
                      <a:pt x="36" y="276"/>
                    </a:lnTo>
                    <a:lnTo>
                      <a:pt x="18" y="288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6" name="Freeform 170"/>
              <p:cNvSpPr>
                <a:spLocks/>
              </p:cNvSpPr>
              <p:nvPr/>
            </p:nvSpPr>
            <p:spPr bwMode="auto">
              <a:xfrm>
                <a:off x="6767513" y="4280972"/>
                <a:ext cx="1614488" cy="670354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36" y="276"/>
                  </a:cxn>
                  <a:cxn ang="0">
                    <a:pos x="66" y="258"/>
                  </a:cxn>
                  <a:cxn ang="0">
                    <a:pos x="102" y="252"/>
                  </a:cxn>
                  <a:cxn ang="0">
                    <a:pos x="138" y="246"/>
                  </a:cxn>
                  <a:cxn ang="0">
                    <a:pos x="168" y="240"/>
                  </a:cxn>
                  <a:cxn ang="0">
                    <a:pos x="204" y="240"/>
                  </a:cxn>
                  <a:cxn ang="0">
                    <a:pos x="240" y="234"/>
                  </a:cxn>
                  <a:cxn ang="0">
                    <a:pos x="270" y="216"/>
                  </a:cxn>
                  <a:cxn ang="0">
                    <a:pos x="306" y="204"/>
                  </a:cxn>
                  <a:cxn ang="0">
                    <a:pos x="342" y="192"/>
                  </a:cxn>
                  <a:cxn ang="0">
                    <a:pos x="372" y="180"/>
                  </a:cxn>
                  <a:cxn ang="0">
                    <a:pos x="408" y="168"/>
                  </a:cxn>
                  <a:cxn ang="0">
                    <a:pos x="438" y="150"/>
                  </a:cxn>
                  <a:cxn ang="0">
                    <a:pos x="474" y="138"/>
                  </a:cxn>
                  <a:cxn ang="0">
                    <a:pos x="510" y="120"/>
                  </a:cxn>
                  <a:cxn ang="0">
                    <a:pos x="540" y="102"/>
                  </a:cxn>
                  <a:cxn ang="0">
                    <a:pos x="576" y="78"/>
                  </a:cxn>
                  <a:cxn ang="0">
                    <a:pos x="612" y="54"/>
                  </a:cxn>
                  <a:cxn ang="0">
                    <a:pos x="642" y="30"/>
                  </a:cxn>
                  <a:cxn ang="0">
                    <a:pos x="678" y="0"/>
                  </a:cxn>
                  <a:cxn ang="0">
                    <a:pos x="660" y="36"/>
                  </a:cxn>
                  <a:cxn ang="0">
                    <a:pos x="630" y="60"/>
                  </a:cxn>
                  <a:cxn ang="0">
                    <a:pos x="594" y="84"/>
                  </a:cxn>
                  <a:cxn ang="0">
                    <a:pos x="558" y="108"/>
                  </a:cxn>
                  <a:cxn ang="0">
                    <a:pos x="528" y="126"/>
                  </a:cxn>
                  <a:cxn ang="0">
                    <a:pos x="492" y="144"/>
                  </a:cxn>
                  <a:cxn ang="0">
                    <a:pos x="456" y="156"/>
                  </a:cxn>
                  <a:cxn ang="0">
                    <a:pos x="426" y="168"/>
                  </a:cxn>
                  <a:cxn ang="0">
                    <a:pos x="390" y="180"/>
                  </a:cxn>
                  <a:cxn ang="0">
                    <a:pos x="354" y="192"/>
                  </a:cxn>
                  <a:cxn ang="0">
                    <a:pos x="324" y="204"/>
                  </a:cxn>
                  <a:cxn ang="0">
                    <a:pos x="288" y="216"/>
                  </a:cxn>
                  <a:cxn ang="0">
                    <a:pos x="252" y="228"/>
                  </a:cxn>
                  <a:cxn ang="0">
                    <a:pos x="222" y="240"/>
                  </a:cxn>
                  <a:cxn ang="0">
                    <a:pos x="186" y="234"/>
                  </a:cxn>
                  <a:cxn ang="0">
                    <a:pos x="150" y="252"/>
                  </a:cxn>
                  <a:cxn ang="0">
                    <a:pos x="120" y="240"/>
                  </a:cxn>
                  <a:cxn ang="0">
                    <a:pos x="84" y="258"/>
                  </a:cxn>
                  <a:cxn ang="0">
                    <a:pos x="48" y="270"/>
                  </a:cxn>
                  <a:cxn ang="0">
                    <a:pos x="18" y="288"/>
                  </a:cxn>
                </a:cxnLst>
                <a:rect l="0" t="0" r="r" b="b"/>
                <a:pathLst>
                  <a:path w="678" h="288">
                    <a:moveTo>
                      <a:pt x="0" y="288"/>
                    </a:moveTo>
                    <a:lnTo>
                      <a:pt x="0" y="288"/>
                    </a:lnTo>
                    <a:lnTo>
                      <a:pt x="18" y="288"/>
                    </a:lnTo>
                    <a:lnTo>
                      <a:pt x="36" y="276"/>
                    </a:lnTo>
                    <a:lnTo>
                      <a:pt x="48" y="270"/>
                    </a:lnTo>
                    <a:lnTo>
                      <a:pt x="66" y="258"/>
                    </a:lnTo>
                    <a:lnTo>
                      <a:pt x="84" y="258"/>
                    </a:lnTo>
                    <a:lnTo>
                      <a:pt x="102" y="252"/>
                    </a:lnTo>
                    <a:lnTo>
                      <a:pt x="120" y="240"/>
                    </a:lnTo>
                    <a:lnTo>
                      <a:pt x="138" y="246"/>
                    </a:lnTo>
                    <a:lnTo>
                      <a:pt x="150" y="252"/>
                    </a:lnTo>
                    <a:lnTo>
                      <a:pt x="168" y="240"/>
                    </a:lnTo>
                    <a:lnTo>
                      <a:pt x="186" y="234"/>
                    </a:lnTo>
                    <a:lnTo>
                      <a:pt x="204" y="240"/>
                    </a:lnTo>
                    <a:lnTo>
                      <a:pt x="222" y="240"/>
                    </a:lnTo>
                    <a:lnTo>
                      <a:pt x="240" y="234"/>
                    </a:lnTo>
                    <a:lnTo>
                      <a:pt x="252" y="228"/>
                    </a:lnTo>
                    <a:lnTo>
                      <a:pt x="270" y="216"/>
                    </a:lnTo>
                    <a:lnTo>
                      <a:pt x="288" y="210"/>
                    </a:lnTo>
                    <a:lnTo>
                      <a:pt x="306" y="204"/>
                    </a:lnTo>
                    <a:lnTo>
                      <a:pt x="324" y="198"/>
                    </a:lnTo>
                    <a:lnTo>
                      <a:pt x="342" y="192"/>
                    </a:lnTo>
                    <a:lnTo>
                      <a:pt x="354" y="186"/>
                    </a:lnTo>
                    <a:lnTo>
                      <a:pt x="372" y="180"/>
                    </a:lnTo>
                    <a:lnTo>
                      <a:pt x="390" y="174"/>
                    </a:lnTo>
                    <a:lnTo>
                      <a:pt x="408" y="168"/>
                    </a:lnTo>
                    <a:lnTo>
                      <a:pt x="426" y="162"/>
                    </a:lnTo>
                    <a:lnTo>
                      <a:pt x="438" y="150"/>
                    </a:lnTo>
                    <a:lnTo>
                      <a:pt x="456" y="144"/>
                    </a:lnTo>
                    <a:lnTo>
                      <a:pt x="474" y="138"/>
                    </a:lnTo>
                    <a:lnTo>
                      <a:pt x="492" y="126"/>
                    </a:lnTo>
                    <a:lnTo>
                      <a:pt x="510" y="120"/>
                    </a:lnTo>
                    <a:lnTo>
                      <a:pt x="528" y="108"/>
                    </a:lnTo>
                    <a:lnTo>
                      <a:pt x="540" y="102"/>
                    </a:lnTo>
                    <a:lnTo>
                      <a:pt x="558" y="90"/>
                    </a:lnTo>
                    <a:lnTo>
                      <a:pt x="576" y="78"/>
                    </a:lnTo>
                    <a:lnTo>
                      <a:pt x="594" y="66"/>
                    </a:lnTo>
                    <a:lnTo>
                      <a:pt x="612" y="54"/>
                    </a:lnTo>
                    <a:lnTo>
                      <a:pt x="630" y="42"/>
                    </a:lnTo>
                    <a:lnTo>
                      <a:pt x="642" y="30"/>
                    </a:lnTo>
                    <a:lnTo>
                      <a:pt x="660" y="18"/>
                    </a:lnTo>
                    <a:lnTo>
                      <a:pt x="678" y="0"/>
                    </a:lnTo>
                    <a:lnTo>
                      <a:pt x="678" y="24"/>
                    </a:lnTo>
                    <a:lnTo>
                      <a:pt x="660" y="36"/>
                    </a:lnTo>
                    <a:lnTo>
                      <a:pt x="642" y="48"/>
                    </a:lnTo>
                    <a:lnTo>
                      <a:pt x="630" y="60"/>
                    </a:lnTo>
                    <a:lnTo>
                      <a:pt x="612" y="72"/>
                    </a:lnTo>
                    <a:lnTo>
                      <a:pt x="594" y="84"/>
                    </a:lnTo>
                    <a:lnTo>
                      <a:pt x="576" y="96"/>
                    </a:lnTo>
                    <a:lnTo>
                      <a:pt x="558" y="108"/>
                    </a:lnTo>
                    <a:lnTo>
                      <a:pt x="540" y="114"/>
                    </a:lnTo>
                    <a:lnTo>
                      <a:pt x="528" y="126"/>
                    </a:lnTo>
                    <a:lnTo>
                      <a:pt x="510" y="132"/>
                    </a:lnTo>
                    <a:lnTo>
                      <a:pt x="492" y="144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38" y="162"/>
                    </a:lnTo>
                    <a:lnTo>
                      <a:pt x="426" y="168"/>
                    </a:lnTo>
                    <a:lnTo>
                      <a:pt x="408" y="174"/>
                    </a:lnTo>
                    <a:lnTo>
                      <a:pt x="390" y="180"/>
                    </a:lnTo>
                    <a:lnTo>
                      <a:pt x="372" y="186"/>
                    </a:lnTo>
                    <a:lnTo>
                      <a:pt x="354" y="192"/>
                    </a:lnTo>
                    <a:lnTo>
                      <a:pt x="342" y="198"/>
                    </a:lnTo>
                    <a:lnTo>
                      <a:pt x="324" y="204"/>
                    </a:lnTo>
                    <a:lnTo>
                      <a:pt x="306" y="210"/>
                    </a:lnTo>
                    <a:lnTo>
                      <a:pt x="288" y="216"/>
                    </a:lnTo>
                    <a:lnTo>
                      <a:pt x="270" y="222"/>
                    </a:lnTo>
                    <a:lnTo>
                      <a:pt x="252" y="228"/>
                    </a:lnTo>
                    <a:lnTo>
                      <a:pt x="240" y="234"/>
                    </a:lnTo>
                    <a:lnTo>
                      <a:pt x="222" y="240"/>
                    </a:lnTo>
                    <a:lnTo>
                      <a:pt x="204" y="240"/>
                    </a:lnTo>
                    <a:lnTo>
                      <a:pt x="186" y="234"/>
                    </a:lnTo>
                    <a:lnTo>
                      <a:pt x="168" y="240"/>
                    </a:lnTo>
                    <a:lnTo>
                      <a:pt x="150" y="252"/>
                    </a:lnTo>
                    <a:lnTo>
                      <a:pt x="138" y="246"/>
                    </a:lnTo>
                    <a:lnTo>
                      <a:pt x="120" y="240"/>
                    </a:lnTo>
                    <a:lnTo>
                      <a:pt x="102" y="252"/>
                    </a:lnTo>
                    <a:lnTo>
                      <a:pt x="84" y="258"/>
                    </a:lnTo>
                    <a:lnTo>
                      <a:pt x="66" y="258"/>
                    </a:lnTo>
                    <a:lnTo>
                      <a:pt x="48" y="270"/>
                    </a:lnTo>
                    <a:lnTo>
                      <a:pt x="36" y="276"/>
                    </a:lnTo>
                    <a:lnTo>
                      <a:pt x="18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7" name="Freeform 171"/>
              <p:cNvSpPr>
                <a:spLocks/>
              </p:cNvSpPr>
              <p:nvPr/>
            </p:nvSpPr>
            <p:spPr bwMode="auto">
              <a:xfrm>
                <a:off x="6767513" y="4280972"/>
                <a:ext cx="1614488" cy="670354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36" y="276"/>
                  </a:cxn>
                  <a:cxn ang="0">
                    <a:pos x="66" y="258"/>
                  </a:cxn>
                  <a:cxn ang="0">
                    <a:pos x="102" y="252"/>
                  </a:cxn>
                  <a:cxn ang="0">
                    <a:pos x="138" y="246"/>
                  </a:cxn>
                  <a:cxn ang="0">
                    <a:pos x="168" y="240"/>
                  </a:cxn>
                  <a:cxn ang="0">
                    <a:pos x="204" y="240"/>
                  </a:cxn>
                  <a:cxn ang="0">
                    <a:pos x="240" y="234"/>
                  </a:cxn>
                  <a:cxn ang="0">
                    <a:pos x="270" y="216"/>
                  </a:cxn>
                  <a:cxn ang="0">
                    <a:pos x="306" y="204"/>
                  </a:cxn>
                  <a:cxn ang="0">
                    <a:pos x="342" y="192"/>
                  </a:cxn>
                  <a:cxn ang="0">
                    <a:pos x="372" y="180"/>
                  </a:cxn>
                  <a:cxn ang="0">
                    <a:pos x="408" y="168"/>
                  </a:cxn>
                  <a:cxn ang="0">
                    <a:pos x="438" y="150"/>
                  </a:cxn>
                  <a:cxn ang="0">
                    <a:pos x="474" y="138"/>
                  </a:cxn>
                  <a:cxn ang="0">
                    <a:pos x="510" y="120"/>
                  </a:cxn>
                  <a:cxn ang="0">
                    <a:pos x="540" y="102"/>
                  </a:cxn>
                  <a:cxn ang="0">
                    <a:pos x="576" y="78"/>
                  </a:cxn>
                  <a:cxn ang="0">
                    <a:pos x="612" y="54"/>
                  </a:cxn>
                  <a:cxn ang="0">
                    <a:pos x="642" y="30"/>
                  </a:cxn>
                  <a:cxn ang="0">
                    <a:pos x="678" y="0"/>
                  </a:cxn>
                  <a:cxn ang="0">
                    <a:pos x="660" y="36"/>
                  </a:cxn>
                  <a:cxn ang="0">
                    <a:pos x="630" y="60"/>
                  </a:cxn>
                  <a:cxn ang="0">
                    <a:pos x="594" y="84"/>
                  </a:cxn>
                  <a:cxn ang="0">
                    <a:pos x="558" y="108"/>
                  </a:cxn>
                  <a:cxn ang="0">
                    <a:pos x="528" y="126"/>
                  </a:cxn>
                  <a:cxn ang="0">
                    <a:pos x="492" y="144"/>
                  </a:cxn>
                  <a:cxn ang="0">
                    <a:pos x="456" y="156"/>
                  </a:cxn>
                  <a:cxn ang="0">
                    <a:pos x="426" y="168"/>
                  </a:cxn>
                  <a:cxn ang="0">
                    <a:pos x="390" y="180"/>
                  </a:cxn>
                  <a:cxn ang="0">
                    <a:pos x="354" y="192"/>
                  </a:cxn>
                  <a:cxn ang="0">
                    <a:pos x="324" y="204"/>
                  </a:cxn>
                  <a:cxn ang="0">
                    <a:pos x="288" y="216"/>
                  </a:cxn>
                  <a:cxn ang="0">
                    <a:pos x="252" y="228"/>
                  </a:cxn>
                  <a:cxn ang="0">
                    <a:pos x="222" y="240"/>
                  </a:cxn>
                  <a:cxn ang="0">
                    <a:pos x="186" y="234"/>
                  </a:cxn>
                  <a:cxn ang="0">
                    <a:pos x="150" y="252"/>
                  </a:cxn>
                  <a:cxn ang="0">
                    <a:pos x="120" y="240"/>
                  </a:cxn>
                  <a:cxn ang="0">
                    <a:pos x="84" y="258"/>
                  </a:cxn>
                  <a:cxn ang="0">
                    <a:pos x="48" y="270"/>
                  </a:cxn>
                  <a:cxn ang="0">
                    <a:pos x="18" y="288"/>
                  </a:cxn>
                </a:cxnLst>
                <a:rect l="0" t="0" r="r" b="b"/>
                <a:pathLst>
                  <a:path w="678" h="288">
                    <a:moveTo>
                      <a:pt x="0" y="288"/>
                    </a:moveTo>
                    <a:lnTo>
                      <a:pt x="0" y="288"/>
                    </a:lnTo>
                    <a:lnTo>
                      <a:pt x="18" y="288"/>
                    </a:lnTo>
                    <a:lnTo>
                      <a:pt x="36" y="276"/>
                    </a:lnTo>
                    <a:lnTo>
                      <a:pt x="48" y="270"/>
                    </a:lnTo>
                    <a:lnTo>
                      <a:pt x="66" y="258"/>
                    </a:lnTo>
                    <a:lnTo>
                      <a:pt x="84" y="258"/>
                    </a:lnTo>
                    <a:lnTo>
                      <a:pt x="102" y="252"/>
                    </a:lnTo>
                    <a:lnTo>
                      <a:pt x="120" y="240"/>
                    </a:lnTo>
                    <a:lnTo>
                      <a:pt x="138" y="246"/>
                    </a:lnTo>
                    <a:lnTo>
                      <a:pt x="150" y="252"/>
                    </a:lnTo>
                    <a:lnTo>
                      <a:pt x="168" y="240"/>
                    </a:lnTo>
                    <a:lnTo>
                      <a:pt x="186" y="234"/>
                    </a:lnTo>
                    <a:lnTo>
                      <a:pt x="204" y="240"/>
                    </a:lnTo>
                    <a:lnTo>
                      <a:pt x="222" y="240"/>
                    </a:lnTo>
                    <a:lnTo>
                      <a:pt x="240" y="234"/>
                    </a:lnTo>
                    <a:lnTo>
                      <a:pt x="252" y="228"/>
                    </a:lnTo>
                    <a:lnTo>
                      <a:pt x="270" y="216"/>
                    </a:lnTo>
                    <a:lnTo>
                      <a:pt x="288" y="210"/>
                    </a:lnTo>
                    <a:lnTo>
                      <a:pt x="306" y="204"/>
                    </a:lnTo>
                    <a:lnTo>
                      <a:pt x="324" y="198"/>
                    </a:lnTo>
                    <a:lnTo>
                      <a:pt x="342" y="192"/>
                    </a:lnTo>
                    <a:lnTo>
                      <a:pt x="354" y="186"/>
                    </a:lnTo>
                    <a:lnTo>
                      <a:pt x="372" y="180"/>
                    </a:lnTo>
                    <a:lnTo>
                      <a:pt x="390" y="174"/>
                    </a:lnTo>
                    <a:lnTo>
                      <a:pt x="408" y="168"/>
                    </a:lnTo>
                    <a:lnTo>
                      <a:pt x="426" y="162"/>
                    </a:lnTo>
                    <a:lnTo>
                      <a:pt x="438" y="150"/>
                    </a:lnTo>
                    <a:lnTo>
                      <a:pt x="456" y="144"/>
                    </a:lnTo>
                    <a:lnTo>
                      <a:pt x="474" y="138"/>
                    </a:lnTo>
                    <a:lnTo>
                      <a:pt x="492" y="126"/>
                    </a:lnTo>
                    <a:lnTo>
                      <a:pt x="510" y="120"/>
                    </a:lnTo>
                    <a:lnTo>
                      <a:pt x="528" y="108"/>
                    </a:lnTo>
                    <a:lnTo>
                      <a:pt x="540" y="102"/>
                    </a:lnTo>
                    <a:lnTo>
                      <a:pt x="558" y="90"/>
                    </a:lnTo>
                    <a:lnTo>
                      <a:pt x="576" y="78"/>
                    </a:lnTo>
                    <a:lnTo>
                      <a:pt x="594" y="66"/>
                    </a:lnTo>
                    <a:lnTo>
                      <a:pt x="612" y="54"/>
                    </a:lnTo>
                    <a:lnTo>
                      <a:pt x="630" y="42"/>
                    </a:lnTo>
                    <a:lnTo>
                      <a:pt x="642" y="30"/>
                    </a:lnTo>
                    <a:lnTo>
                      <a:pt x="660" y="18"/>
                    </a:lnTo>
                    <a:lnTo>
                      <a:pt x="678" y="0"/>
                    </a:lnTo>
                    <a:lnTo>
                      <a:pt x="678" y="24"/>
                    </a:lnTo>
                    <a:lnTo>
                      <a:pt x="660" y="36"/>
                    </a:lnTo>
                    <a:lnTo>
                      <a:pt x="642" y="48"/>
                    </a:lnTo>
                    <a:lnTo>
                      <a:pt x="630" y="60"/>
                    </a:lnTo>
                    <a:lnTo>
                      <a:pt x="612" y="72"/>
                    </a:lnTo>
                    <a:lnTo>
                      <a:pt x="594" y="84"/>
                    </a:lnTo>
                    <a:lnTo>
                      <a:pt x="576" y="96"/>
                    </a:lnTo>
                    <a:lnTo>
                      <a:pt x="558" y="108"/>
                    </a:lnTo>
                    <a:lnTo>
                      <a:pt x="540" y="114"/>
                    </a:lnTo>
                    <a:lnTo>
                      <a:pt x="528" y="126"/>
                    </a:lnTo>
                    <a:lnTo>
                      <a:pt x="510" y="132"/>
                    </a:lnTo>
                    <a:lnTo>
                      <a:pt x="492" y="144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38" y="162"/>
                    </a:lnTo>
                    <a:lnTo>
                      <a:pt x="426" y="168"/>
                    </a:lnTo>
                    <a:lnTo>
                      <a:pt x="408" y="174"/>
                    </a:lnTo>
                    <a:lnTo>
                      <a:pt x="390" y="180"/>
                    </a:lnTo>
                    <a:lnTo>
                      <a:pt x="372" y="186"/>
                    </a:lnTo>
                    <a:lnTo>
                      <a:pt x="354" y="192"/>
                    </a:lnTo>
                    <a:lnTo>
                      <a:pt x="342" y="198"/>
                    </a:lnTo>
                    <a:lnTo>
                      <a:pt x="324" y="204"/>
                    </a:lnTo>
                    <a:lnTo>
                      <a:pt x="306" y="210"/>
                    </a:lnTo>
                    <a:lnTo>
                      <a:pt x="288" y="216"/>
                    </a:lnTo>
                    <a:lnTo>
                      <a:pt x="270" y="222"/>
                    </a:lnTo>
                    <a:lnTo>
                      <a:pt x="252" y="228"/>
                    </a:lnTo>
                    <a:lnTo>
                      <a:pt x="240" y="234"/>
                    </a:lnTo>
                    <a:lnTo>
                      <a:pt x="222" y="240"/>
                    </a:lnTo>
                    <a:lnTo>
                      <a:pt x="204" y="240"/>
                    </a:lnTo>
                    <a:lnTo>
                      <a:pt x="186" y="234"/>
                    </a:lnTo>
                    <a:lnTo>
                      <a:pt x="168" y="240"/>
                    </a:lnTo>
                    <a:lnTo>
                      <a:pt x="150" y="252"/>
                    </a:lnTo>
                    <a:lnTo>
                      <a:pt x="138" y="246"/>
                    </a:lnTo>
                    <a:lnTo>
                      <a:pt x="120" y="240"/>
                    </a:lnTo>
                    <a:lnTo>
                      <a:pt x="102" y="252"/>
                    </a:lnTo>
                    <a:lnTo>
                      <a:pt x="84" y="258"/>
                    </a:lnTo>
                    <a:lnTo>
                      <a:pt x="66" y="258"/>
                    </a:lnTo>
                    <a:lnTo>
                      <a:pt x="48" y="270"/>
                    </a:lnTo>
                    <a:lnTo>
                      <a:pt x="36" y="276"/>
                    </a:lnTo>
                    <a:lnTo>
                      <a:pt x="18" y="288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8" name="Freeform 172"/>
              <p:cNvSpPr>
                <a:spLocks/>
              </p:cNvSpPr>
              <p:nvPr/>
            </p:nvSpPr>
            <p:spPr bwMode="auto">
              <a:xfrm>
                <a:off x="6767513" y="4043555"/>
                <a:ext cx="1614488" cy="907771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36" y="378"/>
                  </a:cxn>
                  <a:cxn ang="0">
                    <a:pos x="66" y="360"/>
                  </a:cxn>
                  <a:cxn ang="0">
                    <a:pos x="102" y="354"/>
                  </a:cxn>
                  <a:cxn ang="0">
                    <a:pos x="138" y="348"/>
                  </a:cxn>
                  <a:cxn ang="0">
                    <a:pos x="168" y="342"/>
                  </a:cxn>
                  <a:cxn ang="0">
                    <a:pos x="204" y="342"/>
                  </a:cxn>
                  <a:cxn ang="0">
                    <a:pos x="240" y="330"/>
                  </a:cxn>
                  <a:cxn ang="0">
                    <a:pos x="270" y="312"/>
                  </a:cxn>
                  <a:cxn ang="0">
                    <a:pos x="306" y="294"/>
                  </a:cxn>
                  <a:cxn ang="0">
                    <a:pos x="342" y="276"/>
                  </a:cxn>
                  <a:cxn ang="0">
                    <a:pos x="372" y="258"/>
                  </a:cxn>
                  <a:cxn ang="0">
                    <a:pos x="408" y="234"/>
                  </a:cxn>
                  <a:cxn ang="0">
                    <a:pos x="438" y="210"/>
                  </a:cxn>
                  <a:cxn ang="0">
                    <a:pos x="474" y="186"/>
                  </a:cxn>
                  <a:cxn ang="0">
                    <a:pos x="510" y="162"/>
                  </a:cxn>
                  <a:cxn ang="0">
                    <a:pos x="540" y="132"/>
                  </a:cxn>
                  <a:cxn ang="0">
                    <a:pos x="576" y="102"/>
                  </a:cxn>
                  <a:cxn ang="0">
                    <a:pos x="612" y="72"/>
                  </a:cxn>
                  <a:cxn ang="0">
                    <a:pos x="642" y="36"/>
                  </a:cxn>
                  <a:cxn ang="0">
                    <a:pos x="678" y="0"/>
                  </a:cxn>
                  <a:cxn ang="0">
                    <a:pos x="660" y="120"/>
                  </a:cxn>
                  <a:cxn ang="0">
                    <a:pos x="630" y="144"/>
                  </a:cxn>
                  <a:cxn ang="0">
                    <a:pos x="594" y="168"/>
                  </a:cxn>
                  <a:cxn ang="0">
                    <a:pos x="558" y="192"/>
                  </a:cxn>
                  <a:cxn ang="0">
                    <a:pos x="528" y="210"/>
                  </a:cxn>
                  <a:cxn ang="0">
                    <a:pos x="492" y="228"/>
                  </a:cxn>
                  <a:cxn ang="0">
                    <a:pos x="456" y="246"/>
                  </a:cxn>
                  <a:cxn ang="0">
                    <a:pos x="426" y="264"/>
                  </a:cxn>
                  <a:cxn ang="0">
                    <a:pos x="390" y="276"/>
                  </a:cxn>
                  <a:cxn ang="0">
                    <a:pos x="354" y="288"/>
                  </a:cxn>
                  <a:cxn ang="0">
                    <a:pos x="324" y="300"/>
                  </a:cxn>
                  <a:cxn ang="0">
                    <a:pos x="288" y="312"/>
                  </a:cxn>
                  <a:cxn ang="0">
                    <a:pos x="252" y="330"/>
                  </a:cxn>
                  <a:cxn ang="0">
                    <a:pos x="222" y="342"/>
                  </a:cxn>
                  <a:cxn ang="0">
                    <a:pos x="186" y="336"/>
                  </a:cxn>
                  <a:cxn ang="0">
                    <a:pos x="150" y="354"/>
                  </a:cxn>
                  <a:cxn ang="0">
                    <a:pos x="120" y="342"/>
                  </a:cxn>
                  <a:cxn ang="0">
                    <a:pos x="84" y="360"/>
                  </a:cxn>
                  <a:cxn ang="0">
                    <a:pos x="48" y="372"/>
                  </a:cxn>
                  <a:cxn ang="0">
                    <a:pos x="18" y="390"/>
                  </a:cxn>
                </a:cxnLst>
                <a:rect l="0" t="0" r="r" b="b"/>
                <a:pathLst>
                  <a:path w="678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18" y="390"/>
                    </a:lnTo>
                    <a:lnTo>
                      <a:pt x="36" y="378"/>
                    </a:lnTo>
                    <a:lnTo>
                      <a:pt x="48" y="372"/>
                    </a:lnTo>
                    <a:lnTo>
                      <a:pt x="66" y="360"/>
                    </a:lnTo>
                    <a:lnTo>
                      <a:pt x="84" y="360"/>
                    </a:lnTo>
                    <a:lnTo>
                      <a:pt x="102" y="354"/>
                    </a:lnTo>
                    <a:lnTo>
                      <a:pt x="120" y="342"/>
                    </a:lnTo>
                    <a:lnTo>
                      <a:pt x="138" y="348"/>
                    </a:lnTo>
                    <a:lnTo>
                      <a:pt x="150" y="348"/>
                    </a:lnTo>
                    <a:lnTo>
                      <a:pt x="168" y="342"/>
                    </a:lnTo>
                    <a:lnTo>
                      <a:pt x="186" y="336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40" y="330"/>
                    </a:lnTo>
                    <a:lnTo>
                      <a:pt x="252" y="324"/>
                    </a:lnTo>
                    <a:lnTo>
                      <a:pt x="270" y="312"/>
                    </a:lnTo>
                    <a:lnTo>
                      <a:pt x="288" y="306"/>
                    </a:lnTo>
                    <a:lnTo>
                      <a:pt x="306" y="294"/>
                    </a:lnTo>
                    <a:lnTo>
                      <a:pt x="324" y="282"/>
                    </a:lnTo>
                    <a:lnTo>
                      <a:pt x="342" y="276"/>
                    </a:lnTo>
                    <a:lnTo>
                      <a:pt x="354" y="264"/>
                    </a:lnTo>
                    <a:lnTo>
                      <a:pt x="372" y="258"/>
                    </a:lnTo>
                    <a:lnTo>
                      <a:pt x="390" y="246"/>
                    </a:lnTo>
                    <a:lnTo>
                      <a:pt x="408" y="234"/>
                    </a:lnTo>
                    <a:lnTo>
                      <a:pt x="426" y="222"/>
                    </a:lnTo>
                    <a:lnTo>
                      <a:pt x="438" y="210"/>
                    </a:lnTo>
                    <a:lnTo>
                      <a:pt x="456" y="198"/>
                    </a:lnTo>
                    <a:lnTo>
                      <a:pt x="474" y="186"/>
                    </a:lnTo>
                    <a:lnTo>
                      <a:pt x="492" y="174"/>
                    </a:lnTo>
                    <a:lnTo>
                      <a:pt x="510" y="162"/>
                    </a:lnTo>
                    <a:lnTo>
                      <a:pt x="528" y="150"/>
                    </a:lnTo>
                    <a:lnTo>
                      <a:pt x="540" y="132"/>
                    </a:lnTo>
                    <a:lnTo>
                      <a:pt x="558" y="120"/>
                    </a:lnTo>
                    <a:lnTo>
                      <a:pt x="576" y="102"/>
                    </a:lnTo>
                    <a:lnTo>
                      <a:pt x="594" y="84"/>
                    </a:lnTo>
                    <a:lnTo>
                      <a:pt x="612" y="72"/>
                    </a:lnTo>
                    <a:lnTo>
                      <a:pt x="630" y="54"/>
                    </a:lnTo>
                    <a:lnTo>
                      <a:pt x="642" y="36"/>
                    </a:lnTo>
                    <a:lnTo>
                      <a:pt x="660" y="18"/>
                    </a:lnTo>
                    <a:lnTo>
                      <a:pt x="678" y="0"/>
                    </a:lnTo>
                    <a:lnTo>
                      <a:pt x="678" y="102"/>
                    </a:lnTo>
                    <a:lnTo>
                      <a:pt x="660" y="120"/>
                    </a:lnTo>
                    <a:lnTo>
                      <a:pt x="642" y="132"/>
                    </a:lnTo>
                    <a:lnTo>
                      <a:pt x="630" y="144"/>
                    </a:lnTo>
                    <a:lnTo>
                      <a:pt x="612" y="156"/>
                    </a:lnTo>
                    <a:lnTo>
                      <a:pt x="594" y="168"/>
                    </a:lnTo>
                    <a:lnTo>
                      <a:pt x="576" y="180"/>
                    </a:lnTo>
                    <a:lnTo>
                      <a:pt x="558" y="192"/>
                    </a:lnTo>
                    <a:lnTo>
                      <a:pt x="540" y="204"/>
                    </a:lnTo>
                    <a:lnTo>
                      <a:pt x="528" y="210"/>
                    </a:lnTo>
                    <a:lnTo>
                      <a:pt x="510" y="222"/>
                    </a:lnTo>
                    <a:lnTo>
                      <a:pt x="492" y="228"/>
                    </a:lnTo>
                    <a:lnTo>
                      <a:pt x="474" y="240"/>
                    </a:lnTo>
                    <a:lnTo>
                      <a:pt x="456" y="246"/>
                    </a:lnTo>
                    <a:lnTo>
                      <a:pt x="438" y="252"/>
                    </a:lnTo>
                    <a:lnTo>
                      <a:pt x="426" y="264"/>
                    </a:lnTo>
                    <a:lnTo>
                      <a:pt x="408" y="270"/>
                    </a:lnTo>
                    <a:lnTo>
                      <a:pt x="390" y="276"/>
                    </a:lnTo>
                    <a:lnTo>
                      <a:pt x="372" y="282"/>
                    </a:lnTo>
                    <a:lnTo>
                      <a:pt x="354" y="288"/>
                    </a:lnTo>
                    <a:lnTo>
                      <a:pt x="342" y="294"/>
                    </a:lnTo>
                    <a:lnTo>
                      <a:pt x="324" y="300"/>
                    </a:lnTo>
                    <a:lnTo>
                      <a:pt x="306" y="306"/>
                    </a:lnTo>
                    <a:lnTo>
                      <a:pt x="288" y="312"/>
                    </a:lnTo>
                    <a:lnTo>
                      <a:pt x="270" y="318"/>
                    </a:lnTo>
                    <a:lnTo>
                      <a:pt x="252" y="330"/>
                    </a:lnTo>
                    <a:lnTo>
                      <a:pt x="240" y="336"/>
                    </a:lnTo>
                    <a:lnTo>
                      <a:pt x="222" y="342"/>
                    </a:lnTo>
                    <a:lnTo>
                      <a:pt x="204" y="342"/>
                    </a:lnTo>
                    <a:lnTo>
                      <a:pt x="186" y="336"/>
                    </a:lnTo>
                    <a:lnTo>
                      <a:pt x="168" y="342"/>
                    </a:lnTo>
                    <a:lnTo>
                      <a:pt x="150" y="354"/>
                    </a:lnTo>
                    <a:lnTo>
                      <a:pt x="138" y="348"/>
                    </a:lnTo>
                    <a:lnTo>
                      <a:pt x="120" y="342"/>
                    </a:lnTo>
                    <a:lnTo>
                      <a:pt x="102" y="354"/>
                    </a:lnTo>
                    <a:lnTo>
                      <a:pt x="84" y="360"/>
                    </a:lnTo>
                    <a:lnTo>
                      <a:pt x="66" y="360"/>
                    </a:lnTo>
                    <a:lnTo>
                      <a:pt x="48" y="372"/>
                    </a:lnTo>
                    <a:lnTo>
                      <a:pt x="36" y="378"/>
                    </a:lnTo>
                    <a:lnTo>
                      <a:pt x="18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69" name="Freeform 173"/>
              <p:cNvSpPr>
                <a:spLocks/>
              </p:cNvSpPr>
              <p:nvPr/>
            </p:nvSpPr>
            <p:spPr bwMode="auto">
              <a:xfrm>
                <a:off x="6767513" y="4043555"/>
                <a:ext cx="1614488" cy="907771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36" y="378"/>
                  </a:cxn>
                  <a:cxn ang="0">
                    <a:pos x="66" y="360"/>
                  </a:cxn>
                  <a:cxn ang="0">
                    <a:pos x="102" y="354"/>
                  </a:cxn>
                  <a:cxn ang="0">
                    <a:pos x="138" y="348"/>
                  </a:cxn>
                  <a:cxn ang="0">
                    <a:pos x="168" y="342"/>
                  </a:cxn>
                  <a:cxn ang="0">
                    <a:pos x="204" y="342"/>
                  </a:cxn>
                  <a:cxn ang="0">
                    <a:pos x="240" y="330"/>
                  </a:cxn>
                  <a:cxn ang="0">
                    <a:pos x="270" y="312"/>
                  </a:cxn>
                  <a:cxn ang="0">
                    <a:pos x="306" y="294"/>
                  </a:cxn>
                  <a:cxn ang="0">
                    <a:pos x="342" y="276"/>
                  </a:cxn>
                  <a:cxn ang="0">
                    <a:pos x="372" y="258"/>
                  </a:cxn>
                  <a:cxn ang="0">
                    <a:pos x="408" y="234"/>
                  </a:cxn>
                  <a:cxn ang="0">
                    <a:pos x="438" y="210"/>
                  </a:cxn>
                  <a:cxn ang="0">
                    <a:pos x="474" y="186"/>
                  </a:cxn>
                  <a:cxn ang="0">
                    <a:pos x="510" y="162"/>
                  </a:cxn>
                  <a:cxn ang="0">
                    <a:pos x="540" y="132"/>
                  </a:cxn>
                  <a:cxn ang="0">
                    <a:pos x="576" y="102"/>
                  </a:cxn>
                  <a:cxn ang="0">
                    <a:pos x="612" y="72"/>
                  </a:cxn>
                  <a:cxn ang="0">
                    <a:pos x="642" y="36"/>
                  </a:cxn>
                  <a:cxn ang="0">
                    <a:pos x="678" y="0"/>
                  </a:cxn>
                  <a:cxn ang="0">
                    <a:pos x="660" y="120"/>
                  </a:cxn>
                  <a:cxn ang="0">
                    <a:pos x="630" y="144"/>
                  </a:cxn>
                  <a:cxn ang="0">
                    <a:pos x="594" y="168"/>
                  </a:cxn>
                  <a:cxn ang="0">
                    <a:pos x="558" y="192"/>
                  </a:cxn>
                  <a:cxn ang="0">
                    <a:pos x="528" y="210"/>
                  </a:cxn>
                  <a:cxn ang="0">
                    <a:pos x="492" y="228"/>
                  </a:cxn>
                  <a:cxn ang="0">
                    <a:pos x="456" y="246"/>
                  </a:cxn>
                  <a:cxn ang="0">
                    <a:pos x="426" y="264"/>
                  </a:cxn>
                  <a:cxn ang="0">
                    <a:pos x="390" y="276"/>
                  </a:cxn>
                  <a:cxn ang="0">
                    <a:pos x="354" y="288"/>
                  </a:cxn>
                  <a:cxn ang="0">
                    <a:pos x="324" y="300"/>
                  </a:cxn>
                  <a:cxn ang="0">
                    <a:pos x="288" y="312"/>
                  </a:cxn>
                  <a:cxn ang="0">
                    <a:pos x="252" y="330"/>
                  </a:cxn>
                  <a:cxn ang="0">
                    <a:pos x="222" y="342"/>
                  </a:cxn>
                  <a:cxn ang="0">
                    <a:pos x="186" y="336"/>
                  </a:cxn>
                  <a:cxn ang="0">
                    <a:pos x="150" y="354"/>
                  </a:cxn>
                  <a:cxn ang="0">
                    <a:pos x="120" y="342"/>
                  </a:cxn>
                  <a:cxn ang="0">
                    <a:pos x="84" y="360"/>
                  </a:cxn>
                  <a:cxn ang="0">
                    <a:pos x="48" y="372"/>
                  </a:cxn>
                  <a:cxn ang="0">
                    <a:pos x="18" y="390"/>
                  </a:cxn>
                </a:cxnLst>
                <a:rect l="0" t="0" r="r" b="b"/>
                <a:pathLst>
                  <a:path w="678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18" y="390"/>
                    </a:lnTo>
                    <a:lnTo>
                      <a:pt x="36" y="378"/>
                    </a:lnTo>
                    <a:lnTo>
                      <a:pt x="48" y="372"/>
                    </a:lnTo>
                    <a:lnTo>
                      <a:pt x="66" y="360"/>
                    </a:lnTo>
                    <a:lnTo>
                      <a:pt x="84" y="360"/>
                    </a:lnTo>
                    <a:lnTo>
                      <a:pt x="102" y="354"/>
                    </a:lnTo>
                    <a:lnTo>
                      <a:pt x="120" y="342"/>
                    </a:lnTo>
                    <a:lnTo>
                      <a:pt x="138" y="348"/>
                    </a:lnTo>
                    <a:lnTo>
                      <a:pt x="150" y="348"/>
                    </a:lnTo>
                    <a:lnTo>
                      <a:pt x="168" y="342"/>
                    </a:lnTo>
                    <a:lnTo>
                      <a:pt x="186" y="336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40" y="330"/>
                    </a:lnTo>
                    <a:lnTo>
                      <a:pt x="252" y="324"/>
                    </a:lnTo>
                    <a:lnTo>
                      <a:pt x="270" y="312"/>
                    </a:lnTo>
                    <a:lnTo>
                      <a:pt x="288" y="306"/>
                    </a:lnTo>
                    <a:lnTo>
                      <a:pt x="306" y="294"/>
                    </a:lnTo>
                    <a:lnTo>
                      <a:pt x="324" y="282"/>
                    </a:lnTo>
                    <a:lnTo>
                      <a:pt x="342" y="276"/>
                    </a:lnTo>
                    <a:lnTo>
                      <a:pt x="354" y="264"/>
                    </a:lnTo>
                    <a:lnTo>
                      <a:pt x="372" y="258"/>
                    </a:lnTo>
                    <a:lnTo>
                      <a:pt x="390" y="246"/>
                    </a:lnTo>
                    <a:lnTo>
                      <a:pt x="408" y="234"/>
                    </a:lnTo>
                    <a:lnTo>
                      <a:pt x="426" y="222"/>
                    </a:lnTo>
                    <a:lnTo>
                      <a:pt x="438" y="210"/>
                    </a:lnTo>
                    <a:lnTo>
                      <a:pt x="456" y="198"/>
                    </a:lnTo>
                    <a:lnTo>
                      <a:pt x="474" y="186"/>
                    </a:lnTo>
                    <a:lnTo>
                      <a:pt x="492" y="174"/>
                    </a:lnTo>
                    <a:lnTo>
                      <a:pt x="510" y="162"/>
                    </a:lnTo>
                    <a:lnTo>
                      <a:pt x="528" y="150"/>
                    </a:lnTo>
                    <a:lnTo>
                      <a:pt x="540" y="132"/>
                    </a:lnTo>
                    <a:lnTo>
                      <a:pt x="558" y="120"/>
                    </a:lnTo>
                    <a:lnTo>
                      <a:pt x="576" y="102"/>
                    </a:lnTo>
                    <a:lnTo>
                      <a:pt x="594" y="84"/>
                    </a:lnTo>
                    <a:lnTo>
                      <a:pt x="612" y="72"/>
                    </a:lnTo>
                    <a:lnTo>
                      <a:pt x="630" y="54"/>
                    </a:lnTo>
                    <a:lnTo>
                      <a:pt x="642" y="36"/>
                    </a:lnTo>
                    <a:lnTo>
                      <a:pt x="660" y="18"/>
                    </a:lnTo>
                    <a:lnTo>
                      <a:pt x="678" y="0"/>
                    </a:lnTo>
                    <a:lnTo>
                      <a:pt x="678" y="102"/>
                    </a:lnTo>
                    <a:lnTo>
                      <a:pt x="660" y="120"/>
                    </a:lnTo>
                    <a:lnTo>
                      <a:pt x="642" y="132"/>
                    </a:lnTo>
                    <a:lnTo>
                      <a:pt x="630" y="144"/>
                    </a:lnTo>
                    <a:lnTo>
                      <a:pt x="612" y="156"/>
                    </a:lnTo>
                    <a:lnTo>
                      <a:pt x="594" y="168"/>
                    </a:lnTo>
                    <a:lnTo>
                      <a:pt x="576" y="180"/>
                    </a:lnTo>
                    <a:lnTo>
                      <a:pt x="558" y="192"/>
                    </a:lnTo>
                    <a:lnTo>
                      <a:pt x="540" y="204"/>
                    </a:lnTo>
                    <a:lnTo>
                      <a:pt x="528" y="210"/>
                    </a:lnTo>
                    <a:lnTo>
                      <a:pt x="510" y="222"/>
                    </a:lnTo>
                    <a:lnTo>
                      <a:pt x="492" y="228"/>
                    </a:lnTo>
                    <a:lnTo>
                      <a:pt x="474" y="240"/>
                    </a:lnTo>
                    <a:lnTo>
                      <a:pt x="456" y="246"/>
                    </a:lnTo>
                    <a:lnTo>
                      <a:pt x="438" y="252"/>
                    </a:lnTo>
                    <a:lnTo>
                      <a:pt x="426" y="264"/>
                    </a:lnTo>
                    <a:lnTo>
                      <a:pt x="408" y="270"/>
                    </a:lnTo>
                    <a:lnTo>
                      <a:pt x="390" y="276"/>
                    </a:lnTo>
                    <a:lnTo>
                      <a:pt x="372" y="282"/>
                    </a:lnTo>
                    <a:lnTo>
                      <a:pt x="354" y="288"/>
                    </a:lnTo>
                    <a:lnTo>
                      <a:pt x="342" y="294"/>
                    </a:lnTo>
                    <a:lnTo>
                      <a:pt x="324" y="300"/>
                    </a:lnTo>
                    <a:lnTo>
                      <a:pt x="306" y="306"/>
                    </a:lnTo>
                    <a:lnTo>
                      <a:pt x="288" y="312"/>
                    </a:lnTo>
                    <a:lnTo>
                      <a:pt x="270" y="318"/>
                    </a:lnTo>
                    <a:lnTo>
                      <a:pt x="252" y="330"/>
                    </a:lnTo>
                    <a:lnTo>
                      <a:pt x="240" y="336"/>
                    </a:lnTo>
                    <a:lnTo>
                      <a:pt x="222" y="342"/>
                    </a:lnTo>
                    <a:lnTo>
                      <a:pt x="204" y="342"/>
                    </a:lnTo>
                    <a:lnTo>
                      <a:pt x="186" y="336"/>
                    </a:lnTo>
                    <a:lnTo>
                      <a:pt x="168" y="342"/>
                    </a:lnTo>
                    <a:lnTo>
                      <a:pt x="150" y="354"/>
                    </a:lnTo>
                    <a:lnTo>
                      <a:pt x="138" y="348"/>
                    </a:lnTo>
                    <a:lnTo>
                      <a:pt x="120" y="342"/>
                    </a:lnTo>
                    <a:lnTo>
                      <a:pt x="102" y="354"/>
                    </a:lnTo>
                    <a:lnTo>
                      <a:pt x="84" y="360"/>
                    </a:lnTo>
                    <a:lnTo>
                      <a:pt x="66" y="360"/>
                    </a:lnTo>
                    <a:lnTo>
                      <a:pt x="48" y="372"/>
                    </a:lnTo>
                    <a:lnTo>
                      <a:pt x="36" y="378"/>
                    </a:lnTo>
                    <a:lnTo>
                      <a:pt x="18" y="390"/>
                    </a:lnTo>
                    <a:lnTo>
                      <a:pt x="0" y="39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79" name="Line 183"/>
              <p:cNvSpPr>
                <a:spLocks noChangeShapeType="1"/>
              </p:cNvSpPr>
              <p:nvPr/>
            </p:nvSpPr>
            <p:spPr bwMode="auto">
              <a:xfrm>
                <a:off x="6767513" y="5356331"/>
                <a:ext cx="1614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0" name="Line 184"/>
              <p:cNvSpPr>
                <a:spLocks noChangeShapeType="1"/>
              </p:cNvSpPr>
              <p:nvPr/>
            </p:nvSpPr>
            <p:spPr bwMode="auto">
              <a:xfrm flipV="1">
                <a:off x="6767513" y="5356331"/>
                <a:ext cx="0" cy="41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1" name="Line 185"/>
              <p:cNvSpPr>
                <a:spLocks noChangeShapeType="1"/>
              </p:cNvSpPr>
              <p:nvPr/>
            </p:nvSpPr>
            <p:spPr bwMode="auto">
              <a:xfrm flipV="1">
                <a:off x="7167563" y="5356331"/>
                <a:ext cx="0" cy="41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2" name="Line 186"/>
              <p:cNvSpPr>
                <a:spLocks noChangeShapeType="1"/>
              </p:cNvSpPr>
              <p:nvPr/>
            </p:nvSpPr>
            <p:spPr bwMode="auto">
              <a:xfrm flipV="1">
                <a:off x="7581901" y="5356331"/>
                <a:ext cx="0" cy="41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3" name="Line 187"/>
              <p:cNvSpPr>
                <a:spLocks noChangeShapeType="1"/>
              </p:cNvSpPr>
              <p:nvPr/>
            </p:nvSpPr>
            <p:spPr bwMode="auto">
              <a:xfrm flipV="1">
                <a:off x="7981951" y="5356331"/>
                <a:ext cx="0" cy="41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4" name="Line 188"/>
              <p:cNvSpPr>
                <a:spLocks noChangeShapeType="1"/>
              </p:cNvSpPr>
              <p:nvPr/>
            </p:nvSpPr>
            <p:spPr bwMode="auto">
              <a:xfrm flipV="1">
                <a:off x="8382001" y="5356331"/>
                <a:ext cx="0" cy="418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 dirty="0">
                  <a:latin typeface="Calibri" pitchFamily="34" charset="0"/>
                </a:endParaRPr>
              </a:p>
            </p:txBody>
          </p:sp>
          <p:sp>
            <p:nvSpPr>
              <p:cNvPr id="4285" name="Rectangle 189"/>
              <p:cNvSpPr>
                <a:spLocks noChangeArrowheads="1"/>
              </p:cNvSpPr>
              <p:nvPr/>
            </p:nvSpPr>
            <p:spPr bwMode="auto">
              <a:xfrm>
                <a:off x="6367463" y="4951326"/>
                <a:ext cx="3141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200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86" name="Rectangle 190"/>
              <p:cNvSpPr>
                <a:spLocks noChangeArrowheads="1"/>
              </p:cNvSpPr>
              <p:nvPr/>
            </p:nvSpPr>
            <p:spPr bwMode="auto">
              <a:xfrm>
                <a:off x="6367463" y="4616149"/>
                <a:ext cx="3141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400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87" name="Rectangle 191"/>
              <p:cNvSpPr>
                <a:spLocks noChangeArrowheads="1"/>
              </p:cNvSpPr>
              <p:nvPr/>
            </p:nvSpPr>
            <p:spPr bwMode="auto">
              <a:xfrm>
                <a:off x="6367463" y="4294937"/>
                <a:ext cx="3141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600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88" name="Rectangle 192"/>
              <p:cNvSpPr>
                <a:spLocks noChangeArrowheads="1"/>
              </p:cNvSpPr>
              <p:nvPr/>
            </p:nvSpPr>
            <p:spPr bwMode="auto">
              <a:xfrm>
                <a:off x="6367463" y="3959760"/>
                <a:ext cx="3141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800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89" name="Rectangle 193"/>
              <p:cNvSpPr>
                <a:spLocks noChangeArrowheads="1"/>
              </p:cNvSpPr>
              <p:nvPr/>
            </p:nvSpPr>
            <p:spPr bwMode="auto">
              <a:xfrm>
                <a:off x="6281738" y="3638549"/>
                <a:ext cx="40556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1 000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90" name="Rectangle 194"/>
              <p:cNvSpPr>
                <a:spLocks noChangeArrowheads="1"/>
              </p:cNvSpPr>
              <p:nvPr/>
            </p:nvSpPr>
            <p:spPr bwMode="auto">
              <a:xfrm>
                <a:off x="6596063" y="5454091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2000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92" name="Rectangle 196"/>
              <p:cNvSpPr>
                <a:spLocks noChangeArrowheads="1"/>
              </p:cNvSpPr>
              <p:nvPr/>
            </p:nvSpPr>
            <p:spPr bwMode="auto">
              <a:xfrm>
                <a:off x="7410451" y="5454091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2020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94" name="Rectangle 198"/>
              <p:cNvSpPr>
                <a:spLocks noChangeArrowheads="1"/>
              </p:cNvSpPr>
              <p:nvPr/>
            </p:nvSpPr>
            <p:spPr bwMode="auto">
              <a:xfrm>
                <a:off x="8210551" y="5454091"/>
                <a:ext cx="36548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2040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295" name="Rectangle 199"/>
              <p:cNvSpPr>
                <a:spLocks noChangeArrowheads="1"/>
              </p:cNvSpPr>
              <p:nvPr/>
            </p:nvSpPr>
            <p:spPr bwMode="auto">
              <a:xfrm>
                <a:off x="7205663" y="3630247"/>
                <a:ext cx="7587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36000" tIns="0" rIns="3600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Southern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193"/>
              <p:cNvSpPr>
                <a:spLocks noChangeArrowheads="1"/>
              </p:cNvSpPr>
              <p:nvPr/>
            </p:nvSpPr>
            <p:spPr bwMode="auto">
              <a:xfrm>
                <a:off x="5890461" y="3638549"/>
                <a:ext cx="3430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TWh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02711" y="6237312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IEA WEO 2014</a:t>
            </a:r>
            <a:endParaRPr lang="en-GB" sz="1200" dirty="0"/>
          </a:p>
        </p:txBody>
      </p:sp>
      <p:pic>
        <p:nvPicPr>
          <p:cNvPr id="186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2" y="116632"/>
            <a:ext cx="3583837" cy="71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28" y="805138"/>
            <a:ext cx="7772400" cy="790974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/>
              <a:t>Reversing the current '66% situation' of Energy Access &amp; Investments in SSA</a:t>
            </a:r>
            <a:endParaRPr lang="en-GB" sz="2000" dirty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97895" y="3337964"/>
            <a:ext cx="4680520" cy="743731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NZ" kern="1200" dirty="0" smtClean="0">
                <a:solidFill>
                  <a:srgbClr val="0070C0"/>
                </a:solidFill>
                <a:cs typeface="Arial" charset="0"/>
              </a:rPr>
              <a:t>Average annual investment in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NZ" kern="1200" dirty="0" smtClean="0">
                <a:solidFill>
                  <a:srgbClr val="0070C0"/>
                </a:solidFill>
                <a:cs typeface="Arial" charset="0"/>
              </a:rPr>
              <a:t>SSA energy supply</a:t>
            </a:r>
            <a:endParaRPr lang="en-NZ" kern="12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08358" y="3854358"/>
            <a:ext cx="4240105" cy="2605849"/>
            <a:chOff x="-303215" y="1830844"/>
            <a:chExt cx="8177636" cy="3726115"/>
          </a:xfrm>
        </p:grpSpPr>
        <p:sp>
          <p:nvSpPr>
            <p:cNvPr id="9259" name="Rectangle 47"/>
            <p:cNvSpPr>
              <a:spLocks noChangeArrowheads="1"/>
            </p:cNvSpPr>
            <p:nvPr/>
          </p:nvSpPr>
          <p:spPr bwMode="auto">
            <a:xfrm>
              <a:off x="6764338" y="3819420"/>
              <a:ext cx="108000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1" name="Rectangle 49"/>
            <p:cNvSpPr>
              <a:spLocks noChangeArrowheads="1"/>
            </p:cNvSpPr>
            <p:nvPr/>
          </p:nvSpPr>
          <p:spPr bwMode="auto">
            <a:xfrm>
              <a:off x="6967538" y="3750310"/>
              <a:ext cx="4312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Fuels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2" name="Rectangle 50"/>
            <p:cNvSpPr>
              <a:spLocks noChangeArrowheads="1"/>
            </p:cNvSpPr>
            <p:nvPr/>
          </p:nvSpPr>
          <p:spPr bwMode="auto">
            <a:xfrm>
              <a:off x="6764338" y="4166926"/>
              <a:ext cx="108000" cy="108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4" name="Rectangle 52"/>
            <p:cNvSpPr>
              <a:spLocks noChangeArrowheads="1"/>
            </p:cNvSpPr>
            <p:nvPr/>
          </p:nvSpPr>
          <p:spPr bwMode="auto">
            <a:xfrm>
              <a:off x="6967538" y="4092313"/>
              <a:ext cx="8191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Electricity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5" name="Rectangle 53"/>
            <p:cNvSpPr>
              <a:spLocks noChangeArrowheads="1"/>
            </p:cNvSpPr>
            <p:nvPr/>
          </p:nvSpPr>
          <p:spPr bwMode="auto">
            <a:xfrm>
              <a:off x="6764338" y="2830259"/>
              <a:ext cx="108000" cy="1080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6" name="Rectangle 54"/>
            <p:cNvSpPr>
              <a:spLocks noChangeArrowheads="1"/>
            </p:cNvSpPr>
            <p:nvPr/>
          </p:nvSpPr>
          <p:spPr bwMode="auto">
            <a:xfrm>
              <a:off x="6764338" y="4045496"/>
              <a:ext cx="103187" cy="10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7" name="Rectangle 55"/>
            <p:cNvSpPr>
              <a:spLocks noChangeArrowheads="1"/>
            </p:cNvSpPr>
            <p:nvPr/>
          </p:nvSpPr>
          <p:spPr bwMode="auto">
            <a:xfrm>
              <a:off x="6967539" y="2761149"/>
              <a:ext cx="8645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 export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68" name="Rectangle 55"/>
            <p:cNvSpPr>
              <a:spLocks noChangeArrowheads="1"/>
            </p:cNvSpPr>
            <p:nvPr/>
          </p:nvSpPr>
          <p:spPr bwMode="auto">
            <a:xfrm>
              <a:off x="6384876" y="3184992"/>
              <a:ext cx="1489545" cy="34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SSA use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endParaRPr lang="en-US" sz="16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1716891" y="4635288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>
              <a:off x="1716891" y="4138734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>
              <a:off x="1716891" y="3642179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1716891" y="3145625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1716891" y="2649071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1716891" y="2152516"/>
              <a:ext cx="4634190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058628" y="4207224"/>
              <a:ext cx="929887" cy="92461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058628" y="4053121"/>
              <a:ext cx="929887" cy="154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058628" y="3693547"/>
              <a:ext cx="929887" cy="359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95" name="Line 71"/>
            <p:cNvSpPr>
              <a:spLocks noChangeShapeType="1"/>
            </p:cNvSpPr>
            <p:nvPr/>
          </p:nvSpPr>
          <p:spPr bwMode="auto">
            <a:xfrm flipV="1">
              <a:off x="1716891" y="5131842"/>
              <a:ext cx="0" cy="513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 flipV="1">
              <a:off x="4033986" y="5131842"/>
              <a:ext cx="0" cy="513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97" name="Line 73"/>
            <p:cNvSpPr>
              <a:spLocks noChangeShapeType="1"/>
            </p:cNvSpPr>
            <p:nvPr/>
          </p:nvSpPr>
          <p:spPr bwMode="auto">
            <a:xfrm flipV="1">
              <a:off x="6351083" y="5131842"/>
              <a:ext cx="0" cy="513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412011" y="4500279"/>
              <a:ext cx="208336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412011" y="4003724"/>
              <a:ext cx="208336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412011" y="3507170"/>
              <a:ext cx="208336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412011" y="3010616"/>
              <a:ext cx="208336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1320546" y="2514061"/>
              <a:ext cx="312503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1349121" y="2017507"/>
              <a:ext cx="312503" cy="2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1762302" y="5251700"/>
              <a:ext cx="1577162" cy="30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2000-2013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462707" y="5251700"/>
              <a:ext cx="1577162" cy="30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2014-2040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-303215" y="1830844"/>
              <a:ext cx="1652336" cy="64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$Billion  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 (2013)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8" name="Right Brace 137"/>
            <p:cNvSpPr/>
            <p:nvPr/>
          </p:nvSpPr>
          <p:spPr bwMode="auto">
            <a:xfrm>
              <a:off x="3104814" y="4222825"/>
              <a:ext cx="204396" cy="871369"/>
            </a:xfrm>
            <a:prstGeom prst="rightBrace">
              <a:avLst/>
            </a:prstGeom>
            <a:noFill/>
            <a:ln w="28575" cap="sq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39" name="Right Brace 138"/>
            <p:cNvSpPr/>
            <p:nvPr/>
          </p:nvSpPr>
          <p:spPr bwMode="auto">
            <a:xfrm>
              <a:off x="3104814" y="3706471"/>
              <a:ext cx="204396" cy="468000"/>
            </a:xfrm>
            <a:prstGeom prst="rightBrace">
              <a:avLst/>
            </a:prstGeom>
            <a:noFill/>
            <a:ln w="28575" cap="sq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287694" y="3652672"/>
              <a:ext cx="471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C00000"/>
                  </a:solidFill>
                  <a:latin typeface="Calibri" pitchFamily="34" charset="0"/>
                </a:rPr>
                <a:t>⅓</a:t>
              </a:r>
              <a:endParaRPr lang="en-GB" sz="32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287694" y="4373432"/>
              <a:ext cx="490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C00000"/>
                  </a:solidFill>
                  <a:latin typeface="Calibri" pitchFamily="34" charset="0"/>
                </a:rPr>
                <a:t>⅔</a:t>
              </a:r>
              <a:endParaRPr lang="en-GB" sz="32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pSp>
          <p:nvGrpSpPr>
            <p:cNvPr id="3" name="Group 145"/>
            <p:cNvGrpSpPr/>
            <p:nvPr/>
          </p:nvGrpSpPr>
          <p:grpSpPr>
            <a:xfrm>
              <a:off x="4397240" y="2357987"/>
              <a:ext cx="1726461" cy="2773856"/>
              <a:chOff x="3949565" y="2319887"/>
              <a:chExt cx="1726461" cy="2773856"/>
            </a:xfrm>
          </p:grpSpPr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3949565" y="4220492"/>
                <a:ext cx="929887" cy="87325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 dirty="0">
                  <a:latin typeface="Calibri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949565" y="3056157"/>
                <a:ext cx="929887" cy="116433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 dirty="0">
                  <a:latin typeface="Calibri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949565" y="2319887"/>
                <a:ext cx="929887" cy="73627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 dirty="0">
                  <a:latin typeface="Calibri" pitchFamily="34" charset="0"/>
                </a:endParaRPr>
              </a:p>
            </p:txBody>
          </p:sp>
          <p:sp>
            <p:nvSpPr>
              <p:cNvPr id="142" name="Right Brace 141"/>
              <p:cNvSpPr/>
              <p:nvPr/>
            </p:nvSpPr>
            <p:spPr bwMode="auto">
              <a:xfrm>
                <a:off x="5002306" y="4238515"/>
                <a:ext cx="204396" cy="792000"/>
              </a:xfrm>
              <a:prstGeom prst="rightBrace">
                <a:avLst/>
              </a:prstGeom>
              <a:noFill/>
              <a:ln w="28575" cap="sq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</a:endParaRPr>
              </a:p>
            </p:txBody>
          </p:sp>
          <p:sp>
            <p:nvSpPr>
              <p:cNvPr id="143" name="Right Brace 142"/>
              <p:cNvSpPr/>
              <p:nvPr/>
            </p:nvSpPr>
            <p:spPr bwMode="auto">
              <a:xfrm>
                <a:off x="5002306" y="2323665"/>
                <a:ext cx="204396" cy="1872000"/>
              </a:xfrm>
              <a:prstGeom prst="rightBrace">
                <a:avLst/>
              </a:prstGeom>
              <a:noFill/>
              <a:ln w="28575" cap="sq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185186" y="4367608"/>
                <a:ext cx="4716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⅓</a:t>
                </a:r>
                <a:endParaRPr lang="en-GB" sz="3200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5185186" y="2958353"/>
                <a:ext cx="490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⅔</a:t>
                </a:r>
                <a:endParaRPr lang="en-GB" sz="3200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>
              <a:off x="1716891" y="5131842"/>
              <a:ext cx="4634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Calibri" pitchFamily="34" charset="0"/>
              </a:endParaRPr>
            </a:p>
          </p:txBody>
        </p:sp>
      </p:grpSp>
      <p:pic>
        <p:nvPicPr>
          <p:cNvPr id="48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61814"/>
            <a:ext cx="3583837" cy="710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24045" y="6572603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IEA WEO 2014</a:t>
            </a:r>
            <a:endParaRPr lang="da-DK" sz="1200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0" y="3372126"/>
            <a:ext cx="3672409" cy="24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971600" y="5809277"/>
            <a:ext cx="15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World Bank 2011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3972" y="2113062"/>
            <a:ext cx="413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66% of SSA population have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to </a:t>
            </a:r>
            <a:r>
              <a:rPr lang="da-DK" dirty="0" err="1" smtClean="0"/>
              <a:t>electricity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52" name="TextBox 51"/>
          <p:cNvSpPr txBox="1"/>
          <p:nvPr/>
        </p:nvSpPr>
        <p:spPr>
          <a:xfrm>
            <a:off x="4355976" y="2113062"/>
            <a:ext cx="4536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66% of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investment</a:t>
            </a:r>
            <a:r>
              <a:rPr lang="da-DK" dirty="0" smtClean="0"/>
              <a:t> in SSA is for </a:t>
            </a:r>
            <a:r>
              <a:rPr lang="da-DK" dirty="0" err="1" smtClean="0"/>
              <a:t>export</a:t>
            </a:r>
            <a:r>
              <a:rPr lang="da-DK" dirty="0" smtClean="0"/>
              <a:t> </a:t>
            </a:r>
            <a:r>
              <a:rPr lang="da-DK" dirty="0" err="1" smtClean="0"/>
              <a:t>rather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internal</a:t>
            </a:r>
            <a:r>
              <a:rPr lang="da-DK" dirty="0" smtClean="0"/>
              <a:t> </a:t>
            </a:r>
            <a:r>
              <a:rPr lang="da-DK" dirty="0" err="1" smtClean="0"/>
              <a:t>utilization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4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2880" cy="467072"/>
          </a:xfrm>
        </p:spPr>
        <p:txBody>
          <a:bodyPr/>
          <a:lstStyle/>
          <a:p>
            <a:pPr algn="ctr"/>
            <a:r>
              <a:rPr lang="en-GB" sz="2000" dirty="0" smtClean="0"/>
              <a:t>High Electricity Tariff – barrier &amp; (opportunity?)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51" y="1412776"/>
            <a:ext cx="8553787" cy="900609"/>
          </a:xfrm>
        </p:spPr>
        <p:txBody>
          <a:bodyPr/>
          <a:lstStyle/>
          <a:p>
            <a:r>
              <a:rPr lang="en-GB" dirty="0" smtClean="0"/>
              <a:t>Obsolete and/or inefficient power generation facilities (GNESD 2009)</a:t>
            </a:r>
          </a:p>
          <a:p>
            <a:r>
              <a:rPr lang="en-GB" dirty="0" smtClean="0"/>
              <a:t>High Transmission &amp; Distribution (T&amp;D) losses are among key factors for the high tariffs in SSA.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021288"/>
            <a:ext cx="66967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 barrier to increased Energy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</a:t>
            </a:r>
            <a:r>
              <a:rPr lang="en-GB" sz="1400" dirty="0" smtClean="0"/>
              <a:t>pportunity to educate &amp; promote energy efficient behaviour/attitude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94944" y="2331791"/>
            <a:ext cx="352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</a:t>
            </a:r>
            <a:r>
              <a:rPr lang="en-GB" b="1" dirty="0" smtClean="0"/>
              <a:t>osses </a:t>
            </a:r>
            <a:r>
              <a:rPr lang="en-GB" b="1" dirty="0"/>
              <a:t>transferred to </a:t>
            </a:r>
            <a:endParaRPr lang="en-GB" b="1" dirty="0" smtClean="0"/>
          </a:p>
          <a:p>
            <a:pPr algn="ctr"/>
            <a:r>
              <a:rPr lang="en-GB" b="1" dirty="0" smtClean="0"/>
              <a:t>consumers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86892" y="5769889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ECREEE, 2014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3039677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 Tariff</a:t>
            </a:r>
            <a:r>
              <a:rPr lang="en-GB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$130 – 140 /MWh</a:t>
            </a:r>
          </a:p>
          <a:p>
            <a:r>
              <a:rPr lang="en-GB" dirty="0" smtClean="0"/>
              <a:t>Year 2030: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$70 /MWh</a:t>
            </a:r>
          </a:p>
          <a:p>
            <a:r>
              <a:rPr lang="en-GB" dirty="0" smtClean="0"/>
              <a:t>Year 2040: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$60 </a:t>
            </a:r>
            <a:r>
              <a:rPr lang="en-GB" dirty="0"/>
              <a:t>/</a:t>
            </a:r>
            <a:r>
              <a:rPr lang="en-GB" dirty="0" smtClean="0"/>
              <a:t>MWh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5242146"/>
            <a:ext cx="18902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IEA 2014, McKinsey, 2015</a:t>
            </a:r>
            <a:endParaRPr lang="en-GB" sz="1000" dirty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60520"/>
              </p:ext>
            </p:extLst>
          </p:nvPr>
        </p:nvGraphicFramePr>
        <p:xfrm>
          <a:off x="402490" y="2677086"/>
          <a:ext cx="4824536" cy="309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2313385"/>
            <a:ext cx="427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smtClean="0"/>
              <a:t>Losses as </a:t>
            </a:r>
            <a:r>
              <a:rPr lang="da-DK" sz="1200" b="1" dirty="0" err="1" smtClean="0"/>
              <a:t>share</a:t>
            </a:r>
            <a:r>
              <a:rPr lang="da-DK" sz="1200" b="1" dirty="0" smtClean="0"/>
              <a:t> of total generation in W. </a:t>
            </a:r>
            <a:r>
              <a:rPr lang="da-DK" sz="1200" b="1" dirty="0" err="1" smtClean="0"/>
              <a:t>Africa</a:t>
            </a:r>
            <a:endParaRPr lang="da-DK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0993" y="5431335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%</a:t>
            </a:r>
          </a:p>
        </p:txBody>
      </p:sp>
      <p:pic>
        <p:nvPicPr>
          <p:cNvPr id="15" name="Picture 1" descr="http://www.gnesd.org/images/gne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71" y="260648"/>
            <a:ext cx="3078013" cy="610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9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85496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Jobs &amp; Economic Benefits form</a:t>
            </a:r>
            <a:r>
              <a:rPr lang="en-US" sz="20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Energy Access</a:t>
            </a: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5256584" cy="5301208"/>
          </a:xfrm>
        </p:spPr>
        <p:txBody>
          <a:bodyPr/>
          <a:lstStyle/>
          <a:p>
            <a:r>
              <a:rPr lang="en-GB" dirty="0" smtClean="0"/>
              <a:t>Estimated ~ </a:t>
            </a:r>
            <a:r>
              <a:rPr lang="en-GB" b="1" dirty="0" smtClean="0"/>
              <a:t>2.5 million jobs </a:t>
            </a:r>
            <a:r>
              <a:rPr lang="en-GB" dirty="0" smtClean="0"/>
              <a:t>(</a:t>
            </a:r>
            <a:r>
              <a:rPr lang="en-GB" b="1" dirty="0" smtClean="0"/>
              <a:t>direct</a:t>
            </a:r>
            <a:r>
              <a:rPr lang="en-GB" dirty="0" smtClean="0"/>
              <a:t>) by 2040 for achieving 70% Energy Access in SSA (McKinsey, 2015)</a:t>
            </a:r>
          </a:p>
          <a:p>
            <a:pPr lvl="1"/>
            <a:r>
              <a:rPr lang="en-GB" b="1" dirty="0" smtClean="0"/>
              <a:t>1.9 million </a:t>
            </a:r>
            <a:r>
              <a:rPr lang="en-GB" dirty="0" smtClean="0"/>
              <a:t>construction of power plants (temporal but skills can be transferred to other construction or related industries afterwards)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300,000 – 450, 0000 </a:t>
            </a:r>
            <a:r>
              <a:rPr lang="en-GB" dirty="0" smtClean="0"/>
              <a:t>day-to-day operation and maintenance of the generation, transmission &amp; distribution management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Increased jobs in the supply industries i.e. cement industry</a:t>
            </a:r>
          </a:p>
          <a:p>
            <a:pPr marL="379412" lvl="1" indent="0">
              <a:buNone/>
            </a:pPr>
            <a:endParaRPr lang="en-GB" dirty="0"/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Indirect</a:t>
            </a:r>
            <a:r>
              <a:rPr lang="en-GB" dirty="0" smtClean="0">
                <a:solidFill>
                  <a:srgbClr val="000000"/>
                </a:solidFill>
              </a:rPr>
              <a:t>: value chain e.g. pipelines, rails </a:t>
            </a:r>
            <a:r>
              <a:rPr lang="en-GB" dirty="0" err="1" smtClean="0">
                <a:solidFill>
                  <a:srgbClr val="000000"/>
                </a:solidFill>
              </a:rPr>
              <a:t>etc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lvl="0"/>
            <a:endParaRPr lang="en-GB" dirty="0" smtClean="0">
              <a:solidFill>
                <a:srgbClr val="000000"/>
              </a:solidFill>
            </a:endParaRPr>
          </a:p>
          <a:p>
            <a:pPr lvl="0"/>
            <a:r>
              <a:rPr lang="en-GB" dirty="0" smtClean="0"/>
              <a:t>Additionally, </a:t>
            </a:r>
            <a:r>
              <a:rPr lang="en-GB" b="1" dirty="0" smtClean="0"/>
              <a:t>every </a:t>
            </a:r>
            <a:r>
              <a:rPr lang="en-GB" b="1" dirty="0"/>
              <a:t>$1 </a:t>
            </a:r>
            <a:r>
              <a:rPr lang="en-GB" dirty="0"/>
              <a:t>invested in E</a:t>
            </a:r>
            <a:r>
              <a:rPr lang="en-GB" dirty="0" smtClean="0"/>
              <a:t>nergy Access yields  </a:t>
            </a:r>
            <a:r>
              <a:rPr lang="en-GB" b="1" dirty="0" smtClean="0"/>
              <a:t>&gt;$15 </a:t>
            </a:r>
            <a:r>
              <a:rPr lang="en-GB" dirty="0"/>
              <a:t>in incremental GDP </a:t>
            </a:r>
            <a:r>
              <a:rPr lang="en-GB" sz="1200" dirty="0"/>
              <a:t>(IEA WEO, 2014) </a:t>
            </a:r>
            <a:endParaRPr lang="en-GB" sz="1200" dirty="0" smtClean="0"/>
          </a:p>
          <a:p>
            <a:pPr lvl="1"/>
            <a:endParaRPr lang="en-GB" dirty="0"/>
          </a:p>
          <a:p>
            <a:pPr marL="379412" lvl="1" indent="0">
              <a:buNone/>
            </a:pPr>
            <a:endParaRPr lang="en-GB" dirty="0"/>
          </a:p>
        </p:txBody>
      </p:sp>
      <p:pic>
        <p:nvPicPr>
          <p:cNvPr id="4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583837" cy="504056"/>
          </a:xfrm>
          <a:prstGeom prst="rect">
            <a:avLst/>
          </a:prstGeom>
          <a:noFill/>
        </p:spPr>
      </p:pic>
      <p:pic>
        <p:nvPicPr>
          <p:cNvPr id="1028" name="Picture 4" descr="akosombo 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23" y="2996952"/>
            <a:ext cx="35433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0216" y="5020602"/>
            <a:ext cx="329769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 smtClean="0"/>
              <a:t>The </a:t>
            </a:r>
            <a:r>
              <a:rPr lang="da-DK" sz="1200" dirty="0" err="1" smtClean="0"/>
              <a:t>Akosombo</a:t>
            </a:r>
            <a:r>
              <a:rPr lang="da-DK" sz="1200" dirty="0" smtClean="0"/>
              <a:t> Dam</a:t>
            </a:r>
          </a:p>
          <a:p>
            <a:pPr algn="ctr"/>
            <a:r>
              <a:rPr lang="da-DK" sz="1100" dirty="0" smtClean="0"/>
              <a:t>Source: www.travel-to-discover-ghana.com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4259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4377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700" b="1" dirty="0">
              <a:solidFill>
                <a:srgbClr val="0055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t="9731" r="30224" b="3821"/>
          <a:stretch/>
        </p:blipFill>
        <p:spPr bwMode="auto">
          <a:xfrm>
            <a:off x="5292080" y="2390866"/>
            <a:ext cx="3511352" cy="40232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72" y="248333"/>
            <a:ext cx="823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+mn-ea"/>
              </a:rPr>
              <a:t>Copenhagen Centre on Energy Efficiency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ea typeface="+mn-ea"/>
              </a:rPr>
              <a:t>(C2E2)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955" y="2390866"/>
            <a:ext cx="3649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Provide technical support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to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Uganda, Zambia and Tanzania with Cape Town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University as regional experts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Support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African Development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Bank work on SE4ALL Action Agendas and IPs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2015 report on energy efficiency opportunities in Africa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9232" y="6505504"/>
            <a:ext cx="3448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u="sng" dirty="0">
                <a:solidFill>
                  <a:srgbClr val="4C1F00"/>
                </a:solidFill>
                <a:latin typeface="Calibri"/>
                <a:ea typeface="Calibri"/>
                <a:cs typeface="Times New Roman"/>
                <a:hlinkClick r:id="rId4"/>
              </a:rPr>
              <a:t>http://www.energyefficiencycentre.org/Publications</a:t>
            </a:r>
            <a:endParaRPr lang="da-DK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63" y="1704975"/>
            <a:ext cx="823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ea typeface="+mn-ea"/>
              </a:rPr>
              <a:t>Activities in SSA</a:t>
            </a:r>
            <a:endParaRPr lang="en-GB" sz="2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72" y="248333"/>
            <a:ext cx="8236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+mn-ea"/>
              </a:rPr>
              <a:t>Copenhagen Centre on Energy Efficiency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ea typeface="+mn-ea"/>
              </a:rPr>
              <a:t>(C2E2)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</a:rPr>
              <a:t>Energy Efficiency hub for SE4All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</a:rPr>
              <a:t>Global Energy Efficiency Accelerator Platform for SE4All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936104"/>
          </a:xfrm>
        </p:spPr>
        <p:txBody>
          <a:bodyPr/>
          <a:lstStyle/>
          <a:p>
            <a:pPr algn="ctr"/>
            <a:r>
              <a:rPr lang="da-DK" sz="1800" dirty="0" smtClean="0"/>
              <a:t>EE </a:t>
            </a:r>
            <a:r>
              <a:rPr lang="da-DK" sz="1800" dirty="0" err="1" smtClean="0"/>
              <a:t>Activities</a:t>
            </a:r>
            <a:r>
              <a:rPr lang="da-DK" sz="1800" dirty="0" smtClean="0"/>
              <a:t> in SSA</a:t>
            </a:r>
            <a:br>
              <a:rPr lang="da-DK" sz="1800" dirty="0" smtClean="0"/>
            </a:br>
            <a:r>
              <a:rPr lang="da-DK" sz="1800" dirty="0" smtClean="0"/>
              <a:t>(excerpts from C2E2, 2015 </a:t>
            </a:r>
            <a:r>
              <a:rPr lang="da-DK" sz="1800" dirty="0" err="1" smtClean="0"/>
              <a:t>study</a:t>
            </a:r>
            <a:r>
              <a:rPr lang="da-DK" sz="1800" dirty="0" smtClean="0"/>
              <a:t>)</a:t>
            </a:r>
            <a:endParaRPr lang="da-DK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929108"/>
              </p:ext>
            </p:extLst>
          </p:nvPr>
        </p:nvGraphicFramePr>
        <p:xfrm>
          <a:off x="107504" y="1772816"/>
          <a:ext cx="8893497" cy="498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19"/>
                <a:gridCol w="961223"/>
                <a:gridCol w="905190"/>
                <a:gridCol w="1301488"/>
                <a:gridCol w="723049"/>
                <a:gridCol w="1075371"/>
                <a:gridCol w="1121427"/>
                <a:gridCol w="1201530"/>
              </a:tblGrid>
              <a:tr h="69077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National EE </a:t>
                      </a:r>
                      <a:r>
                        <a:rPr lang="da-DK" sz="1100" dirty="0" err="1" smtClean="0"/>
                        <a:t>Strategy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S&amp;</a:t>
                      </a:r>
                      <a:r>
                        <a:rPr lang="da-DK" sz="1100" baseline="0" dirty="0" smtClean="0"/>
                        <a:t>L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Mass </a:t>
                      </a:r>
                      <a:r>
                        <a:rPr lang="da-DK" sz="1100" dirty="0" err="1" smtClean="0"/>
                        <a:t>Rollouts</a:t>
                      </a:r>
                      <a:r>
                        <a:rPr lang="da-DK" sz="1100" dirty="0" smtClean="0"/>
                        <a:t> of Technology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Legisl-ation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Subsidized</a:t>
                      </a:r>
                      <a:endParaRPr lang="da-DK" sz="1100" dirty="0" smtClean="0"/>
                    </a:p>
                    <a:p>
                      <a:r>
                        <a:rPr lang="da-DK" sz="1100" baseline="0" dirty="0" smtClean="0"/>
                        <a:t>Energy Audits 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Financing</a:t>
                      </a:r>
                      <a:r>
                        <a:rPr lang="da-DK" sz="1100" dirty="0" smtClean="0"/>
                        <a:t> &amp; </a:t>
                      </a:r>
                      <a:r>
                        <a:rPr lang="da-DK" sz="1100" dirty="0" err="1" smtClean="0"/>
                        <a:t>soft</a:t>
                      </a:r>
                      <a:r>
                        <a:rPr lang="da-DK" sz="1100" baseline="0" dirty="0" smtClean="0"/>
                        <a:t> </a:t>
                      </a:r>
                      <a:r>
                        <a:rPr lang="da-DK" sz="1100" baseline="0" dirty="0" err="1" smtClean="0"/>
                        <a:t>loan</a:t>
                      </a:r>
                      <a:r>
                        <a:rPr lang="da-DK" sz="1100" baseline="0" dirty="0" smtClean="0"/>
                        <a:t> </a:t>
                      </a:r>
                      <a:r>
                        <a:rPr lang="da-DK" sz="1100" baseline="0" dirty="0" err="1" smtClean="0"/>
                        <a:t>schemes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Awareness</a:t>
                      </a:r>
                      <a:r>
                        <a:rPr lang="da-DK" sz="1100" dirty="0" smtClean="0"/>
                        <a:t> &amp; Promotion</a:t>
                      </a:r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Cameroon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Chad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err="1" smtClean="0"/>
                        <a:t>Ethiopia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Ghana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Kenya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Lesotho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Malawi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Mauritius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Nigeria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Rwanda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Sierra</a:t>
                      </a:r>
                      <a:r>
                        <a:rPr lang="da-DK" sz="1100" baseline="0" dirty="0" smtClean="0"/>
                        <a:t> Leone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South</a:t>
                      </a:r>
                      <a:r>
                        <a:rPr lang="da-DK" sz="1100" baseline="0" dirty="0" smtClean="0"/>
                        <a:t> </a:t>
                      </a:r>
                      <a:r>
                        <a:rPr lang="da-DK" sz="1100" baseline="0" dirty="0" err="1" smtClean="0"/>
                        <a:t>Africa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Sudan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Zambia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</a:tr>
              <a:tr h="268221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Zimbabwe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smtClean="0">
                          <a:sym typeface="Symbol"/>
                        </a:rPr>
                        <a:t></a:t>
                      </a:r>
                      <a:endParaRPr lang="da-DK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http://www.gnesd.org/images/gne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3583837" cy="71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4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23993</TotalTime>
  <Words>824</Words>
  <Application>Microsoft Office PowerPoint</Application>
  <PresentationFormat>On-screen Show (4:3)</PresentationFormat>
  <Paragraphs>269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</vt:lpstr>
      <vt:lpstr>Corporate</vt:lpstr>
      <vt:lpstr>Office Theme</vt:lpstr>
      <vt:lpstr> Expanding Energy Access by Scaling Up Energy Efficiency in Sub-Saharan Africa </vt:lpstr>
      <vt:lpstr>Outline</vt:lpstr>
      <vt:lpstr>Relationship between Energy Access &amp; Prosperity</vt:lpstr>
      <vt:lpstr>Energy Resource Potential in SSA </vt:lpstr>
      <vt:lpstr>Reversing the current '66% situation' of Energy Access &amp; Investments in SSA</vt:lpstr>
      <vt:lpstr>High Electricity Tariff – barrier &amp; (opportunity?)</vt:lpstr>
      <vt:lpstr>Jobs &amp; Economic Benefits form Energy Access </vt:lpstr>
      <vt:lpstr>PowerPoint Presentation</vt:lpstr>
      <vt:lpstr>EE Activities in SSA (excerpts from C2E2, 2015 study)</vt:lpstr>
      <vt:lpstr>Country Example:  Energy &amp; cost savings, Ghana</vt:lpstr>
      <vt:lpstr>Investment (US $ cummulative) </vt:lpstr>
      <vt:lpstr>Concluding Recommendations</vt:lpstr>
      <vt:lpstr>Thank you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Ackom</dc:creator>
  <cp:lastModifiedBy>GLYNN-GARNIER Audrey, IEA/SPT/EED/CCS</cp:lastModifiedBy>
  <cp:revision>253</cp:revision>
  <dcterms:created xsi:type="dcterms:W3CDTF">2015-11-11T13:54:59Z</dcterms:created>
  <dcterms:modified xsi:type="dcterms:W3CDTF">2015-12-09T14:57:47Z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Corporate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>16.02.2011</vt:lpwstr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Corporate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Danish</vt:lpwstr>
  </property>
  <property fmtid="{D5CDD505-2E9C-101B-9397-08002B2CF9AE}" pid="15" name="SD_DocumentLanguage">
    <vt:lpwstr>en-GB</vt:lpwstr>
  </property>
</Properties>
</file>