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</p:sldMasterIdLst>
  <p:notesMasterIdLst>
    <p:notesMasterId r:id="rId8"/>
  </p:notesMasterIdLst>
  <p:handoutMasterIdLst>
    <p:handoutMasterId r:id="rId9"/>
  </p:handoutMasterIdLst>
  <p:sldIdLst>
    <p:sldId id="265" r:id="rId5"/>
    <p:sldId id="266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F44D"/>
    <a:srgbClr val="000000"/>
    <a:srgbClr val="FFFFFF"/>
    <a:srgbClr val="CCCCCC"/>
    <a:srgbClr val="1F497D"/>
    <a:srgbClr val="009DDB"/>
    <a:srgbClr val="9BBB59"/>
    <a:srgbClr val="8064A2"/>
    <a:srgbClr val="4BACC6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95" autoAdjust="0"/>
    <p:restoredTop sz="94660"/>
  </p:normalViewPr>
  <p:slideViewPr>
    <p:cSldViewPr snapToGrid="0">
      <p:cViewPr>
        <p:scale>
          <a:sx n="110" d="100"/>
          <a:sy n="110" d="100"/>
        </p:scale>
        <p:origin x="-282" y="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E50D5-C7FD-0A45-8E23-D5F6156A1B56}" type="datetimeFigureOut">
              <a:rPr lang="en-US" smtClean="0"/>
              <a:pPr/>
              <a:t>3/8/2013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23B3F-02BE-254B-875D-75E3BCF833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07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E1B4B-560A-7045-890F-FB3603FB2E57}" type="datetimeFigureOut">
              <a:rPr lang="en-US" smtClean="0"/>
              <a:pPr/>
              <a:t>3/8/2013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1D752-06B2-F440-ADE6-2D42846F77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428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slide">
    <p:bg bwMode="invGray"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470" y="2162236"/>
            <a:ext cx="7659949" cy="712664"/>
          </a:xfrm>
        </p:spPr>
        <p:txBody>
          <a:bodyPr anchor="t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469" y="2770892"/>
            <a:ext cx="7659949" cy="50700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2468" y="328671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468" y="4767264"/>
            <a:ext cx="2895600" cy="273844"/>
          </a:xfrm>
        </p:spPr>
        <p:txBody>
          <a:bodyPr/>
          <a:lstStyle>
            <a:lvl1pPr algn="l">
              <a:defRPr sz="1000" b="0" i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Private &amp; Confidential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180" y="1022969"/>
            <a:ext cx="8491720" cy="33158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Private &amp; Confidential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9DDB"/>
                </a:solidFill>
              </a:defRPr>
            </a:lvl1pPr>
          </a:lstStyle>
          <a:p>
            <a:fld id="{E34E7C1E-2DFE-8448-B564-25820582B7F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 bwMode="invGray"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2470" y="2162236"/>
            <a:ext cx="7659949" cy="712664"/>
          </a:xfrm>
        </p:spPr>
        <p:txBody>
          <a:bodyPr anchor="t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900115"/>
            <a:ext cx="4038600" cy="3412226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3412226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&amp; 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34E7C1E-2DFE-8448-B564-25820582B7F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&amp; Confidential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34E7C1E-2DFE-8448-B564-25820582B7F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732051" y="979549"/>
            <a:ext cx="7646827" cy="33239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icon to add chart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&amp; Confidential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34E7C1E-2DFE-8448-B564-25820582B7F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73166" y="537942"/>
            <a:ext cx="7514530" cy="36685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Picture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slide">
    <p:bg bwMode="invGray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180" y="205981"/>
            <a:ext cx="8491720" cy="4906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180" y="1022970"/>
            <a:ext cx="8491720" cy="3201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Private &amp; Confidential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3180" y="4749627"/>
            <a:ext cx="51298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fld id="{E34E7C1E-2DFE-8448-B564-25820582B7F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177800" indent="-177800" algn="l" defTabSz="457200" rtl="0" eaLnBrk="1" latinLnBrk="0" hangingPunct="1">
        <a:spcBef>
          <a:spcPts val="700"/>
        </a:spcBef>
        <a:spcAft>
          <a:spcPts val="0"/>
        </a:spcAft>
        <a:buFont typeface="Arial"/>
        <a:buChar char="•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357188" indent="-174625" algn="l" defTabSz="457200" rtl="0" eaLnBrk="1" latinLnBrk="0" hangingPunct="1">
        <a:spcBef>
          <a:spcPct val="20000"/>
        </a:spcBef>
        <a:spcAft>
          <a:spcPts val="0"/>
        </a:spcAft>
        <a:buFont typeface="Arial"/>
        <a:buChar char="•"/>
        <a:defRPr sz="1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627063" indent="-182563" algn="l" defTabSz="457200" rtl="0" eaLnBrk="1" latinLnBrk="0" hangingPunct="1">
        <a:spcBef>
          <a:spcPct val="20000"/>
        </a:spcBef>
        <a:spcAft>
          <a:spcPts val="0"/>
        </a:spcAft>
        <a:buFont typeface="Arial"/>
        <a:buChar char="•"/>
        <a:defRPr sz="1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896938" indent="-182563" algn="l" defTabSz="457200" rtl="0" eaLnBrk="1" latinLnBrk="0" hangingPunct="1">
        <a:spcBef>
          <a:spcPct val="20000"/>
        </a:spcBef>
        <a:spcAft>
          <a:spcPts val="0"/>
        </a:spcAft>
        <a:buFont typeface="Arial"/>
        <a:buChar char="•"/>
        <a:defRPr sz="14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1166813" indent="-182563" algn="l" defTabSz="457200" rtl="0" eaLnBrk="1" latinLnBrk="0" hangingPunct="1">
        <a:spcBef>
          <a:spcPct val="20000"/>
        </a:spcBef>
        <a:spcAft>
          <a:spcPts val="0"/>
        </a:spcAft>
        <a:buFont typeface="Arial"/>
        <a:buChar char="•"/>
        <a:defRPr sz="14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Pace plc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Network Standby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&amp; Confidential</a:t>
            </a:r>
            <a:endParaRPr lang="en-GB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92469" y="3228091"/>
            <a:ext cx="7659949" cy="507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Robert Turner – </a:t>
            </a: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Consultant Approvals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Engineer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470" y="2162235"/>
            <a:ext cx="7659949" cy="2728941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>
                <a:solidFill>
                  <a:schemeClr val="tx1"/>
                </a:solidFill>
              </a:rPr>
              <a:t>Robust</a:t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>Repeatable</a:t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>Realistic</a:t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>Really Simple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9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white 1">
  <a:themeElements>
    <a:clrScheme name="Pace Corporate">
      <a:dk1>
        <a:srgbClr val="000000"/>
      </a:dk1>
      <a:lt1>
        <a:sysClr val="window" lastClr="FFFFFF"/>
      </a:lt1>
      <a:dk2>
        <a:srgbClr val="1F497D"/>
      </a:dk2>
      <a:lt2>
        <a:srgbClr val="CCCCCC"/>
      </a:lt2>
      <a:accent1>
        <a:srgbClr val="009DDB"/>
      </a:accent1>
      <a:accent2>
        <a:srgbClr val="C0F4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D9F89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Format xmlns="http://schemas.microsoft.com/sharepoint/v3/fields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B959150F95044A84BC3D999A87A01B" ma:contentTypeVersion="3" ma:contentTypeDescription="Create a new document." ma:contentTypeScope="" ma:versionID="ada76b0368022c9b18ee9d2578657cee">
  <xsd:schema xmlns:xsd="http://www.w3.org/2001/XMLSchema" xmlns:p="http://schemas.microsoft.com/office/2006/metadata/properties" xmlns:ns1="http://schemas.microsoft.com/sharepoint/v3" xmlns:ns3="http://schemas.microsoft.com/sharepoint/v3/fields" targetNamespace="http://schemas.microsoft.com/office/2006/metadata/properties" ma:root="true" ma:fieldsID="0fe06a35c4b3aea22bc0182920e93f26" ns1:_="" ns3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_Forma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Format" ma:index="11" nillable="true" ma:displayName="Format" ma:description="Media-type, file format or dimensions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4BC22A6-D5E0-405F-AC4C-16F01F0D1608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sharepoint/v3/field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0285E68-660C-4508-80CC-C99886B8AF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BFBE36-7CBC-4EC2-8A63-98D6A5CD7F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white 1.potx</Template>
  <TotalTime>2685</TotalTime>
  <Words>14</Words>
  <Application>Microsoft Office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new white 1</vt:lpstr>
      <vt:lpstr>Pace plc</vt:lpstr>
      <vt:lpstr>Robust Repeatable Realistic Really Simple</vt:lpstr>
      <vt:lpstr>PowerPoint Presentation</vt:lpstr>
    </vt:vector>
  </TitlesOfParts>
  <Company>Pace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Mick Nicholl</dc:creator>
  <cp:lastModifiedBy>Robert Turner</cp:lastModifiedBy>
  <cp:revision>43</cp:revision>
  <cp:lastPrinted>2011-05-18T12:20:36Z</cp:lastPrinted>
  <dcterms:created xsi:type="dcterms:W3CDTF">2011-10-28T09:31:16Z</dcterms:created>
  <dcterms:modified xsi:type="dcterms:W3CDTF">2013-03-08T12:46:01Z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0x010100E5B959150F95044A84BC3D999A87A01B</vt:lpwstr>
  </property>
</Properties>
</file>