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55757"/>
    <a:srgbClr val="C72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FD55E-7B4A-DC2F-A57F-04D9C023306C}" v="29" dt="2025-11-12T09:16:06.946"/>
    <p1510:client id="{1E026F0B-3FC6-4B18-9ECA-402BE8E9D1F1}" v="179" dt="2025-11-12T09:31:23.639"/>
    <p1510:client id="{45A53310-3E47-7BF1-ED6A-420C4AA144FF}" v="32" dt="2025-11-12T09:18:11.186"/>
    <p1510:client id="{FEC5E0F9-1F34-228F-88BA-F49D729342B4}" v="6" dt="2025-11-12T09:19:25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DSCHUCH Insa, IEA/STO/EMO-EDO/TST" userId="912e5427-c3bc-4294-8739-01ab1eb407f2" providerId="ADAL" clId="{45514A23-E782-4CBD-B390-2164383299DB}"/>
    <pc:docChg chg="undo custSel delSld modSld">
      <pc:chgData name="HANDSCHUCH Insa, IEA/STO/EMO-EDO/TST" userId="912e5427-c3bc-4294-8739-01ab1eb407f2" providerId="ADAL" clId="{45514A23-E782-4CBD-B390-2164383299DB}" dt="2025-11-12T09:31:23.639" v="503" actId="6549"/>
      <pc:docMkLst>
        <pc:docMk/>
      </pc:docMkLst>
      <pc:sldChg chg="del">
        <pc:chgData name="HANDSCHUCH Insa, IEA/STO/EMO-EDO/TST" userId="912e5427-c3bc-4294-8739-01ab1eb407f2" providerId="ADAL" clId="{45514A23-E782-4CBD-B390-2164383299DB}" dt="2025-11-12T08:54:03.751" v="432" actId="2696"/>
        <pc:sldMkLst>
          <pc:docMk/>
          <pc:sldMk cId="2450410138" sldId="256"/>
        </pc:sldMkLst>
      </pc:sldChg>
      <pc:sldChg chg="addSp delSp modSp mod">
        <pc:chgData name="HANDSCHUCH Insa, IEA/STO/EMO-EDO/TST" userId="912e5427-c3bc-4294-8739-01ab1eb407f2" providerId="ADAL" clId="{45514A23-E782-4CBD-B390-2164383299DB}" dt="2025-11-12T09:31:23.639" v="503" actId="6549"/>
        <pc:sldMkLst>
          <pc:docMk/>
          <pc:sldMk cId="885834939" sldId="257"/>
        </pc:sldMkLst>
        <pc:spChg chg="mod">
          <ac:chgData name="HANDSCHUCH Insa, IEA/STO/EMO-EDO/TST" userId="912e5427-c3bc-4294-8739-01ab1eb407f2" providerId="ADAL" clId="{45514A23-E782-4CBD-B390-2164383299DB}" dt="2025-11-12T08:59:25.357" v="459" actId="1036"/>
          <ac:spMkLst>
            <pc:docMk/>
            <pc:sldMk cId="885834939" sldId="257"/>
            <ac:spMk id="10" creationId="{B3594642-AA29-C1C0-0D09-64A92587868F}"/>
          </ac:spMkLst>
        </pc:spChg>
        <pc:spChg chg="mod">
          <ac:chgData name="HANDSCHUCH Insa, IEA/STO/EMO-EDO/TST" userId="912e5427-c3bc-4294-8739-01ab1eb407f2" providerId="ADAL" clId="{45514A23-E782-4CBD-B390-2164383299DB}" dt="2025-11-12T08:39:28.062" v="248" actId="2085"/>
          <ac:spMkLst>
            <pc:docMk/>
            <pc:sldMk cId="885834939" sldId="257"/>
            <ac:spMk id="11" creationId="{233783C5-4E50-E2B1-F63F-2CE487318886}"/>
          </ac:spMkLst>
        </pc:spChg>
        <pc:spChg chg="mod">
          <ac:chgData name="HANDSCHUCH Insa, IEA/STO/EMO-EDO/TST" userId="912e5427-c3bc-4294-8739-01ab1eb407f2" providerId="ADAL" clId="{45514A23-E782-4CBD-B390-2164383299DB}" dt="2025-11-12T08:54:01.240" v="431" actId="1076"/>
          <ac:spMkLst>
            <pc:docMk/>
            <pc:sldMk cId="885834939" sldId="257"/>
            <ac:spMk id="13" creationId="{CC70CECC-B8DF-C809-6B5A-39BE8822751B}"/>
          </ac:spMkLst>
        </pc:spChg>
        <pc:spChg chg="mod">
          <ac:chgData name="HANDSCHUCH Insa, IEA/STO/EMO-EDO/TST" userId="912e5427-c3bc-4294-8739-01ab1eb407f2" providerId="ADAL" clId="{45514A23-E782-4CBD-B390-2164383299DB}" dt="2025-11-12T08:58:05.814" v="457" actId="208"/>
          <ac:spMkLst>
            <pc:docMk/>
            <pc:sldMk cId="885834939" sldId="257"/>
            <ac:spMk id="14" creationId="{C8722754-9A77-26FB-784F-29D285850350}"/>
          </ac:spMkLst>
        </pc:spChg>
        <pc:spChg chg="del">
          <ac:chgData name="HANDSCHUCH Insa, IEA/STO/EMO-EDO/TST" userId="912e5427-c3bc-4294-8739-01ab1eb407f2" providerId="ADAL" clId="{45514A23-E782-4CBD-B390-2164383299DB}" dt="2025-11-12T08:29:36.858" v="112" actId="478"/>
          <ac:spMkLst>
            <pc:docMk/>
            <pc:sldMk cId="885834939" sldId="257"/>
            <ac:spMk id="20" creationId="{84573CFF-B17E-D3EB-0806-6F07DD9C1A4C}"/>
          </ac:spMkLst>
        </pc:spChg>
        <pc:spChg chg="del">
          <ac:chgData name="HANDSCHUCH Insa, IEA/STO/EMO-EDO/TST" userId="912e5427-c3bc-4294-8739-01ab1eb407f2" providerId="ADAL" clId="{45514A23-E782-4CBD-B390-2164383299DB}" dt="2025-11-12T08:29:39.483" v="114" actId="478"/>
          <ac:spMkLst>
            <pc:docMk/>
            <pc:sldMk cId="885834939" sldId="257"/>
            <ac:spMk id="21" creationId="{F9980A97-19F6-7D71-C466-838213571528}"/>
          </ac:spMkLst>
        </pc:spChg>
        <pc:spChg chg="del">
          <ac:chgData name="HANDSCHUCH Insa, IEA/STO/EMO-EDO/TST" userId="912e5427-c3bc-4294-8739-01ab1eb407f2" providerId="ADAL" clId="{45514A23-E782-4CBD-B390-2164383299DB}" dt="2025-11-12T08:27:24.762" v="55" actId="478"/>
          <ac:spMkLst>
            <pc:docMk/>
            <pc:sldMk cId="885834939" sldId="257"/>
            <ac:spMk id="27" creationId="{6FB47B98-D876-003E-40D3-6C357948F13D}"/>
          </ac:spMkLst>
        </pc:spChg>
        <pc:spChg chg="del mod">
          <ac:chgData name="HANDSCHUCH Insa, IEA/STO/EMO-EDO/TST" userId="912e5427-c3bc-4294-8739-01ab1eb407f2" providerId="ADAL" clId="{45514A23-E782-4CBD-B390-2164383299DB}" dt="2025-11-12T08:35:18.753" v="194" actId="478"/>
          <ac:spMkLst>
            <pc:docMk/>
            <pc:sldMk cId="885834939" sldId="257"/>
            <ac:spMk id="28" creationId="{D7C09223-EE89-A685-F64F-E393BE674DA5}"/>
          </ac:spMkLst>
        </pc:spChg>
        <pc:spChg chg="del mod">
          <ac:chgData name="HANDSCHUCH Insa, IEA/STO/EMO-EDO/TST" userId="912e5427-c3bc-4294-8739-01ab1eb407f2" providerId="ADAL" clId="{45514A23-E782-4CBD-B390-2164383299DB}" dt="2025-11-12T08:35:15.065" v="190" actId="478"/>
          <ac:spMkLst>
            <pc:docMk/>
            <pc:sldMk cId="885834939" sldId="257"/>
            <ac:spMk id="30" creationId="{89E6D6DF-C95C-496C-3DB0-94B60B667C85}"/>
          </ac:spMkLst>
        </pc:spChg>
        <pc:spChg chg="del mod">
          <ac:chgData name="HANDSCHUCH Insa, IEA/STO/EMO-EDO/TST" userId="912e5427-c3bc-4294-8739-01ab1eb407f2" providerId="ADAL" clId="{45514A23-E782-4CBD-B390-2164383299DB}" dt="2025-11-12T08:35:17.019" v="193" actId="478"/>
          <ac:spMkLst>
            <pc:docMk/>
            <pc:sldMk cId="885834939" sldId="257"/>
            <ac:spMk id="31" creationId="{3691794F-FF66-8D49-B6D5-A945BED4C557}"/>
          </ac:spMkLst>
        </pc:spChg>
        <pc:spChg chg="del">
          <ac:chgData name="HANDSCHUCH Insa, IEA/STO/EMO-EDO/TST" userId="912e5427-c3bc-4294-8739-01ab1eb407f2" providerId="ADAL" clId="{45514A23-E782-4CBD-B390-2164383299DB}" dt="2025-11-12T08:36:44.441" v="219" actId="478"/>
          <ac:spMkLst>
            <pc:docMk/>
            <pc:sldMk cId="885834939" sldId="257"/>
            <ac:spMk id="33" creationId="{7C8F0C5C-725A-D7F7-4390-A86FBBBAAF31}"/>
          </ac:spMkLst>
        </pc:spChg>
        <pc:spChg chg="del">
          <ac:chgData name="HANDSCHUCH Insa, IEA/STO/EMO-EDO/TST" userId="912e5427-c3bc-4294-8739-01ab1eb407f2" providerId="ADAL" clId="{45514A23-E782-4CBD-B390-2164383299DB}" dt="2025-11-12T08:35:59.785" v="207" actId="478"/>
          <ac:spMkLst>
            <pc:docMk/>
            <pc:sldMk cId="885834939" sldId="257"/>
            <ac:spMk id="34" creationId="{4EFCC888-3155-21C0-25D2-BBF9C42C2279}"/>
          </ac:spMkLst>
        </pc:spChg>
        <pc:spChg chg="add mod">
          <ac:chgData name="HANDSCHUCH Insa, IEA/STO/EMO-EDO/TST" userId="912e5427-c3bc-4294-8739-01ab1eb407f2" providerId="ADAL" clId="{45514A23-E782-4CBD-B390-2164383299DB}" dt="2025-11-12T08:28:20.250" v="85" actId="404"/>
          <ac:spMkLst>
            <pc:docMk/>
            <pc:sldMk cId="885834939" sldId="257"/>
            <ac:spMk id="37" creationId="{9AC22E8F-A889-3CBF-A28B-9213EAFAA53A}"/>
          </ac:spMkLst>
        </pc:spChg>
        <pc:spChg chg="mod">
          <ac:chgData name="HANDSCHUCH Insa, IEA/STO/EMO-EDO/TST" userId="912e5427-c3bc-4294-8739-01ab1eb407f2" providerId="ADAL" clId="{45514A23-E782-4CBD-B390-2164383299DB}" dt="2025-11-12T08:56:49.765" v="455" actId="20577"/>
          <ac:spMkLst>
            <pc:docMk/>
            <pc:sldMk cId="885834939" sldId="257"/>
            <ac:spMk id="39" creationId="{5AD0EAC5-3BA2-FDF7-C2C2-0256E46AABEE}"/>
          </ac:spMkLst>
        </pc:spChg>
        <pc:spChg chg="add mod">
          <ac:chgData name="HANDSCHUCH Insa, IEA/STO/EMO-EDO/TST" userId="912e5427-c3bc-4294-8739-01ab1eb407f2" providerId="ADAL" clId="{45514A23-E782-4CBD-B390-2164383299DB}" dt="2025-11-12T08:27:16.642" v="52" actId="20577"/>
          <ac:spMkLst>
            <pc:docMk/>
            <pc:sldMk cId="885834939" sldId="257"/>
            <ac:spMk id="40" creationId="{737677DC-3B1B-C830-6B72-796D4DF31E92}"/>
          </ac:spMkLst>
        </pc:spChg>
        <pc:spChg chg="add mod">
          <ac:chgData name="HANDSCHUCH Insa, IEA/STO/EMO-EDO/TST" userId="912e5427-c3bc-4294-8739-01ab1eb407f2" providerId="ADAL" clId="{45514A23-E782-4CBD-B390-2164383299DB}" dt="2025-11-12T08:25:59.558" v="38" actId="1076"/>
          <ac:spMkLst>
            <pc:docMk/>
            <pc:sldMk cId="885834939" sldId="257"/>
            <ac:spMk id="43" creationId="{EF2F28E6-2FCC-CFFE-A50C-D6DFA3EB18F4}"/>
          </ac:spMkLst>
        </pc:spChg>
        <pc:spChg chg="add mod">
          <ac:chgData name="HANDSCHUCH Insa, IEA/STO/EMO-EDO/TST" userId="912e5427-c3bc-4294-8739-01ab1eb407f2" providerId="ADAL" clId="{45514A23-E782-4CBD-B390-2164383299DB}" dt="2025-11-12T08:26:10.080" v="40" actId="1076"/>
          <ac:spMkLst>
            <pc:docMk/>
            <pc:sldMk cId="885834939" sldId="257"/>
            <ac:spMk id="44" creationId="{05DDEBD3-BCE1-CEF9-8905-3B18A6E991DB}"/>
          </ac:spMkLst>
        </pc:spChg>
        <pc:spChg chg="mod">
          <ac:chgData name="HANDSCHUCH Insa, IEA/STO/EMO-EDO/TST" userId="912e5427-c3bc-4294-8739-01ab1eb407f2" providerId="ADAL" clId="{45514A23-E782-4CBD-B390-2164383299DB}" dt="2025-11-12T08:28:32.371" v="88" actId="14100"/>
          <ac:spMkLst>
            <pc:docMk/>
            <pc:sldMk cId="885834939" sldId="257"/>
            <ac:spMk id="48" creationId="{C5C6E095-3656-2462-F1AA-8FAB8047F279}"/>
          </ac:spMkLst>
        </pc:spChg>
        <pc:spChg chg="mod">
          <ac:chgData name="HANDSCHUCH Insa, IEA/STO/EMO-EDO/TST" userId="912e5427-c3bc-4294-8739-01ab1eb407f2" providerId="ADAL" clId="{45514A23-E782-4CBD-B390-2164383299DB}" dt="2025-11-12T08:29:07.586" v="111" actId="20577"/>
          <ac:spMkLst>
            <pc:docMk/>
            <pc:sldMk cId="885834939" sldId="257"/>
            <ac:spMk id="50" creationId="{C346FB1F-D7E4-733D-6563-CE6B7B2BD1C4}"/>
          </ac:spMkLst>
        </pc:spChg>
        <pc:spChg chg="add del">
          <ac:chgData name="HANDSCHUCH Insa, IEA/STO/EMO-EDO/TST" userId="912e5427-c3bc-4294-8739-01ab1eb407f2" providerId="ADAL" clId="{45514A23-E782-4CBD-B390-2164383299DB}" dt="2025-11-12T08:27:44.246" v="61" actId="22"/>
          <ac:spMkLst>
            <pc:docMk/>
            <pc:sldMk cId="885834939" sldId="257"/>
            <ac:spMk id="52" creationId="{3D73EA9C-0FE3-6B75-385E-0B6B3C60621F}"/>
          </ac:spMkLst>
        </pc:spChg>
        <pc:spChg chg="add del">
          <ac:chgData name="HANDSCHUCH Insa, IEA/STO/EMO-EDO/TST" userId="912e5427-c3bc-4294-8739-01ab1eb407f2" providerId="ADAL" clId="{45514A23-E782-4CBD-B390-2164383299DB}" dt="2025-11-12T08:27:54.017" v="74" actId="22"/>
          <ac:spMkLst>
            <pc:docMk/>
            <pc:sldMk cId="885834939" sldId="257"/>
            <ac:spMk id="54" creationId="{D91D7515-D0A4-1102-4D0E-06F883560804}"/>
          </ac:spMkLst>
        </pc:spChg>
        <pc:spChg chg="mod">
          <ac:chgData name="HANDSCHUCH Insa, IEA/STO/EMO-EDO/TST" userId="912e5427-c3bc-4294-8739-01ab1eb407f2" providerId="ADAL" clId="{45514A23-E782-4CBD-B390-2164383299DB}" dt="2025-11-12T08:30:50" v="134"/>
          <ac:spMkLst>
            <pc:docMk/>
            <pc:sldMk cId="885834939" sldId="257"/>
            <ac:spMk id="56" creationId="{15D45100-D399-41C7-44AC-357DF3AE69F0}"/>
          </ac:spMkLst>
        </pc:spChg>
        <pc:spChg chg="mod">
          <ac:chgData name="HANDSCHUCH Insa, IEA/STO/EMO-EDO/TST" userId="912e5427-c3bc-4294-8739-01ab1eb407f2" providerId="ADAL" clId="{45514A23-E782-4CBD-B390-2164383299DB}" dt="2025-11-12T08:31:21.266" v="142" actId="14100"/>
          <ac:spMkLst>
            <pc:docMk/>
            <pc:sldMk cId="885834939" sldId="257"/>
            <ac:spMk id="58" creationId="{96897671-801C-F47B-AF30-37B9790B85BB}"/>
          </ac:spMkLst>
        </pc:spChg>
        <pc:spChg chg="add mod">
          <ac:chgData name="HANDSCHUCH Insa, IEA/STO/EMO-EDO/TST" userId="912e5427-c3bc-4294-8739-01ab1eb407f2" providerId="ADAL" clId="{45514A23-E782-4CBD-B390-2164383299DB}" dt="2025-11-12T08:44:32.318" v="363"/>
          <ac:spMkLst>
            <pc:docMk/>
            <pc:sldMk cId="885834939" sldId="257"/>
            <ac:spMk id="60" creationId="{B9104828-77B1-ACAF-DAFA-4E64A386920D}"/>
          </ac:spMkLst>
        </pc:spChg>
        <pc:spChg chg="add mod">
          <ac:chgData name="HANDSCHUCH Insa, IEA/STO/EMO-EDO/TST" userId="912e5427-c3bc-4294-8739-01ab1eb407f2" providerId="ADAL" clId="{45514A23-E782-4CBD-B390-2164383299DB}" dt="2025-11-12T08:59:21.908" v="458" actId="1036"/>
          <ac:spMkLst>
            <pc:docMk/>
            <pc:sldMk cId="885834939" sldId="257"/>
            <ac:spMk id="61" creationId="{C83E4C2D-2D82-DAD4-2E0A-2F045743F888}"/>
          </ac:spMkLst>
        </pc:spChg>
        <pc:spChg chg="mod">
          <ac:chgData name="HANDSCHUCH Insa, IEA/STO/EMO-EDO/TST" userId="912e5427-c3bc-4294-8739-01ab1eb407f2" providerId="ADAL" clId="{45514A23-E782-4CBD-B390-2164383299DB}" dt="2025-11-12T08:54:50.287" v="449" actId="113"/>
          <ac:spMkLst>
            <pc:docMk/>
            <pc:sldMk cId="885834939" sldId="257"/>
            <ac:spMk id="63" creationId="{868538A4-3A17-B5ED-04E2-1C5319BDD37E}"/>
          </ac:spMkLst>
        </pc:spChg>
        <pc:spChg chg="mod">
          <ac:chgData name="HANDSCHUCH Insa, IEA/STO/EMO-EDO/TST" userId="912e5427-c3bc-4294-8739-01ab1eb407f2" providerId="ADAL" clId="{45514A23-E782-4CBD-B390-2164383299DB}" dt="2025-11-12T08:44:32.318" v="363"/>
          <ac:spMkLst>
            <pc:docMk/>
            <pc:sldMk cId="885834939" sldId="257"/>
            <ac:spMk id="65" creationId="{4F0B56DA-1A8F-4075-AD10-3414C367C55B}"/>
          </ac:spMkLst>
        </pc:spChg>
        <pc:spChg chg="mod">
          <ac:chgData name="HANDSCHUCH Insa, IEA/STO/EMO-EDO/TST" userId="912e5427-c3bc-4294-8739-01ab1eb407f2" providerId="ADAL" clId="{45514A23-E782-4CBD-B390-2164383299DB}" dt="2025-11-12T08:55:00.410" v="453" actId="20577"/>
          <ac:spMkLst>
            <pc:docMk/>
            <pc:sldMk cId="885834939" sldId="257"/>
            <ac:spMk id="67" creationId="{B401AA0D-B656-BCDF-DC67-5F9BBE87B051}"/>
          </ac:spMkLst>
        </pc:spChg>
        <pc:spChg chg="mod">
          <ac:chgData name="HANDSCHUCH Insa, IEA/STO/EMO-EDO/TST" userId="912e5427-c3bc-4294-8739-01ab1eb407f2" providerId="ADAL" clId="{45514A23-E782-4CBD-B390-2164383299DB}" dt="2025-11-12T09:31:23.639" v="503" actId="6549"/>
          <ac:spMkLst>
            <pc:docMk/>
            <pc:sldMk cId="885834939" sldId="257"/>
            <ac:spMk id="69" creationId="{17459A69-1950-5FE4-D423-ACDE6C640066}"/>
          </ac:spMkLst>
        </pc:spChg>
        <pc:spChg chg="mod">
          <ac:chgData name="HANDSCHUCH Insa, IEA/STO/EMO-EDO/TST" userId="912e5427-c3bc-4294-8739-01ab1eb407f2" providerId="ADAL" clId="{45514A23-E782-4CBD-B390-2164383299DB}" dt="2025-11-12T08:55:03.955" v="454" actId="113"/>
          <ac:spMkLst>
            <pc:docMk/>
            <pc:sldMk cId="885834939" sldId="257"/>
            <ac:spMk id="71" creationId="{A190CC50-C48D-A0FF-AF38-99CDDFA06329}"/>
          </ac:spMkLst>
        </pc:spChg>
        <pc:spChg chg="mod">
          <ac:chgData name="HANDSCHUCH Insa, IEA/STO/EMO-EDO/TST" userId="912e5427-c3bc-4294-8739-01ab1eb407f2" providerId="ADAL" clId="{45514A23-E782-4CBD-B390-2164383299DB}" dt="2025-11-12T08:43:12.668" v="329"/>
          <ac:spMkLst>
            <pc:docMk/>
            <pc:sldMk cId="885834939" sldId="257"/>
            <ac:spMk id="73" creationId="{C0C77C75-AC39-148B-0F99-44E28F8A3487}"/>
          </ac:spMkLst>
        </pc:spChg>
        <pc:spChg chg="add del mod">
          <ac:chgData name="HANDSCHUCH Insa, IEA/STO/EMO-EDO/TST" userId="912e5427-c3bc-4294-8739-01ab1eb407f2" providerId="ADAL" clId="{45514A23-E782-4CBD-B390-2164383299DB}" dt="2025-11-12T08:37:31.041" v="233" actId="478"/>
          <ac:spMkLst>
            <pc:docMk/>
            <pc:sldMk cId="885834939" sldId="257"/>
            <ac:spMk id="74" creationId="{4B919713-B1B3-1AF2-5E62-0A22AD5151F5}"/>
          </ac:spMkLst>
        </pc:spChg>
        <pc:spChg chg="mod">
          <ac:chgData name="HANDSCHUCH Insa, IEA/STO/EMO-EDO/TST" userId="912e5427-c3bc-4294-8739-01ab1eb407f2" providerId="ADAL" clId="{45514A23-E782-4CBD-B390-2164383299DB}" dt="2025-11-12T08:54:53.814" v="450" actId="113"/>
          <ac:spMkLst>
            <pc:docMk/>
            <pc:sldMk cId="885834939" sldId="257"/>
            <ac:spMk id="76" creationId="{9B8D8057-376D-8CE7-623F-B71E81A70F0D}"/>
          </ac:spMkLst>
        </pc:spChg>
        <pc:spChg chg="del">
          <ac:chgData name="HANDSCHUCH Insa, IEA/STO/EMO-EDO/TST" userId="912e5427-c3bc-4294-8739-01ab1eb407f2" providerId="ADAL" clId="{45514A23-E782-4CBD-B390-2164383299DB}" dt="2025-11-12T08:37:10.296" v="226" actId="478"/>
          <ac:spMkLst>
            <pc:docMk/>
            <pc:sldMk cId="885834939" sldId="257"/>
            <ac:spMk id="77" creationId="{E482DF70-8F63-986E-DDFA-60A563AED45E}"/>
          </ac:spMkLst>
        </pc:spChg>
        <pc:spChg chg="del mod">
          <ac:chgData name="HANDSCHUCH Insa, IEA/STO/EMO-EDO/TST" userId="912e5427-c3bc-4294-8739-01ab1eb407f2" providerId="ADAL" clId="{45514A23-E782-4CBD-B390-2164383299DB}" dt="2025-11-12T08:37:09.480" v="225" actId="478"/>
          <ac:spMkLst>
            <pc:docMk/>
            <pc:sldMk cId="885834939" sldId="257"/>
            <ac:spMk id="78" creationId="{A8A12579-8ADF-CB38-B83D-6D2BAE0ACF7C}"/>
          </ac:spMkLst>
        </pc:spChg>
        <pc:spChg chg="mod">
          <ac:chgData name="HANDSCHUCH Insa, IEA/STO/EMO-EDO/TST" userId="912e5427-c3bc-4294-8739-01ab1eb407f2" providerId="ADAL" clId="{45514A23-E782-4CBD-B390-2164383299DB}" dt="2025-11-12T08:54:34.356" v="439" actId="1036"/>
          <ac:spMkLst>
            <pc:docMk/>
            <pc:sldMk cId="885834939" sldId="257"/>
            <ac:spMk id="79" creationId="{91D7E879-91CE-7DC8-2E36-D1F0D590CC5E}"/>
          </ac:spMkLst>
        </pc:spChg>
        <pc:spChg chg="mod">
          <ac:chgData name="HANDSCHUCH Insa, IEA/STO/EMO-EDO/TST" userId="912e5427-c3bc-4294-8739-01ab1eb407f2" providerId="ADAL" clId="{45514A23-E782-4CBD-B390-2164383299DB}" dt="2025-11-12T08:26:19.792" v="42" actId="1076"/>
          <ac:spMkLst>
            <pc:docMk/>
            <pc:sldMk cId="885834939" sldId="257"/>
            <ac:spMk id="80" creationId="{1AA7190E-0D93-C65E-9010-5D315002A6D4}"/>
          </ac:spMkLst>
        </pc:spChg>
        <pc:spChg chg="mod">
          <ac:chgData name="HANDSCHUCH Insa, IEA/STO/EMO-EDO/TST" userId="912e5427-c3bc-4294-8739-01ab1eb407f2" providerId="ADAL" clId="{45514A23-E782-4CBD-B390-2164383299DB}" dt="2025-11-12T08:43:12.668" v="329"/>
          <ac:spMkLst>
            <pc:docMk/>
            <pc:sldMk cId="885834939" sldId="257"/>
            <ac:spMk id="82" creationId="{D3817F63-705D-29F9-80FA-31A42759838E}"/>
          </ac:spMkLst>
        </pc:spChg>
        <pc:grpChg chg="add mod">
          <ac:chgData name="HANDSCHUCH Insa, IEA/STO/EMO-EDO/TST" userId="912e5427-c3bc-4294-8739-01ab1eb407f2" providerId="ADAL" clId="{45514A23-E782-4CBD-B390-2164383299DB}" dt="2025-11-12T08:25:48.092" v="36" actId="164"/>
          <ac:grpSpMkLst>
            <pc:docMk/>
            <pc:sldMk cId="885834939" sldId="257"/>
            <ac:grpSpMk id="42" creationId="{2454CF30-53FC-8060-0334-FE7693CB3A0A}"/>
          </ac:grpSpMkLst>
        </pc:grpChg>
        <pc:grpChg chg="add mod">
          <ac:chgData name="HANDSCHUCH Insa, IEA/STO/EMO-EDO/TST" userId="912e5427-c3bc-4294-8739-01ab1eb407f2" providerId="ADAL" clId="{45514A23-E782-4CBD-B390-2164383299DB}" dt="2025-11-12T08:28:28.558" v="87" actId="14100"/>
          <ac:grpSpMkLst>
            <pc:docMk/>
            <pc:sldMk cId="885834939" sldId="257"/>
            <ac:grpSpMk id="46" creationId="{97011DBF-2A92-4E95-CF34-4FDB77830BC9}"/>
          </ac:grpSpMkLst>
        </pc:grpChg>
        <pc:grpChg chg="add mod">
          <ac:chgData name="HANDSCHUCH Insa, IEA/STO/EMO-EDO/TST" userId="912e5427-c3bc-4294-8739-01ab1eb407f2" providerId="ADAL" clId="{45514A23-E782-4CBD-B390-2164383299DB}" dt="2025-11-12T08:31:26.345" v="143" actId="1076"/>
          <ac:grpSpMkLst>
            <pc:docMk/>
            <pc:sldMk cId="885834939" sldId="257"/>
            <ac:grpSpMk id="55" creationId="{6062E96B-5323-454D-949C-9B0C6B3183BF}"/>
          </ac:grpSpMkLst>
        </pc:grpChg>
        <pc:grpChg chg="add mod">
          <ac:chgData name="HANDSCHUCH Insa, IEA/STO/EMO-EDO/TST" userId="912e5427-c3bc-4294-8739-01ab1eb407f2" providerId="ADAL" clId="{45514A23-E782-4CBD-B390-2164383299DB}" dt="2025-11-12T08:37:54.397" v="238" actId="164"/>
          <ac:grpSpMkLst>
            <pc:docMk/>
            <pc:sldMk cId="885834939" sldId="257"/>
            <ac:grpSpMk id="62" creationId="{A066B74F-58C8-E280-ABE4-69263C083CD2}"/>
          </ac:grpSpMkLst>
        </pc:grpChg>
        <pc:grpChg chg="add mod">
          <ac:chgData name="HANDSCHUCH Insa, IEA/STO/EMO-EDO/TST" userId="912e5427-c3bc-4294-8739-01ab1eb407f2" providerId="ADAL" clId="{45514A23-E782-4CBD-B390-2164383299DB}" dt="2025-11-12T08:44:32.318" v="363"/>
          <ac:grpSpMkLst>
            <pc:docMk/>
            <pc:sldMk cId="885834939" sldId="257"/>
            <ac:grpSpMk id="66" creationId="{2AB5FF33-A964-3809-0449-F08734FC30D5}"/>
          </ac:grpSpMkLst>
        </pc:grpChg>
        <pc:grpChg chg="add mod">
          <ac:chgData name="HANDSCHUCH Insa, IEA/STO/EMO-EDO/TST" userId="912e5427-c3bc-4294-8739-01ab1eb407f2" providerId="ADAL" clId="{45514A23-E782-4CBD-B390-2164383299DB}" dt="2025-11-12T08:38:06.186" v="240" actId="164"/>
          <ac:grpSpMkLst>
            <pc:docMk/>
            <pc:sldMk cId="885834939" sldId="257"/>
            <ac:grpSpMk id="70" creationId="{9F596D62-80AB-495A-8521-7CFDE311B7A5}"/>
          </ac:grpSpMkLst>
        </pc:grpChg>
        <pc:grpChg chg="add mod">
          <ac:chgData name="HANDSCHUCH Insa, IEA/STO/EMO-EDO/TST" userId="912e5427-c3bc-4294-8739-01ab1eb407f2" providerId="ADAL" clId="{45514A23-E782-4CBD-B390-2164383299DB}" dt="2025-11-12T08:43:12.668" v="329"/>
          <ac:grpSpMkLst>
            <pc:docMk/>
            <pc:sldMk cId="885834939" sldId="257"/>
            <ac:grpSpMk id="75" creationId="{EFC64078-317C-F858-E488-4B0BD8D69600}"/>
          </ac:grpSpMkLst>
        </pc:grpChg>
        <pc:grpChg chg="add mod">
          <ac:chgData name="HANDSCHUCH Insa, IEA/STO/EMO-EDO/TST" userId="912e5427-c3bc-4294-8739-01ab1eb407f2" providerId="ADAL" clId="{45514A23-E782-4CBD-B390-2164383299DB}" dt="2025-11-12T08:44:32.318" v="363"/>
          <ac:grpSpMkLst>
            <pc:docMk/>
            <pc:sldMk cId="885834939" sldId="257"/>
            <ac:grpSpMk id="83" creationId="{76273B4D-3E73-B166-0297-44453E613F58}"/>
          </ac:grpSpMkLst>
        </pc:grpChg>
        <pc:grpChg chg="add mod">
          <ac:chgData name="HANDSCHUCH Insa, IEA/STO/EMO-EDO/TST" userId="912e5427-c3bc-4294-8739-01ab1eb407f2" providerId="ADAL" clId="{45514A23-E782-4CBD-B390-2164383299DB}" dt="2025-11-12T08:43:12.668" v="329"/>
          <ac:grpSpMkLst>
            <pc:docMk/>
            <pc:sldMk cId="885834939" sldId="257"/>
            <ac:grpSpMk id="84" creationId="{70715B9C-D85C-1D5E-E41E-0B3B736D1054}"/>
          </ac:grpSpMkLst>
        </pc:grpChg>
        <pc:picChg chg="mod">
          <ac:chgData name="HANDSCHUCH Insa, IEA/STO/EMO-EDO/TST" userId="912e5427-c3bc-4294-8739-01ab1eb407f2" providerId="ADAL" clId="{45514A23-E782-4CBD-B390-2164383299DB}" dt="2025-11-12T08:54:10.250" v="436" actId="1037"/>
          <ac:picMkLst>
            <pc:docMk/>
            <pc:sldMk cId="885834939" sldId="257"/>
            <ac:picMk id="5" creationId="{164035DA-59D6-0007-4637-4F670D269D0A}"/>
          </ac:picMkLst>
        </pc:picChg>
        <pc:picChg chg="mod">
          <ac:chgData name="HANDSCHUCH Insa, IEA/STO/EMO-EDO/TST" userId="912e5427-c3bc-4294-8739-01ab1eb407f2" providerId="ADAL" clId="{45514A23-E782-4CBD-B390-2164383299DB}" dt="2025-11-12T08:26:13.289" v="41" actId="14100"/>
          <ac:picMkLst>
            <pc:docMk/>
            <pc:sldMk cId="885834939" sldId="257"/>
            <ac:picMk id="8" creationId="{E901D5CA-A6CD-3D93-A81A-5A3B64E4B17A}"/>
          </ac:picMkLst>
        </pc:picChg>
        <pc:picChg chg="mod">
          <ac:chgData name="HANDSCHUCH Insa, IEA/STO/EMO-EDO/TST" userId="912e5427-c3bc-4294-8739-01ab1eb407f2" providerId="ADAL" clId="{45514A23-E782-4CBD-B390-2164383299DB}" dt="2025-11-12T08:23:30.820" v="12" actId="14100"/>
          <ac:picMkLst>
            <pc:docMk/>
            <pc:sldMk cId="885834939" sldId="257"/>
            <ac:picMk id="12" creationId="{6130B425-48AE-B813-CD16-D7C4F45DD492}"/>
          </ac:picMkLst>
        </pc:picChg>
        <pc:picChg chg="mod">
          <ac:chgData name="HANDSCHUCH Insa, IEA/STO/EMO-EDO/TST" userId="912e5427-c3bc-4294-8739-01ab1eb407f2" providerId="ADAL" clId="{45514A23-E782-4CBD-B390-2164383299DB}" dt="2025-11-12T08:23:35.601" v="13" actId="1076"/>
          <ac:picMkLst>
            <pc:docMk/>
            <pc:sldMk cId="885834939" sldId="257"/>
            <ac:picMk id="22" creationId="{B4300D88-2FFA-5F9F-A0A5-51C43905B2DE}"/>
          </ac:picMkLst>
        </pc:picChg>
        <pc:picChg chg="mod">
          <ac:chgData name="HANDSCHUCH Insa, IEA/STO/EMO-EDO/TST" userId="912e5427-c3bc-4294-8739-01ab1eb407f2" providerId="ADAL" clId="{45514A23-E782-4CBD-B390-2164383299DB}" dt="2025-11-12T08:44:32.318" v="363"/>
          <ac:picMkLst>
            <pc:docMk/>
            <pc:sldMk cId="885834939" sldId="257"/>
            <ac:picMk id="25" creationId="{FD9167FC-0D17-64AC-EC10-F24C2C5E0E1C}"/>
          </ac:picMkLst>
        </pc:picChg>
        <pc:picChg chg="mod">
          <ac:chgData name="HANDSCHUCH Insa, IEA/STO/EMO-EDO/TST" userId="912e5427-c3bc-4294-8739-01ab1eb407f2" providerId="ADAL" clId="{45514A23-E782-4CBD-B390-2164383299DB}" dt="2025-11-12T08:54:38.209" v="448" actId="1036"/>
          <ac:picMkLst>
            <pc:docMk/>
            <pc:sldMk cId="885834939" sldId="257"/>
            <ac:picMk id="26" creationId="{84419221-1DE5-DC36-B505-9CFF9086EEFF}"/>
          </ac:picMkLst>
        </pc:picChg>
        <pc:picChg chg="mod ord">
          <ac:chgData name="HANDSCHUCH Insa, IEA/STO/EMO-EDO/TST" userId="912e5427-c3bc-4294-8739-01ab1eb407f2" providerId="ADAL" clId="{45514A23-E782-4CBD-B390-2164383299DB}" dt="2025-11-12T08:43:12.668" v="329"/>
          <ac:picMkLst>
            <pc:docMk/>
            <pc:sldMk cId="885834939" sldId="257"/>
            <ac:picMk id="36" creationId="{A18C210E-670C-1489-EDC0-62C6FB9823D2}"/>
          </ac:picMkLst>
        </pc:picChg>
        <pc:picChg chg="add del mod">
          <ac:chgData name="HANDSCHUCH Insa, IEA/STO/EMO-EDO/TST" userId="912e5427-c3bc-4294-8739-01ab1eb407f2" providerId="ADAL" clId="{45514A23-E782-4CBD-B390-2164383299DB}" dt="2025-11-12T08:39:14.659" v="247" actId="478"/>
          <ac:picMkLst>
            <pc:docMk/>
            <pc:sldMk cId="885834939" sldId="257"/>
            <ac:picMk id="59" creationId="{58B8EB58-D573-DEDD-B4B8-1430536A963B}"/>
          </ac:picMkLst>
        </pc:picChg>
        <pc:cxnChg chg="del">
          <ac:chgData name="HANDSCHUCH Insa, IEA/STO/EMO-EDO/TST" userId="912e5427-c3bc-4294-8739-01ab1eb407f2" providerId="ADAL" clId="{45514A23-E782-4CBD-B390-2164383299DB}" dt="2025-11-12T08:29:37.770" v="113" actId="478"/>
          <ac:cxnSpMkLst>
            <pc:docMk/>
            <pc:sldMk cId="885834939" sldId="257"/>
            <ac:cxnSpMk id="23" creationId="{372220C5-105E-F2A9-9B01-84DEDA7B1506}"/>
          </ac:cxnSpMkLst>
        </pc:cxnChg>
        <pc:cxnChg chg="del mod">
          <ac:chgData name="HANDSCHUCH Insa, IEA/STO/EMO-EDO/TST" userId="912e5427-c3bc-4294-8739-01ab1eb407f2" providerId="ADAL" clId="{45514A23-E782-4CBD-B390-2164383299DB}" dt="2025-11-12T08:35:19.457" v="195" actId="478"/>
          <ac:cxnSpMkLst>
            <pc:docMk/>
            <pc:sldMk cId="885834939" sldId="257"/>
            <ac:cxnSpMk id="29" creationId="{DF6A41B4-1B0C-DA65-C31F-AA01DE47234E}"/>
          </ac:cxnSpMkLst>
        </pc:cxnChg>
        <pc:cxnChg chg="del">
          <ac:chgData name="HANDSCHUCH Insa, IEA/STO/EMO-EDO/TST" userId="912e5427-c3bc-4294-8739-01ab1eb407f2" providerId="ADAL" clId="{45514A23-E782-4CBD-B390-2164383299DB}" dt="2025-11-12T08:35:15.666" v="191" actId="478"/>
          <ac:cxnSpMkLst>
            <pc:docMk/>
            <pc:sldMk cId="885834939" sldId="257"/>
            <ac:cxnSpMk id="32" creationId="{C613D1BC-5DF0-189E-38C1-C0A3CB8DA09F}"/>
          </ac:cxnSpMkLst>
        </pc:cxnChg>
        <pc:cxnChg chg="del">
          <ac:chgData name="HANDSCHUCH Insa, IEA/STO/EMO-EDO/TST" userId="912e5427-c3bc-4294-8739-01ab1eb407f2" providerId="ADAL" clId="{45514A23-E782-4CBD-B390-2164383299DB}" dt="2025-11-12T08:35:58.424" v="206" actId="478"/>
          <ac:cxnSpMkLst>
            <pc:docMk/>
            <pc:sldMk cId="885834939" sldId="257"/>
            <ac:cxnSpMk id="35" creationId="{CF60F3D8-4D0F-205A-27C2-880E0D17C98C}"/>
          </ac:cxnSpMkLst>
        </pc:cxnChg>
        <pc:cxnChg chg="add mod">
          <ac:chgData name="HANDSCHUCH Insa, IEA/STO/EMO-EDO/TST" userId="912e5427-c3bc-4294-8739-01ab1eb407f2" providerId="ADAL" clId="{45514A23-E782-4CBD-B390-2164383299DB}" dt="2025-11-12T08:25:48.092" v="36" actId="164"/>
          <ac:cxnSpMkLst>
            <pc:docMk/>
            <pc:sldMk cId="885834939" sldId="257"/>
            <ac:cxnSpMk id="38" creationId="{19FDC54B-E928-7601-2AE6-3CCEA2833C88}"/>
          </ac:cxnSpMkLst>
        </pc:cxnChg>
        <pc:cxnChg chg="mod">
          <ac:chgData name="HANDSCHUCH Insa, IEA/STO/EMO-EDO/TST" userId="912e5427-c3bc-4294-8739-01ab1eb407f2" providerId="ADAL" clId="{45514A23-E782-4CBD-B390-2164383299DB}" dt="2025-11-12T09:00:17.350" v="491" actId="1036"/>
          <ac:cxnSpMkLst>
            <pc:docMk/>
            <pc:sldMk cId="885834939" sldId="257"/>
            <ac:cxnSpMk id="41" creationId="{82388052-CE24-BC73-8B1E-7CB3F9C5785E}"/>
          </ac:cxnSpMkLst>
        </pc:cxnChg>
        <pc:cxnChg chg="mod">
          <ac:chgData name="HANDSCHUCH Insa, IEA/STO/EMO-EDO/TST" userId="912e5427-c3bc-4294-8739-01ab1eb407f2" providerId="ADAL" clId="{45514A23-E782-4CBD-B390-2164383299DB}" dt="2025-11-12T08:27:21.588" v="53"/>
          <ac:cxnSpMkLst>
            <pc:docMk/>
            <pc:sldMk cId="885834939" sldId="257"/>
            <ac:cxnSpMk id="49" creationId="{FBD97280-C4B6-5E19-C03A-C0C5B2010050}"/>
          </ac:cxnSpMkLst>
        </pc:cxnChg>
        <pc:cxnChg chg="mod">
          <ac:chgData name="HANDSCHUCH Insa, IEA/STO/EMO-EDO/TST" userId="912e5427-c3bc-4294-8739-01ab1eb407f2" providerId="ADAL" clId="{45514A23-E782-4CBD-B390-2164383299DB}" dt="2025-11-12T08:30:50" v="134"/>
          <ac:cxnSpMkLst>
            <pc:docMk/>
            <pc:sldMk cId="885834939" sldId="257"/>
            <ac:cxnSpMk id="57" creationId="{0C9CE4E4-E1D3-4FDE-3618-8300A6611970}"/>
          </ac:cxnSpMkLst>
        </pc:cxnChg>
        <pc:cxnChg chg="mod">
          <ac:chgData name="HANDSCHUCH Insa, IEA/STO/EMO-EDO/TST" userId="912e5427-c3bc-4294-8739-01ab1eb407f2" providerId="ADAL" clId="{45514A23-E782-4CBD-B390-2164383299DB}" dt="2025-11-12T08:42:18.066" v="315" actId="1076"/>
          <ac:cxnSpMkLst>
            <pc:docMk/>
            <pc:sldMk cId="885834939" sldId="257"/>
            <ac:cxnSpMk id="64" creationId="{49E1C9B1-106A-F281-836D-4BFE61B739E0}"/>
          </ac:cxnSpMkLst>
        </pc:cxnChg>
        <pc:cxnChg chg="mod">
          <ac:chgData name="HANDSCHUCH Insa, IEA/STO/EMO-EDO/TST" userId="912e5427-c3bc-4294-8739-01ab1eb407f2" providerId="ADAL" clId="{45514A23-E782-4CBD-B390-2164383299DB}" dt="2025-11-12T08:44:20.716" v="355" actId="1076"/>
          <ac:cxnSpMkLst>
            <pc:docMk/>
            <pc:sldMk cId="885834939" sldId="257"/>
            <ac:cxnSpMk id="68" creationId="{2EB3E49C-C3C4-9A48-2592-B9BAC4B3BD47}"/>
          </ac:cxnSpMkLst>
        </pc:cxnChg>
        <pc:cxnChg chg="mod">
          <ac:chgData name="HANDSCHUCH Insa, IEA/STO/EMO-EDO/TST" userId="912e5427-c3bc-4294-8739-01ab1eb407f2" providerId="ADAL" clId="{45514A23-E782-4CBD-B390-2164383299DB}" dt="2025-11-12T08:42:40.598" v="317" actId="1076"/>
          <ac:cxnSpMkLst>
            <pc:docMk/>
            <pc:sldMk cId="885834939" sldId="257"/>
            <ac:cxnSpMk id="72" creationId="{25358AA0-71B9-B755-4D40-5FADAB6B44C7}"/>
          </ac:cxnSpMkLst>
        </pc:cxnChg>
        <pc:cxnChg chg="mod">
          <ac:chgData name="HANDSCHUCH Insa, IEA/STO/EMO-EDO/TST" userId="912e5427-c3bc-4294-8739-01ab1eb407f2" providerId="ADAL" clId="{45514A23-E782-4CBD-B390-2164383299DB}" dt="2025-11-12T08:42:29.495" v="316" actId="1076"/>
          <ac:cxnSpMkLst>
            <pc:docMk/>
            <pc:sldMk cId="885834939" sldId="257"/>
            <ac:cxnSpMk id="81" creationId="{73DB6285-09CB-2EAB-B547-239C1373BED5}"/>
          </ac:cxnSpMkLst>
        </pc:cxnChg>
      </pc:sldChg>
    </pc:docChg>
  </pc:docChgLst>
  <pc:docChgLst>
    <pc:chgData name="SADDI Silvia, IEA/STO/EMO-EDO/PSU" userId="S::silvia.saddi@iea.org::0cf30039-89e6-4894-803d-7eabfdd78752" providerId="AD" clId="Web-{FEC5E0F9-1F34-228F-88BA-F49D729342B4}"/>
    <pc:docChg chg="modSld">
      <pc:chgData name="SADDI Silvia, IEA/STO/EMO-EDO/PSU" userId="S::silvia.saddi@iea.org::0cf30039-89e6-4894-803d-7eabfdd78752" providerId="AD" clId="Web-{FEC5E0F9-1F34-228F-88BA-F49D729342B4}" dt="2025-11-12T09:19:25.551" v="3" actId="1076"/>
      <pc:docMkLst>
        <pc:docMk/>
      </pc:docMkLst>
      <pc:sldChg chg="modSp">
        <pc:chgData name="SADDI Silvia, IEA/STO/EMO-EDO/PSU" userId="S::silvia.saddi@iea.org::0cf30039-89e6-4894-803d-7eabfdd78752" providerId="AD" clId="Web-{FEC5E0F9-1F34-228F-88BA-F49D729342B4}" dt="2025-11-12T09:19:25.551" v="3" actId="1076"/>
        <pc:sldMkLst>
          <pc:docMk/>
          <pc:sldMk cId="885834939" sldId="257"/>
        </pc:sldMkLst>
        <pc:spChg chg="mod">
          <ac:chgData name="SADDI Silvia, IEA/STO/EMO-EDO/PSU" userId="S::silvia.saddi@iea.org::0cf30039-89e6-4894-803d-7eabfdd78752" providerId="AD" clId="Web-{FEC5E0F9-1F34-228F-88BA-F49D729342B4}" dt="2025-11-12T09:11:03.668" v="1"/>
          <ac:spMkLst>
            <pc:docMk/>
            <pc:sldMk cId="885834939" sldId="257"/>
            <ac:spMk id="40" creationId="{737677DC-3B1B-C830-6B72-796D4DF31E92}"/>
          </ac:spMkLst>
        </pc:spChg>
        <pc:spChg chg="mod">
          <ac:chgData name="SADDI Silvia, IEA/STO/EMO-EDO/PSU" userId="S::silvia.saddi@iea.org::0cf30039-89e6-4894-803d-7eabfdd78752" providerId="AD" clId="Web-{FEC5E0F9-1F34-228F-88BA-F49D729342B4}" dt="2025-11-12T09:12:03.295" v="2" actId="20577"/>
          <ac:spMkLst>
            <pc:docMk/>
            <pc:sldMk cId="885834939" sldId="257"/>
            <ac:spMk id="73" creationId="{C0C77C75-AC39-148B-0F99-44E28F8A3487}"/>
          </ac:spMkLst>
        </pc:spChg>
        <pc:grpChg chg="mod">
          <ac:chgData name="SADDI Silvia, IEA/STO/EMO-EDO/PSU" userId="S::silvia.saddi@iea.org::0cf30039-89e6-4894-803d-7eabfdd78752" providerId="AD" clId="Web-{FEC5E0F9-1F34-228F-88BA-F49D729342B4}" dt="2025-11-12T09:19:25.551" v="3" actId="1076"/>
          <ac:grpSpMkLst>
            <pc:docMk/>
            <pc:sldMk cId="885834939" sldId="257"/>
            <ac:grpSpMk id="46" creationId="{97011DBF-2A92-4E95-CF34-4FDB77830BC9}"/>
          </ac:grpSpMkLst>
        </pc:grpChg>
      </pc:sldChg>
    </pc:docChg>
  </pc:docChgLst>
  <pc:docChgLst>
    <pc:chgData name="HANDSCHUCH Insa, IEA/STO/EMO-EDO/TST" userId="S::insa.handschuch@iea.org::912e5427-c3bc-4294-8739-01ab1eb407f2" providerId="AD" clId="Web-{0EAFD55E-7B4A-DC2F-A57F-04D9C023306C}"/>
    <pc:docChg chg="modSld">
      <pc:chgData name="HANDSCHUCH Insa, IEA/STO/EMO-EDO/TST" userId="S::insa.handschuch@iea.org::912e5427-c3bc-4294-8739-01ab1eb407f2" providerId="AD" clId="Web-{0EAFD55E-7B4A-DC2F-A57F-04D9C023306C}" dt="2025-11-12T09:16:06.946" v="19" actId="1076"/>
      <pc:docMkLst>
        <pc:docMk/>
      </pc:docMkLst>
      <pc:sldChg chg="modSp">
        <pc:chgData name="HANDSCHUCH Insa, IEA/STO/EMO-EDO/TST" userId="S::insa.handschuch@iea.org::912e5427-c3bc-4294-8739-01ab1eb407f2" providerId="AD" clId="Web-{0EAFD55E-7B4A-DC2F-A57F-04D9C023306C}" dt="2025-11-12T09:16:06.946" v="19" actId="1076"/>
        <pc:sldMkLst>
          <pc:docMk/>
          <pc:sldMk cId="885834939" sldId="257"/>
        </pc:sldMkLst>
        <pc:spChg chg="mod">
          <ac:chgData name="HANDSCHUCH Insa, IEA/STO/EMO-EDO/TST" userId="S::insa.handschuch@iea.org::912e5427-c3bc-4294-8739-01ab1eb407f2" providerId="AD" clId="Web-{0EAFD55E-7B4A-DC2F-A57F-04D9C023306C}" dt="2025-11-12T09:15:47.976" v="13" actId="14100"/>
          <ac:spMkLst>
            <pc:docMk/>
            <pc:sldMk cId="885834939" sldId="257"/>
            <ac:spMk id="39" creationId="{5AD0EAC5-3BA2-FDF7-C2C2-0256E46AABEE}"/>
          </ac:spMkLst>
        </pc:spChg>
        <pc:spChg chg="mod">
          <ac:chgData name="HANDSCHUCH Insa, IEA/STO/EMO-EDO/TST" userId="S::insa.handschuch@iea.org::912e5427-c3bc-4294-8739-01ab1eb407f2" providerId="AD" clId="Web-{0EAFD55E-7B4A-DC2F-A57F-04D9C023306C}" dt="2025-11-12T09:14:38.536" v="0" actId="20577"/>
          <ac:spMkLst>
            <pc:docMk/>
            <pc:sldMk cId="885834939" sldId="257"/>
            <ac:spMk id="58" creationId="{96897671-801C-F47B-AF30-37B9790B85BB}"/>
          </ac:spMkLst>
        </pc:spChg>
        <pc:spChg chg="mod">
          <ac:chgData name="HANDSCHUCH Insa, IEA/STO/EMO-EDO/TST" userId="S::insa.handschuch@iea.org::912e5427-c3bc-4294-8739-01ab1eb407f2" providerId="AD" clId="Web-{0EAFD55E-7B4A-DC2F-A57F-04D9C023306C}" dt="2025-11-12T09:16:06.680" v="18" actId="1076"/>
          <ac:spMkLst>
            <pc:docMk/>
            <pc:sldMk cId="885834939" sldId="257"/>
            <ac:spMk id="65" creationId="{4F0B56DA-1A8F-4075-AD10-3414C367C55B}"/>
          </ac:spMkLst>
        </pc:spChg>
        <pc:spChg chg="mod">
          <ac:chgData name="HANDSCHUCH Insa, IEA/STO/EMO-EDO/TST" userId="S::insa.handschuch@iea.org::912e5427-c3bc-4294-8739-01ab1eb407f2" providerId="AD" clId="Web-{0EAFD55E-7B4A-DC2F-A57F-04D9C023306C}" dt="2025-11-12T09:16:06.946" v="19" actId="1076"/>
          <ac:spMkLst>
            <pc:docMk/>
            <pc:sldMk cId="885834939" sldId="257"/>
            <ac:spMk id="69" creationId="{17459A69-1950-5FE4-D423-ACDE6C640066}"/>
          </ac:spMkLst>
        </pc:spChg>
        <pc:spChg chg="mod">
          <ac:chgData name="HANDSCHUCH Insa, IEA/STO/EMO-EDO/TST" userId="S::insa.handschuch@iea.org::912e5427-c3bc-4294-8739-01ab1eb407f2" providerId="AD" clId="Web-{0EAFD55E-7B4A-DC2F-A57F-04D9C023306C}" dt="2025-11-12T09:16:01.555" v="14" actId="1076"/>
          <ac:spMkLst>
            <pc:docMk/>
            <pc:sldMk cId="885834939" sldId="257"/>
            <ac:spMk id="73" creationId="{C0C77C75-AC39-148B-0F99-44E28F8A3487}"/>
          </ac:spMkLst>
        </pc:spChg>
        <pc:spChg chg="mod">
          <ac:chgData name="HANDSCHUCH Insa, IEA/STO/EMO-EDO/TST" userId="S::insa.handschuch@iea.org::912e5427-c3bc-4294-8739-01ab1eb407f2" providerId="AD" clId="Web-{0EAFD55E-7B4A-DC2F-A57F-04D9C023306C}" dt="2025-11-12T09:16:01.742" v="15" actId="1076"/>
          <ac:spMkLst>
            <pc:docMk/>
            <pc:sldMk cId="885834939" sldId="257"/>
            <ac:spMk id="82" creationId="{D3817F63-705D-29F9-80FA-31A42759838E}"/>
          </ac:spMkLst>
        </pc:spChg>
      </pc:sldChg>
    </pc:docChg>
  </pc:docChgLst>
  <pc:docChgLst>
    <pc:chgData name="HANDSCHUCH Insa, IEA/STO/EMO-EDO/TST" userId="S::insa.handschuch@iea.org::912e5427-c3bc-4294-8739-01ab1eb407f2" providerId="AD" clId="Web-{45A53310-3E47-7BF1-ED6A-420C4AA144FF}"/>
    <pc:docChg chg="modSld">
      <pc:chgData name="HANDSCHUCH Insa, IEA/STO/EMO-EDO/TST" userId="S::insa.handschuch@iea.org::912e5427-c3bc-4294-8739-01ab1eb407f2" providerId="AD" clId="Web-{45A53310-3E47-7BF1-ED6A-420C4AA144FF}" dt="2025-11-12T09:18:11.186" v="23" actId="1076"/>
      <pc:docMkLst>
        <pc:docMk/>
      </pc:docMkLst>
      <pc:sldChg chg="modSp">
        <pc:chgData name="HANDSCHUCH Insa, IEA/STO/EMO-EDO/TST" userId="S::insa.handschuch@iea.org::912e5427-c3bc-4294-8739-01ab1eb407f2" providerId="AD" clId="Web-{45A53310-3E47-7BF1-ED6A-420C4AA144FF}" dt="2025-11-12T09:18:11.186" v="23" actId="1076"/>
        <pc:sldMkLst>
          <pc:docMk/>
          <pc:sldMk cId="885834939" sldId="257"/>
        </pc:sldMkLst>
        <pc:spChg chg="mod">
          <ac:chgData name="HANDSCHUCH Insa, IEA/STO/EMO-EDO/TST" userId="S::insa.handschuch@iea.org::912e5427-c3bc-4294-8739-01ab1eb407f2" providerId="AD" clId="Web-{45A53310-3E47-7BF1-ED6A-420C4AA144FF}" dt="2025-11-12T09:18:11.186" v="23" actId="1076"/>
          <ac:spMkLst>
            <pc:docMk/>
            <pc:sldMk cId="885834939" sldId="257"/>
            <ac:spMk id="19" creationId="{F3FC99BF-0B5D-A1EA-014C-DD55F8DA10AC}"/>
          </ac:spMkLst>
        </pc:spChg>
        <pc:spChg chg="mod">
          <ac:chgData name="HANDSCHUCH Insa, IEA/STO/EMO-EDO/TST" userId="S::insa.handschuch@iea.org::912e5427-c3bc-4294-8739-01ab1eb407f2" providerId="AD" clId="Web-{45A53310-3E47-7BF1-ED6A-420C4AA144FF}" dt="2025-11-12T09:17:17.684" v="11" actId="20577"/>
          <ac:spMkLst>
            <pc:docMk/>
            <pc:sldMk cId="885834939" sldId="257"/>
            <ac:spMk id="58" creationId="{96897671-801C-F47B-AF30-37B9790B85BB}"/>
          </ac:spMkLst>
        </pc:spChg>
        <pc:spChg chg="mod">
          <ac:chgData name="HANDSCHUCH Insa, IEA/STO/EMO-EDO/TST" userId="S::insa.handschuch@iea.org::912e5427-c3bc-4294-8739-01ab1eb407f2" providerId="AD" clId="Web-{45A53310-3E47-7BF1-ED6A-420C4AA144FF}" dt="2025-11-12T09:17:45.544" v="18" actId="14100"/>
          <ac:spMkLst>
            <pc:docMk/>
            <pc:sldMk cId="885834939" sldId="257"/>
            <ac:spMk id="65" creationId="{4F0B56DA-1A8F-4075-AD10-3414C367C55B}"/>
          </ac:spMkLst>
        </pc:spChg>
        <pc:spChg chg="mod">
          <ac:chgData name="HANDSCHUCH Insa, IEA/STO/EMO-EDO/TST" userId="S::insa.handschuch@iea.org::912e5427-c3bc-4294-8739-01ab1eb407f2" providerId="AD" clId="Web-{45A53310-3E47-7BF1-ED6A-420C4AA144FF}" dt="2025-11-12T09:17:45.747" v="19" actId="14100"/>
          <ac:spMkLst>
            <pc:docMk/>
            <pc:sldMk cId="885834939" sldId="257"/>
            <ac:spMk id="69" creationId="{17459A69-1950-5FE4-D423-ACDE6C640066}"/>
          </ac:spMkLst>
        </pc:spChg>
        <pc:spChg chg="mod">
          <ac:chgData name="HANDSCHUCH Insa, IEA/STO/EMO-EDO/TST" userId="S::insa.handschuch@iea.org::912e5427-c3bc-4294-8739-01ab1eb407f2" providerId="AD" clId="Web-{45A53310-3E47-7BF1-ED6A-420C4AA144FF}" dt="2025-11-12T09:17:33.747" v="12" actId="1076"/>
          <ac:spMkLst>
            <pc:docMk/>
            <pc:sldMk cId="885834939" sldId="257"/>
            <ac:spMk id="73" creationId="{C0C77C75-AC39-148B-0F99-44E28F8A3487}"/>
          </ac:spMkLst>
        </pc:spChg>
        <pc:spChg chg="mod">
          <ac:chgData name="HANDSCHUCH Insa, IEA/STO/EMO-EDO/TST" userId="S::insa.handschuch@iea.org::912e5427-c3bc-4294-8739-01ab1eb407f2" providerId="AD" clId="Web-{45A53310-3E47-7BF1-ED6A-420C4AA144FF}" dt="2025-11-12T09:17:33.919" v="13" actId="1076"/>
          <ac:spMkLst>
            <pc:docMk/>
            <pc:sldMk cId="885834939" sldId="257"/>
            <ac:spMk id="82" creationId="{D3817F63-705D-29F9-80FA-31A42759838E}"/>
          </ac:spMkLst>
        </pc:spChg>
        <pc:cxnChg chg="mod">
          <ac:chgData name="HANDSCHUCH Insa, IEA/STO/EMO-EDO/TST" userId="S::insa.handschuch@iea.org::912e5427-c3bc-4294-8739-01ab1eb407f2" providerId="AD" clId="Web-{45A53310-3E47-7BF1-ED6A-420C4AA144FF}" dt="2025-11-12T09:17:58.669" v="20" actId="1076"/>
          <ac:cxnSpMkLst>
            <pc:docMk/>
            <pc:sldMk cId="885834939" sldId="257"/>
            <ac:cxnSpMk id="47" creationId="{18B3C5BC-B40E-5C1A-B6EB-300976F6D6F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54148" y="3657600"/>
            <a:ext cx="1301261" cy="1167618"/>
          </a:xfrm>
          <a:custGeom>
            <a:avLst/>
            <a:gdLst>
              <a:gd name="connsiteX0" fmla="*/ 1301261 w 1301261"/>
              <a:gd name="connsiteY0" fmla="*/ 0 h 1167618"/>
              <a:gd name="connsiteX1" fmla="*/ 1301261 w 1301261"/>
              <a:gd name="connsiteY1" fmla="*/ 1167618 h 1167618"/>
              <a:gd name="connsiteX2" fmla="*/ 0 w 1301261"/>
              <a:gd name="connsiteY2" fmla="*/ 1167618 h 1167618"/>
              <a:gd name="connsiteX3" fmla="*/ 291541 w 1301261"/>
              <a:gd name="connsiteY3" fmla="*/ 1 h 116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261" h="1167618">
                <a:moveTo>
                  <a:pt x="1301261" y="0"/>
                </a:moveTo>
                <a:lnTo>
                  <a:pt x="1301261" y="1167618"/>
                </a:lnTo>
                <a:lnTo>
                  <a:pt x="0" y="1167618"/>
                </a:lnTo>
                <a:lnTo>
                  <a:pt x="29154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79878" y="3657600"/>
            <a:ext cx="1301261" cy="1167618"/>
          </a:xfrm>
          <a:custGeom>
            <a:avLst/>
            <a:gdLst>
              <a:gd name="connsiteX0" fmla="*/ 1301261 w 1301261"/>
              <a:gd name="connsiteY0" fmla="*/ 0 h 1167618"/>
              <a:gd name="connsiteX1" fmla="*/ 1301261 w 1301261"/>
              <a:gd name="connsiteY1" fmla="*/ 1167618 h 1167618"/>
              <a:gd name="connsiteX2" fmla="*/ 0 w 1301261"/>
              <a:gd name="connsiteY2" fmla="*/ 1167618 h 1167618"/>
              <a:gd name="connsiteX3" fmla="*/ 291541 w 1301261"/>
              <a:gd name="connsiteY3" fmla="*/ 1 h 116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261" h="1167618">
                <a:moveTo>
                  <a:pt x="1301261" y="0"/>
                </a:moveTo>
                <a:lnTo>
                  <a:pt x="1301261" y="1167618"/>
                </a:lnTo>
                <a:lnTo>
                  <a:pt x="0" y="1167618"/>
                </a:lnTo>
                <a:lnTo>
                  <a:pt x="29154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4610476" y="3657600"/>
            <a:ext cx="1301261" cy="1167618"/>
          </a:xfrm>
          <a:custGeom>
            <a:avLst/>
            <a:gdLst>
              <a:gd name="connsiteX0" fmla="*/ 1301261 w 1301261"/>
              <a:gd name="connsiteY0" fmla="*/ 0 h 1167618"/>
              <a:gd name="connsiteX1" fmla="*/ 1301261 w 1301261"/>
              <a:gd name="connsiteY1" fmla="*/ 1167618 h 1167618"/>
              <a:gd name="connsiteX2" fmla="*/ 0 w 1301261"/>
              <a:gd name="connsiteY2" fmla="*/ 1167618 h 1167618"/>
              <a:gd name="connsiteX3" fmla="*/ 291541 w 1301261"/>
              <a:gd name="connsiteY3" fmla="*/ 1 h 116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261" h="1167618">
                <a:moveTo>
                  <a:pt x="1301261" y="0"/>
                </a:moveTo>
                <a:lnTo>
                  <a:pt x="1301261" y="1167618"/>
                </a:lnTo>
                <a:lnTo>
                  <a:pt x="0" y="1167618"/>
                </a:lnTo>
                <a:lnTo>
                  <a:pt x="29154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117409" y="3657600"/>
            <a:ext cx="1301261" cy="1167618"/>
          </a:xfrm>
          <a:custGeom>
            <a:avLst/>
            <a:gdLst>
              <a:gd name="connsiteX0" fmla="*/ 1301261 w 1301261"/>
              <a:gd name="connsiteY0" fmla="*/ 0 h 1167618"/>
              <a:gd name="connsiteX1" fmla="*/ 1301261 w 1301261"/>
              <a:gd name="connsiteY1" fmla="*/ 1167618 h 1167618"/>
              <a:gd name="connsiteX2" fmla="*/ 0 w 1301261"/>
              <a:gd name="connsiteY2" fmla="*/ 1167618 h 1167618"/>
              <a:gd name="connsiteX3" fmla="*/ 291541 w 1301261"/>
              <a:gd name="connsiteY3" fmla="*/ 1 h 116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261" h="1167618">
                <a:moveTo>
                  <a:pt x="1301261" y="0"/>
                </a:moveTo>
                <a:lnTo>
                  <a:pt x="1301261" y="1167618"/>
                </a:lnTo>
                <a:lnTo>
                  <a:pt x="0" y="1167618"/>
                </a:lnTo>
                <a:lnTo>
                  <a:pt x="29154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9637483" y="3657600"/>
            <a:ext cx="1301262" cy="1167618"/>
          </a:xfrm>
          <a:custGeom>
            <a:avLst/>
            <a:gdLst>
              <a:gd name="connsiteX0" fmla="*/ 1301261 w 1301261"/>
              <a:gd name="connsiteY0" fmla="*/ 0 h 1167618"/>
              <a:gd name="connsiteX1" fmla="*/ 1301261 w 1301261"/>
              <a:gd name="connsiteY1" fmla="*/ 1167618 h 1167618"/>
              <a:gd name="connsiteX2" fmla="*/ 0 w 1301261"/>
              <a:gd name="connsiteY2" fmla="*/ 1167618 h 1167618"/>
              <a:gd name="connsiteX3" fmla="*/ 291541 w 1301261"/>
              <a:gd name="connsiteY3" fmla="*/ 1 h 116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261" h="1167618">
                <a:moveTo>
                  <a:pt x="1301261" y="0"/>
                </a:moveTo>
                <a:lnTo>
                  <a:pt x="1301261" y="1167618"/>
                </a:lnTo>
                <a:lnTo>
                  <a:pt x="0" y="1167618"/>
                </a:lnTo>
                <a:lnTo>
                  <a:pt x="29154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6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33AD-7276-470F-B35F-12CECDE6ED91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0137-2CDE-43C1-A9FA-4A255A2C06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331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33AD-7276-470F-B35F-12CECDE6ED91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0137-2CDE-43C1-A9FA-4A255A2C06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826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33AD-7276-470F-B35F-12CECDE6ED91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0137-2CDE-43C1-A9FA-4A255A2C06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420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33AD-7276-470F-B35F-12CECDE6ED91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0137-2CDE-43C1-A9FA-4A255A2C06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40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33AD-7276-470F-B35F-12CECDE6ED91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0137-2CDE-43C1-A9FA-4A255A2C06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97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33AD-7276-470F-B35F-12CECDE6ED91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0137-2CDE-43C1-A9FA-4A255A2C06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67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33AD-7276-470F-B35F-12CECDE6ED91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0137-2CDE-43C1-A9FA-4A255A2C06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53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33AD-7276-470F-B35F-12CECDE6ED91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0137-2CDE-43C1-A9FA-4A255A2C06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29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33AD-7276-470F-B35F-12CECDE6ED91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0137-2CDE-43C1-A9FA-4A255A2C06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159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33AD-7276-470F-B35F-12CECDE6ED91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0137-2CDE-43C1-A9FA-4A255A2C06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4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EE8A8-2F65-DB12-2281-B569F739E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70CECC-B8DF-C809-6B5A-39BE8822751B}"/>
              </a:ext>
            </a:extLst>
          </p:cNvPr>
          <p:cNvSpPr txBox="1"/>
          <p:nvPr/>
        </p:nvSpPr>
        <p:spPr>
          <a:xfrm>
            <a:off x="401460" y="1627125"/>
            <a:ext cx="113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72B2F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DIN Pro Bold" panose="020B0804020101020102" pitchFamily="34" charset="0"/>
              </a:rPr>
              <a:t>Enhancing Energy Security through Disaster-Resilient Infrastructure</a:t>
            </a:r>
            <a:endParaRPr lang="en-IN" b="1">
              <a:solidFill>
                <a:srgbClr val="C72B2F"/>
              </a:solidFill>
              <a:latin typeface="Roboto Bold" panose="02000000000000000000" pitchFamily="2" charset="0"/>
              <a:ea typeface="Roboto Bold" panose="02000000000000000000" pitchFamily="2" charset="0"/>
              <a:cs typeface="DIN Pro Bold" panose="020B0804020101020102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1A9BB8-C7C3-F587-7EA7-59BD38B5CFCA}"/>
              </a:ext>
            </a:extLst>
          </p:cNvPr>
          <p:cNvGrpSpPr/>
          <p:nvPr/>
        </p:nvGrpSpPr>
        <p:grpSpPr>
          <a:xfrm>
            <a:off x="7731553" y="1647991"/>
            <a:ext cx="4098388" cy="344660"/>
            <a:chOff x="626011" y="2588454"/>
            <a:chExt cx="4098388" cy="3446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722754-9A77-26FB-784F-29D285850350}"/>
                </a:ext>
              </a:extLst>
            </p:cNvPr>
            <p:cNvSpPr/>
            <p:nvPr/>
          </p:nvSpPr>
          <p:spPr>
            <a:xfrm>
              <a:off x="626011" y="2588455"/>
              <a:ext cx="2384476" cy="3446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>
                <a:ln>
                  <a:solidFill>
                    <a:srgbClr val="0000FF"/>
                  </a:solidFill>
                </a:ln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57A83C-4C09-8E7F-D2FC-F9E6181B9D7F}"/>
                </a:ext>
              </a:extLst>
            </p:cNvPr>
            <p:cNvSpPr/>
            <p:nvPr/>
          </p:nvSpPr>
          <p:spPr>
            <a:xfrm>
              <a:off x="3010486" y="2588454"/>
              <a:ext cx="1713913" cy="344659"/>
            </a:xfrm>
            <a:prstGeom prst="rect">
              <a:avLst/>
            </a:prstGeom>
            <a:solidFill>
              <a:srgbClr val="5557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9ACC36-73F3-9303-1607-178FED52F11D}"/>
              </a:ext>
            </a:extLst>
          </p:cNvPr>
          <p:cNvGrpSpPr/>
          <p:nvPr/>
        </p:nvGrpSpPr>
        <p:grpSpPr>
          <a:xfrm>
            <a:off x="7702243" y="1620266"/>
            <a:ext cx="4157007" cy="402716"/>
            <a:chOff x="633047" y="2545524"/>
            <a:chExt cx="4157007" cy="4027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6A6559-0997-4E96-4E9A-5FFBFB613137}"/>
                </a:ext>
              </a:extLst>
            </p:cNvPr>
            <p:cNvSpPr txBox="1"/>
            <p:nvPr/>
          </p:nvSpPr>
          <p:spPr>
            <a:xfrm>
              <a:off x="633047" y="2548130"/>
              <a:ext cx="255328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IN" sz="20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15 November 2025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D2A7EC-4EA3-1A83-1B51-FC3B7B0C1225}"/>
                </a:ext>
              </a:extLst>
            </p:cNvPr>
            <p:cNvSpPr txBox="1"/>
            <p:nvPr/>
          </p:nvSpPr>
          <p:spPr>
            <a:xfrm>
              <a:off x="3003456" y="2545524"/>
              <a:ext cx="1786598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IN" sz="2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10:00 – 11:15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11BAFA5-15BE-8AF1-2C6D-6E9610582924}"/>
              </a:ext>
            </a:extLst>
          </p:cNvPr>
          <p:cNvSpPr txBox="1"/>
          <p:nvPr/>
        </p:nvSpPr>
        <p:spPr>
          <a:xfrm>
            <a:off x="534573" y="2087723"/>
            <a:ext cx="146304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1200">
                <a:latin typeface="Roboto Bold" panose="02000000000000000000" pitchFamily="2" charset="0"/>
                <a:ea typeface="Roboto Bold" panose="02000000000000000000" pitchFamily="2" charset="0"/>
                <a:cs typeface="Roboto" panose="02000000000000000000" pitchFamily="2" charset="0"/>
              </a:rPr>
              <a:t>Special Remarks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D0EAC5-3BA2-FDF7-C2C2-0256E46AABEE}"/>
              </a:ext>
            </a:extLst>
          </p:cNvPr>
          <p:cNvSpPr txBox="1"/>
          <p:nvPr/>
        </p:nvSpPr>
        <p:spPr>
          <a:xfrm>
            <a:off x="536072" y="6249569"/>
            <a:ext cx="11559360" cy="292388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300">
                <a:latin typeface="Roboto"/>
                <a:ea typeface="Roboto"/>
                <a:cs typeface="Roboto"/>
              </a:rPr>
              <a:t>We will explore global strategies to strengthen the link between energy security and disaster-resilient infrastructure in the context of a changing climate.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388052-CE24-BC73-8B1E-7CB3F9C5785E}"/>
              </a:ext>
            </a:extLst>
          </p:cNvPr>
          <p:cNvCxnSpPr/>
          <p:nvPr/>
        </p:nvCxnSpPr>
        <p:spPr>
          <a:xfrm>
            <a:off x="626012" y="6215340"/>
            <a:ext cx="30421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E755C49-9992-987D-E994-AD2400E4B229}"/>
              </a:ext>
            </a:extLst>
          </p:cNvPr>
          <p:cNvCxnSpPr>
            <a:cxnSpLocks/>
          </p:cNvCxnSpPr>
          <p:nvPr/>
        </p:nvCxnSpPr>
        <p:spPr>
          <a:xfrm>
            <a:off x="626012" y="2378790"/>
            <a:ext cx="1667022" cy="0"/>
          </a:xfrm>
          <a:prstGeom prst="line">
            <a:avLst/>
          </a:prstGeom>
          <a:ln w="12700">
            <a:solidFill>
              <a:srgbClr val="C72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24B9ED5-8154-C4D5-E7A9-91D15B2A358E}"/>
              </a:ext>
            </a:extLst>
          </p:cNvPr>
          <p:cNvGrpSpPr/>
          <p:nvPr/>
        </p:nvGrpSpPr>
        <p:grpSpPr>
          <a:xfrm>
            <a:off x="6087374" y="2084422"/>
            <a:ext cx="5664531" cy="293680"/>
            <a:chOff x="4352152" y="3160724"/>
            <a:chExt cx="6845732" cy="2405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99BF-0B5D-A1EA-014C-DD55F8DA10AC}"/>
                </a:ext>
              </a:extLst>
            </p:cNvPr>
            <p:cNvSpPr txBox="1"/>
            <p:nvPr/>
          </p:nvSpPr>
          <p:spPr>
            <a:xfrm>
              <a:off x="4352152" y="3160724"/>
              <a:ext cx="1976608" cy="226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>
                  <a:latin typeface="Roboto Bold" panose="02000000000000000000" pitchFamily="2" charset="0"/>
                  <a:ea typeface="Roboto Bold" panose="02000000000000000000" pitchFamily="2" charset="0"/>
                  <a:cs typeface="DIN Pro Bold" panose="020B0804020101020102" pitchFamily="34" charset="0"/>
                </a:rPr>
                <a:t>Panel Discussion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B3C5BC-B40E-5C1A-B6EB-300976F6D6F1}"/>
                </a:ext>
              </a:extLst>
            </p:cNvPr>
            <p:cNvCxnSpPr/>
            <p:nvPr/>
          </p:nvCxnSpPr>
          <p:spPr>
            <a:xfrm>
              <a:off x="4444547" y="3401245"/>
              <a:ext cx="6753337" cy="0"/>
            </a:xfrm>
            <a:prstGeom prst="line">
              <a:avLst/>
            </a:prstGeom>
            <a:ln w="12700">
              <a:solidFill>
                <a:srgbClr val="C72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1AA7190E-0D93-C65E-9010-5D315002A6D4}"/>
              </a:ext>
            </a:extLst>
          </p:cNvPr>
          <p:cNvSpPr/>
          <p:nvPr/>
        </p:nvSpPr>
        <p:spPr>
          <a:xfrm>
            <a:off x="1772060" y="3998887"/>
            <a:ext cx="468218" cy="477225"/>
          </a:xfrm>
          <a:custGeom>
            <a:avLst/>
            <a:gdLst>
              <a:gd name="connsiteX0" fmla="*/ 403120 w 468218"/>
              <a:gd name="connsiteY0" fmla="*/ 0 h 477225"/>
              <a:gd name="connsiteX1" fmla="*/ 468218 w 468218"/>
              <a:gd name="connsiteY1" fmla="*/ 0 h 477225"/>
              <a:gd name="connsiteX2" fmla="*/ 468218 w 468218"/>
              <a:gd name="connsiteY2" fmla="*/ 477225 h 477225"/>
              <a:gd name="connsiteX3" fmla="*/ 0 w 468218"/>
              <a:gd name="connsiteY3" fmla="*/ 477225 h 477225"/>
              <a:gd name="connsiteX4" fmla="*/ 0 w 468218"/>
              <a:gd name="connsiteY4" fmla="*/ 398755 h 477225"/>
              <a:gd name="connsiteX5" fmla="*/ 403120 w 468218"/>
              <a:gd name="connsiteY5" fmla="*/ 398755 h 477225"/>
              <a:gd name="connsiteX6" fmla="*/ 403120 w 468218"/>
              <a:gd name="connsiteY6" fmla="*/ 0 h 47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18" h="477225">
                <a:moveTo>
                  <a:pt x="403120" y="0"/>
                </a:moveTo>
                <a:lnTo>
                  <a:pt x="468218" y="0"/>
                </a:lnTo>
                <a:lnTo>
                  <a:pt x="468218" y="477225"/>
                </a:lnTo>
                <a:lnTo>
                  <a:pt x="0" y="477225"/>
                </a:lnTo>
                <a:lnTo>
                  <a:pt x="0" y="398755"/>
                </a:lnTo>
                <a:lnTo>
                  <a:pt x="403120" y="398755"/>
                </a:lnTo>
                <a:lnTo>
                  <a:pt x="40312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76C29A-E081-7E77-623E-BD9DDBAD0EE7}"/>
              </a:ext>
            </a:extLst>
          </p:cNvPr>
          <p:cNvCxnSpPr>
            <a:cxnSpLocks/>
          </p:cNvCxnSpPr>
          <p:nvPr/>
        </p:nvCxnSpPr>
        <p:spPr>
          <a:xfrm>
            <a:off x="2593394" y="2378790"/>
            <a:ext cx="3272834" cy="0"/>
          </a:xfrm>
          <a:prstGeom prst="line">
            <a:avLst/>
          </a:prstGeom>
          <a:ln w="12700">
            <a:solidFill>
              <a:srgbClr val="C72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616853C-94A2-E7C1-246B-F3C08B473E35}"/>
              </a:ext>
            </a:extLst>
          </p:cNvPr>
          <p:cNvSpPr txBox="1"/>
          <p:nvPr/>
        </p:nvSpPr>
        <p:spPr>
          <a:xfrm>
            <a:off x="2656577" y="2076800"/>
            <a:ext cx="146304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1200">
                <a:latin typeface="Roboto Bold" panose="02000000000000000000" pitchFamily="2" charset="0"/>
                <a:ea typeface="Roboto Bold" panose="02000000000000000000" pitchFamily="2" charset="0"/>
                <a:cs typeface="Roboto" panose="02000000000000000000" pitchFamily="2" charset="0"/>
              </a:rPr>
              <a:t>Opening Remarks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30B425-48AE-B813-CD16-D7C4F45DD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19" y="2462691"/>
            <a:ext cx="1216633" cy="1579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300D88-2FFA-5F9F-A0A5-51C43905B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6263"/>
          <a:stretch>
            <a:fillRect/>
          </a:stretch>
        </p:blipFill>
        <p:spPr bwMode="auto">
          <a:xfrm>
            <a:off x="2816504" y="4268598"/>
            <a:ext cx="1175811" cy="1473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01D5CA-A6CD-3D93-A81A-5A3B64E4B1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994" r="7873"/>
          <a:stretch>
            <a:fillRect/>
          </a:stretch>
        </p:blipFill>
        <p:spPr>
          <a:xfrm>
            <a:off x="712803" y="2530335"/>
            <a:ext cx="1369080" cy="1770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BDEC-EC86-F892-AE48-4F401697903F}"/>
              </a:ext>
            </a:extLst>
          </p:cNvPr>
          <p:cNvGrpSpPr/>
          <p:nvPr/>
        </p:nvGrpSpPr>
        <p:grpSpPr>
          <a:xfrm>
            <a:off x="8641774" y="418344"/>
            <a:ext cx="1369757" cy="626627"/>
            <a:chOff x="8574657" y="402964"/>
            <a:chExt cx="1369757" cy="6266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3783C5-4E50-E2B1-F63F-2CE487318886}"/>
                </a:ext>
              </a:extLst>
            </p:cNvPr>
            <p:cNvSpPr/>
            <p:nvPr/>
          </p:nvSpPr>
          <p:spPr>
            <a:xfrm>
              <a:off x="8574657" y="402964"/>
              <a:ext cx="1369757" cy="626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ADA8C5-D331-10A4-877B-6F6EF1E53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774" y="464702"/>
              <a:ext cx="1264353" cy="555577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54CF30-53FC-8060-0334-FE7693CB3A0A}"/>
              </a:ext>
            </a:extLst>
          </p:cNvPr>
          <p:cNvGrpSpPr/>
          <p:nvPr/>
        </p:nvGrpSpPr>
        <p:grpSpPr>
          <a:xfrm>
            <a:off x="4164936" y="2726954"/>
            <a:ext cx="1778664" cy="877349"/>
            <a:chOff x="4164936" y="2726954"/>
            <a:chExt cx="1778664" cy="8773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C22E8F-A889-3CBF-A28B-9213EAFAA53A}"/>
                </a:ext>
              </a:extLst>
            </p:cNvPr>
            <p:cNvSpPr txBox="1"/>
            <p:nvPr/>
          </p:nvSpPr>
          <p:spPr>
            <a:xfrm>
              <a:off x="4164936" y="2726954"/>
              <a:ext cx="1463040" cy="55399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IN" sz="1400">
                  <a:latin typeface="Roboto Medium" panose="02000000000000000000" pitchFamily="2" charset="0"/>
                  <a:ea typeface="Roboto Medium" panose="02000000000000000000" pitchFamily="2" charset="0"/>
                  <a:cs typeface="DIN Pro Medium" panose="020B0604020101020102" pitchFamily="34" charset="0"/>
                </a:rPr>
                <a:t>Paolo Frankl</a:t>
              </a:r>
            </a:p>
            <a:p>
              <a:endParaRPr lang="en-IN" sz="1600">
                <a:latin typeface="Roboto Medium" panose="02000000000000000000" pitchFamily="2" charset="0"/>
                <a:ea typeface="Roboto Medium" panose="02000000000000000000" pitchFamily="2" charset="0"/>
                <a:cs typeface="DIN Pro Medium" panose="020B0604020101020102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9FDC54B-E928-7601-2AE6-3CCEA2833C88}"/>
                </a:ext>
              </a:extLst>
            </p:cNvPr>
            <p:cNvCxnSpPr/>
            <p:nvPr/>
          </p:nvCxnSpPr>
          <p:spPr>
            <a:xfrm>
              <a:off x="4297871" y="3076872"/>
              <a:ext cx="42906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7677DC-3B1B-C830-6B72-796D4DF31E92}"/>
                </a:ext>
              </a:extLst>
            </p:cNvPr>
            <p:cNvSpPr txBox="1"/>
            <p:nvPr/>
          </p:nvSpPr>
          <p:spPr>
            <a:xfrm>
              <a:off x="4164936" y="3142638"/>
              <a:ext cx="1778664" cy="461665"/>
            </a:xfrm>
            <a:prstGeom prst="rect">
              <a:avLst/>
            </a:prstGeom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Head of the Renewable Energy Division, IEA</a:t>
              </a:r>
              <a:endParaRPr lang="en-IN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3" name="Freeform 79">
            <a:extLst>
              <a:ext uri="{FF2B5EF4-FFF2-40B4-BE49-F238E27FC236}">
                <a16:creationId xmlns:a16="http://schemas.microsoft.com/office/drawing/2014/main" id="{EF2F28E6-2FCC-CFFE-A50C-D6DFA3EB18F4}"/>
              </a:ext>
            </a:extLst>
          </p:cNvPr>
          <p:cNvSpPr/>
          <p:nvPr/>
        </p:nvSpPr>
        <p:spPr>
          <a:xfrm>
            <a:off x="3696718" y="3715986"/>
            <a:ext cx="468218" cy="477225"/>
          </a:xfrm>
          <a:custGeom>
            <a:avLst/>
            <a:gdLst>
              <a:gd name="connsiteX0" fmla="*/ 403120 w 468218"/>
              <a:gd name="connsiteY0" fmla="*/ 0 h 477225"/>
              <a:gd name="connsiteX1" fmla="*/ 468218 w 468218"/>
              <a:gd name="connsiteY1" fmla="*/ 0 h 477225"/>
              <a:gd name="connsiteX2" fmla="*/ 468218 w 468218"/>
              <a:gd name="connsiteY2" fmla="*/ 477225 h 477225"/>
              <a:gd name="connsiteX3" fmla="*/ 0 w 468218"/>
              <a:gd name="connsiteY3" fmla="*/ 477225 h 477225"/>
              <a:gd name="connsiteX4" fmla="*/ 0 w 468218"/>
              <a:gd name="connsiteY4" fmla="*/ 398755 h 477225"/>
              <a:gd name="connsiteX5" fmla="*/ 403120 w 468218"/>
              <a:gd name="connsiteY5" fmla="*/ 398755 h 477225"/>
              <a:gd name="connsiteX6" fmla="*/ 403120 w 468218"/>
              <a:gd name="connsiteY6" fmla="*/ 0 h 47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18" h="477225">
                <a:moveTo>
                  <a:pt x="403120" y="0"/>
                </a:moveTo>
                <a:lnTo>
                  <a:pt x="468218" y="0"/>
                </a:lnTo>
                <a:lnTo>
                  <a:pt x="468218" y="477225"/>
                </a:lnTo>
                <a:lnTo>
                  <a:pt x="0" y="477225"/>
                </a:lnTo>
                <a:lnTo>
                  <a:pt x="0" y="398755"/>
                </a:lnTo>
                <a:lnTo>
                  <a:pt x="403120" y="398755"/>
                </a:lnTo>
                <a:lnTo>
                  <a:pt x="40312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Freeform 79">
            <a:extLst>
              <a:ext uri="{FF2B5EF4-FFF2-40B4-BE49-F238E27FC236}">
                <a16:creationId xmlns:a16="http://schemas.microsoft.com/office/drawing/2014/main" id="{05DDEBD3-BCE1-CEF9-8905-3B18A6E991DB}"/>
              </a:ext>
            </a:extLst>
          </p:cNvPr>
          <p:cNvSpPr/>
          <p:nvPr/>
        </p:nvSpPr>
        <p:spPr>
          <a:xfrm>
            <a:off x="3696718" y="5424374"/>
            <a:ext cx="468218" cy="477225"/>
          </a:xfrm>
          <a:custGeom>
            <a:avLst/>
            <a:gdLst>
              <a:gd name="connsiteX0" fmla="*/ 403120 w 468218"/>
              <a:gd name="connsiteY0" fmla="*/ 0 h 477225"/>
              <a:gd name="connsiteX1" fmla="*/ 468218 w 468218"/>
              <a:gd name="connsiteY1" fmla="*/ 0 h 477225"/>
              <a:gd name="connsiteX2" fmla="*/ 468218 w 468218"/>
              <a:gd name="connsiteY2" fmla="*/ 477225 h 477225"/>
              <a:gd name="connsiteX3" fmla="*/ 0 w 468218"/>
              <a:gd name="connsiteY3" fmla="*/ 477225 h 477225"/>
              <a:gd name="connsiteX4" fmla="*/ 0 w 468218"/>
              <a:gd name="connsiteY4" fmla="*/ 398755 h 477225"/>
              <a:gd name="connsiteX5" fmla="*/ 403120 w 468218"/>
              <a:gd name="connsiteY5" fmla="*/ 398755 h 477225"/>
              <a:gd name="connsiteX6" fmla="*/ 403120 w 468218"/>
              <a:gd name="connsiteY6" fmla="*/ 0 h 47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18" h="477225">
                <a:moveTo>
                  <a:pt x="403120" y="0"/>
                </a:moveTo>
                <a:lnTo>
                  <a:pt x="468218" y="0"/>
                </a:lnTo>
                <a:lnTo>
                  <a:pt x="468218" y="477225"/>
                </a:lnTo>
                <a:lnTo>
                  <a:pt x="0" y="477225"/>
                </a:lnTo>
                <a:lnTo>
                  <a:pt x="0" y="398755"/>
                </a:lnTo>
                <a:lnTo>
                  <a:pt x="403120" y="398755"/>
                </a:lnTo>
                <a:lnTo>
                  <a:pt x="40312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7011DBF-2A92-4E95-CF34-4FDB77830BC9}"/>
              </a:ext>
            </a:extLst>
          </p:cNvPr>
          <p:cNvGrpSpPr/>
          <p:nvPr/>
        </p:nvGrpSpPr>
        <p:grpSpPr>
          <a:xfrm>
            <a:off x="4192939" y="4354129"/>
            <a:ext cx="2016162" cy="1062015"/>
            <a:chOff x="4164935" y="2726954"/>
            <a:chExt cx="2016162" cy="106201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C6E095-3656-2462-F1AA-8FAB8047F279}"/>
                </a:ext>
              </a:extLst>
            </p:cNvPr>
            <p:cNvSpPr txBox="1"/>
            <p:nvPr/>
          </p:nvSpPr>
          <p:spPr>
            <a:xfrm>
              <a:off x="4164935" y="2726954"/>
              <a:ext cx="2016162" cy="55399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IN" sz="1400">
                  <a:latin typeface="Roboto Medium" panose="02000000000000000000" pitchFamily="2" charset="0"/>
                  <a:ea typeface="Roboto Medium" panose="02000000000000000000" pitchFamily="2" charset="0"/>
                  <a:cs typeface="DIN Pro Medium" panose="020B0604020101020102" pitchFamily="34" charset="0"/>
                </a:rPr>
                <a:t>Ramesh Subramaniam </a:t>
              </a:r>
            </a:p>
            <a:p>
              <a:endParaRPr lang="en-IN" sz="1600">
                <a:latin typeface="Roboto Medium" panose="02000000000000000000" pitchFamily="2" charset="0"/>
                <a:ea typeface="Roboto Medium" panose="02000000000000000000" pitchFamily="2" charset="0"/>
                <a:cs typeface="DIN Pro Medium" panose="020B0604020101020102" pitchFamily="34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BD97280-C4B6-5E19-C03A-C0C5B2010050}"/>
                </a:ext>
              </a:extLst>
            </p:cNvPr>
            <p:cNvCxnSpPr/>
            <p:nvPr/>
          </p:nvCxnSpPr>
          <p:spPr>
            <a:xfrm>
              <a:off x="4297871" y="3076872"/>
              <a:ext cx="42906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46FB1F-D7E4-733D-6563-CE6B7B2BD1C4}"/>
                </a:ext>
              </a:extLst>
            </p:cNvPr>
            <p:cNvSpPr txBox="1"/>
            <p:nvPr/>
          </p:nvSpPr>
          <p:spPr>
            <a:xfrm>
              <a:off x="4164935" y="3142638"/>
              <a:ext cx="2016161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Global Director, </a:t>
              </a:r>
              <a:r>
                <a:rPr lang="en-US" sz="120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Programmes</a:t>
              </a:r>
              <a:r>
                <a:rPr lang="en-US" sz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&amp; Strategy, CDRI</a:t>
              </a:r>
              <a:endParaRPr lang="en-IN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62E96B-5323-454D-949C-9B0C6B3183BF}"/>
              </a:ext>
            </a:extLst>
          </p:cNvPr>
          <p:cNvGrpSpPr/>
          <p:nvPr/>
        </p:nvGrpSpPr>
        <p:grpSpPr>
          <a:xfrm>
            <a:off x="401460" y="4606518"/>
            <a:ext cx="2209343" cy="1062015"/>
            <a:chOff x="4030670" y="2726954"/>
            <a:chExt cx="2209343" cy="106201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5D45100-D399-41C7-44AC-357DF3AE69F0}"/>
                </a:ext>
              </a:extLst>
            </p:cNvPr>
            <p:cNvSpPr txBox="1"/>
            <p:nvPr/>
          </p:nvSpPr>
          <p:spPr>
            <a:xfrm>
              <a:off x="4030671" y="2726954"/>
              <a:ext cx="2209342" cy="55399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IN" sz="1400">
                  <a:latin typeface="Roboto Medium" panose="02000000000000000000" pitchFamily="2" charset="0"/>
                  <a:ea typeface="Roboto Medium" panose="02000000000000000000" pitchFamily="2" charset="0"/>
                  <a:cs typeface="DIN Pro Medium" panose="020B0604020101020102" pitchFamily="34" charset="0"/>
                </a:rPr>
                <a:t>Ronny Rodríguez Chaves </a:t>
              </a:r>
            </a:p>
            <a:p>
              <a:endParaRPr lang="en-IN" sz="1600">
                <a:latin typeface="Roboto Medium" panose="02000000000000000000" pitchFamily="2" charset="0"/>
                <a:ea typeface="Roboto Medium" panose="02000000000000000000" pitchFamily="2" charset="0"/>
                <a:cs typeface="DIN Pro Medium" panose="020B0604020101020102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C9CE4E4-E1D3-4FDE-3618-8300A6611970}"/>
                </a:ext>
              </a:extLst>
            </p:cNvPr>
            <p:cNvCxnSpPr/>
            <p:nvPr/>
          </p:nvCxnSpPr>
          <p:spPr>
            <a:xfrm>
              <a:off x="4144400" y="3088924"/>
              <a:ext cx="42906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897671-801C-F47B-AF30-37B9790B85BB}"/>
                </a:ext>
              </a:extLst>
            </p:cNvPr>
            <p:cNvSpPr txBox="1"/>
            <p:nvPr/>
          </p:nvSpPr>
          <p:spPr>
            <a:xfrm>
              <a:off x="4030670" y="3142638"/>
              <a:ext cx="2150673" cy="646331"/>
            </a:xfrm>
            <a:prstGeom prst="rect">
              <a:avLst/>
            </a:prstGeom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200">
                  <a:latin typeface="Roboto"/>
                  <a:ea typeface="Roboto"/>
                  <a:cs typeface="Roboto"/>
                </a:rPr>
                <a:t>Vice Minister for Energy, Ministry of Environment and Energy of Costa Rica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6273B4D-3E73-B166-0297-44453E613F58}"/>
              </a:ext>
            </a:extLst>
          </p:cNvPr>
          <p:cNvGrpSpPr/>
          <p:nvPr/>
        </p:nvGrpSpPr>
        <p:grpSpPr>
          <a:xfrm>
            <a:off x="6209858" y="2477203"/>
            <a:ext cx="3488878" cy="3438182"/>
            <a:chOff x="6607138" y="2488394"/>
            <a:chExt cx="3488878" cy="3438182"/>
          </a:xfrm>
        </p:grpSpPr>
        <p:pic>
          <p:nvPicPr>
            <p:cNvPr id="25" name="Picture 24" descr="A person with glasses and a suit&#10;&#10;AI-generated content may be incorrect.">
              <a:extLst>
                <a:ext uri="{FF2B5EF4-FFF2-40B4-BE49-F238E27FC236}">
                  <a16:creationId xmlns:a16="http://schemas.microsoft.com/office/drawing/2014/main" id="{FD9167FC-0D17-64AC-EC10-F24C2C5E0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2" t="11005" r="14406"/>
            <a:stretch>
              <a:fillRect/>
            </a:stretch>
          </p:blipFill>
          <p:spPr bwMode="auto">
            <a:xfrm>
              <a:off x="6607138" y="2499744"/>
              <a:ext cx="1232890" cy="14967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4035DA-59D6-0007-4637-4F670D269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9495" y="4301034"/>
              <a:ext cx="1234583" cy="14798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0" name="Freeform 79">
              <a:extLst>
                <a:ext uri="{FF2B5EF4-FFF2-40B4-BE49-F238E27FC236}">
                  <a16:creationId xmlns:a16="http://schemas.microsoft.com/office/drawing/2014/main" id="{B9104828-77B1-ACAF-DAFA-4E64A386920D}"/>
                </a:ext>
              </a:extLst>
            </p:cNvPr>
            <p:cNvSpPr/>
            <p:nvPr/>
          </p:nvSpPr>
          <p:spPr>
            <a:xfrm>
              <a:off x="7515331" y="3711038"/>
              <a:ext cx="468218" cy="477225"/>
            </a:xfrm>
            <a:custGeom>
              <a:avLst/>
              <a:gdLst>
                <a:gd name="connsiteX0" fmla="*/ 403120 w 468218"/>
                <a:gd name="connsiteY0" fmla="*/ 0 h 477225"/>
                <a:gd name="connsiteX1" fmla="*/ 468218 w 468218"/>
                <a:gd name="connsiteY1" fmla="*/ 0 h 477225"/>
                <a:gd name="connsiteX2" fmla="*/ 468218 w 468218"/>
                <a:gd name="connsiteY2" fmla="*/ 477225 h 477225"/>
                <a:gd name="connsiteX3" fmla="*/ 0 w 468218"/>
                <a:gd name="connsiteY3" fmla="*/ 477225 h 477225"/>
                <a:gd name="connsiteX4" fmla="*/ 0 w 468218"/>
                <a:gd name="connsiteY4" fmla="*/ 398755 h 477225"/>
                <a:gd name="connsiteX5" fmla="*/ 403120 w 468218"/>
                <a:gd name="connsiteY5" fmla="*/ 398755 h 477225"/>
                <a:gd name="connsiteX6" fmla="*/ 403120 w 468218"/>
                <a:gd name="connsiteY6" fmla="*/ 0 h 47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218" h="477225">
                  <a:moveTo>
                    <a:pt x="403120" y="0"/>
                  </a:moveTo>
                  <a:lnTo>
                    <a:pt x="468218" y="0"/>
                  </a:lnTo>
                  <a:lnTo>
                    <a:pt x="468218" y="477225"/>
                  </a:lnTo>
                  <a:lnTo>
                    <a:pt x="0" y="477225"/>
                  </a:lnTo>
                  <a:lnTo>
                    <a:pt x="0" y="398755"/>
                  </a:lnTo>
                  <a:lnTo>
                    <a:pt x="403120" y="398755"/>
                  </a:lnTo>
                  <a:lnTo>
                    <a:pt x="40312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Freeform 79">
              <a:extLst>
                <a:ext uri="{FF2B5EF4-FFF2-40B4-BE49-F238E27FC236}">
                  <a16:creationId xmlns:a16="http://schemas.microsoft.com/office/drawing/2014/main" id="{C83E4C2D-2D82-DAD4-2E0A-2F045743F888}"/>
                </a:ext>
              </a:extLst>
            </p:cNvPr>
            <p:cNvSpPr/>
            <p:nvPr/>
          </p:nvSpPr>
          <p:spPr>
            <a:xfrm>
              <a:off x="7568194" y="5449351"/>
              <a:ext cx="468218" cy="477225"/>
            </a:xfrm>
            <a:custGeom>
              <a:avLst/>
              <a:gdLst>
                <a:gd name="connsiteX0" fmla="*/ 403120 w 468218"/>
                <a:gd name="connsiteY0" fmla="*/ 0 h 477225"/>
                <a:gd name="connsiteX1" fmla="*/ 468218 w 468218"/>
                <a:gd name="connsiteY1" fmla="*/ 0 h 477225"/>
                <a:gd name="connsiteX2" fmla="*/ 468218 w 468218"/>
                <a:gd name="connsiteY2" fmla="*/ 477225 h 477225"/>
                <a:gd name="connsiteX3" fmla="*/ 0 w 468218"/>
                <a:gd name="connsiteY3" fmla="*/ 477225 h 477225"/>
                <a:gd name="connsiteX4" fmla="*/ 0 w 468218"/>
                <a:gd name="connsiteY4" fmla="*/ 398755 h 477225"/>
                <a:gd name="connsiteX5" fmla="*/ 403120 w 468218"/>
                <a:gd name="connsiteY5" fmla="*/ 398755 h 477225"/>
                <a:gd name="connsiteX6" fmla="*/ 403120 w 468218"/>
                <a:gd name="connsiteY6" fmla="*/ 0 h 47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218" h="477225">
                  <a:moveTo>
                    <a:pt x="403120" y="0"/>
                  </a:moveTo>
                  <a:lnTo>
                    <a:pt x="468218" y="0"/>
                  </a:lnTo>
                  <a:lnTo>
                    <a:pt x="468218" y="477225"/>
                  </a:lnTo>
                  <a:lnTo>
                    <a:pt x="0" y="477225"/>
                  </a:lnTo>
                  <a:lnTo>
                    <a:pt x="0" y="398755"/>
                  </a:lnTo>
                  <a:lnTo>
                    <a:pt x="403120" y="398755"/>
                  </a:lnTo>
                  <a:lnTo>
                    <a:pt x="40312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066B74F-58C8-E280-ABE4-69263C083CD2}"/>
                </a:ext>
              </a:extLst>
            </p:cNvPr>
            <p:cNvGrpSpPr/>
            <p:nvPr/>
          </p:nvGrpSpPr>
          <p:grpSpPr>
            <a:xfrm>
              <a:off x="7840028" y="2488394"/>
              <a:ext cx="1765474" cy="1246681"/>
              <a:chOff x="4163611" y="2525935"/>
              <a:chExt cx="1765474" cy="1246681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8538A4-3A17-B5ED-04E2-1C5319BDD37E}"/>
                  </a:ext>
                </a:extLst>
              </p:cNvPr>
              <p:cNvSpPr txBox="1"/>
              <p:nvPr/>
            </p:nvSpPr>
            <p:spPr>
              <a:xfrm>
                <a:off x="4163611" y="2525935"/>
                <a:ext cx="1765474" cy="52322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GB" sz="1400">
                    <a:latin typeface="Roboto Medium" panose="02000000000000000000" pitchFamily="2" charset="0"/>
                    <a:ea typeface="Roboto Medium" panose="02000000000000000000" pitchFamily="2" charset="0"/>
                    <a:cs typeface="Roboto Medium" panose="02000000000000000000" pitchFamily="2" charset="0"/>
                  </a:rPr>
                  <a:t>Arghya Sinha Roy </a:t>
                </a:r>
              </a:p>
              <a:p>
                <a:endParaRPr lang="en-IN" sz="1400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9E1C9B1-106A-F281-836D-4BFE61B739E0}"/>
                  </a:ext>
                </a:extLst>
              </p:cNvPr>
              <p:cNvCxnSpPr/>
              <p:nvPr/>
            </p:nvCxnSpPr>
            <p:spPr>
              <a:xfrm>
                <a:off x="4296547" y="2875853"/>
                <a:ext cx="4290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F0B56DA-1A8F-4075-AD10-3414C367C55B}"/>
                  </a:ext>
                </a:extLst>
              </p:cNvPr>
              <p:cNvSpPr txBox="1"/>
              <p:nvPr/>
            </p:nvSpPr>
            <p:spPr>
              <a:xfrm>
                <a:off x="4188392" y="2941619"/>
                <a:ext cx="1660957" cy="830997"/>
              </a:xfrm>
              <a:prstGeom prst="rect">
                <a:avLst/>
              </a:prstGeom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GB" sz="1200">
                    <a:latin typeface="Roboto"/>
                    <a:ea typeface="Roboto"/>
                    <a:cs typeface="Roboto"/>
                  </a:rPr>
                  <a:t>Director, Climate Change, Asian Development Bank</a:t>
                </a:r>
              </a:p>
              <a:p>
                <a:endParaRPr lang="en-IN" sz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AB5FF33-A964-3809-0449-F08734FC30D5}"/>
                </a:ext>
              </a:extLst>
            </p:cNvPr>
            <p:cNvGrpSpPr/>
            <p:nvPr/>
          </p:nvGrpSpPr>
          <p:grpSpPr>
            <a:xfrm>
              <a:off x="7918199" y="4317087"/>
              <a:ext cx="2177817" cy="1298409"/>
              <a:chOff x="4137867" y="2509001"/>
              <a:chExt cx="2177817" cy="1298409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01AA0D-B656-BCDF-DC67-5F9BBE87B051}"/>
                  </a:ext>
                </a:extLst>
              </p:cNvPr>
              <p:cNvSpPr txBox="1"/>
              <p:nvPr/>
            </p:nvSpPr>
            <p:spPr>
              <a:xfrm>
                <a:off x="4137867" y="2509001"/>
                <a:ext cx="2177817" cy="52322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GB" sz="1400">
                    <a:latin typeface="Roboto Medium" panose="02000000000000000000" pitchFamily="2" charset="0"/>
                    <a:ea typeface="Roboto Medium" panose="02000000000000000000" pitchFamily="2" charset="0"/>
                    <a:cs typeface="Roboto Medium" panose="02000000000000000000" pitchFamily="2" charset="0"/>
                  </a:rPr>
                  <a:t>Yves-Laurent </a:t>
                </a:r>
              </a:p>
              <a:p>
                <a:r>
                  <a:rPr lang="en-GB" sz="1400" err="1">
                    <a:latin typeface="Roboto Medium" panose="02000000000000000000" pitchFamily="2" charset="0"/>
                    <a:ea typeface="Roboto Medium" panose="02000000000000000000" pitchFamily="2" charset="0"/>
                    <a:cs typeface="Roboto Medium" panose="02000000000000000000" pitchFamily="2" charset="0"/>
                  </a:rPr>
                  <a:t>Sapoval</a:t>
                </a:r>
                <a:endParaRPr lang="en-IN" sz="1400"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EB3E49C-C3C4-9A48-2592-B9BAC4B3BD47}"/>
                  </a:ext>
                </a:extLst>
              </p:cNvPr>
              <p:cNvCxnSpPr/>
              <p:nvPr/>
            </p:nvCxnSpPr>
            <p:spPr>
              <a:xfrm>
                <a:off x="4316596" y="3095313"/>
                <a:ext cx="4290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7459A69-1950-5FE4-D423-ACDE6C640066}"/>
                  </a:ext>
                </a:extLst>
              </p:cNvPr>
              <p:cNvSpPr txBox="1"/>
              <p:nvPr/>
            </p:nvSpPr>
            <p:spPr>
              <a:xfrm>
                <a:off x="4208442" y="3161079"/>
                <a:ext cx="1660957" cy="646331"/>
              </a:xfrm>
              <a:prstGeom prst="rect">
                <a:avLst/>
              </a:prstGeom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GB" sz="1200">
                    <a:latin typeface="Roboto"/>
                    <a:ea typeface="Roboto"/>
                    <a:cs typeface="Roboto"/>
                  </a:rPr>
                  <a:t>Ministerial Delegate for Sustainable Cities,  </a:t>
                </a:r>
              </a:p>
              <a:p>
                <a:r>
                  <a:rPr lang="en-GB" sz="1200">
                    <a:latin typeface="Roboto"/>
                    <a:ea typeface="Roboto"/>
                    <a:cs typeface="Roboto"/>
                  </a:rPr>
                  <a:t>Urban Envoy, France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0715B9C-D85C-1D5E-E41E-0B3B736D1054}"/>
              </a:ext>
            </a:extLst>
          </p:cNvPr>
          <p:cNvGrpSpPr/>
          <p:nvPr/>
        </p:nvGrpSpPr>
        <p:grpSpPr>
          <a:xfrm>
            <a:off x="9246978" y="2501480"/>
            <a:ext cx="2903619" cy="3420508"/>
            <a:chOff x="9620017" y="2506067"/>
            <a:chExt cx="2903619" cy="3420508"/>
          </a:xfrm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1D7E879-91CE-7DC8-2E36-D1F0D590CC5E}"/>
                </a:ext>
              </a:extLst>
            </p:cNvPr>
            <p:cNvSpPr/>
            <p:nvPr/>
          </p:nvSpPr>
          <p:spPr>
            <a:xfrm>
              <a:off x="10472749" y="3686440"/>
              <a:ext cx="468218" cy="477225"/>
            </a:xfrm>
            <a:custGeom>
              <a:avLst/>
              <a:gdLst>
                <a:gd name="connsiteX0" fmla="*/ 403120 w 468218"/>
                <a:gd name="connsiteY0" fmla="*/ 0 h 477225"/>
                <a:gd name="connsiteX1" fmla="*/ 468218 w 468218"/>
                <a:gd name="connsiteY1" fmla="*/ 0 h 477225"/>
                <a:gd name="connsiteX2" fmla="*/ 468218 w 468218"/>
                <a:gd name="connsiteY2" fmla="*/ 477225 h 477225"/>
                <a:gd name="connsiteX3" fmla="*/ 0 w 468218"/>
                <a:gd name="connsiteY3" fmla="*/ 477225 h 477225"/>
                <a:gd name="connsiteX4" fmla="*/ 0 w 468218"/>
                <a:gd name="connsiteY4" fmla="*/ 398755 h 477225"/>
                <a:gd name="connsiteX5" fmla="*/ 403120 w 468218"/>
                <a:gd name="connsiteY5" fmla="*/ 398755 h 477225"/>
                <a:gd name="connsiteX6" fmla="*/ 403120 w 468218"/>
                <a:gd name="connsiteY6" fmla="*/ 0 h 47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218" h="477225">
                  <a:moveTo>
                    <a:pt x="403120" y="0"/>
                  </a:moveTo>
                  <a:lnTo>
                    <a:pt x="468218" y="0"/>
                  </a:lnTo>
                  <a:lnTo>
                    <a:pt x="468218" y="477225"/>
                  </a:lnTo>
                  <a:lnTo>
                    <a:pt x="0" y="477225"/>
                  </a:lnTo>
                  <a:lnTo>
                    <a:pt x="0" y="398755"/>
                  </a:lnTo>
                  <a:lnTo>
                    <a:pt x="403120" y="398755"/>
                  </a:lnTo>
                  <a:lnTo>
                    <a:pt x="40312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B3594642-AA29-C1C0-0D09-64A92587868F}"/>
                </a:ext>
              </a:extLst>
            </p:cNvPr>
            <p:cNvSpPr/>
            <p:nvPr/>
          </p:nvSpPr>
          <p:spPr>
            <a:xfrm>
              <a:off x="10497733" y="5449350"/>
              <a:ext cx="468218" cy="477225"/>
            </a:xfrm>
            <a:custGeom>
              <a:avLst/>
              <a:gdLst>
                <a:gd name="connsiteX0" fmla="*/ 403120 w 468218"/>
                <a:gd name="connsiteY0" fmla="*/ 0 h 477225"/>
                <a:gd name="connsiteX1" fmla="*/ 468218 w 468218"/>
                <a:gd name="connsiteY1" fmla="*/ 0 h 477225"/>
                <a:gd name="connsiteX2" fmla="*/ 468218 w 468218"/>
                <a:gd name="connsiteY2" fmla="*/ 477225 h 477225"/>
                <a:gd name="connsiteX3" fmla="*/ 0 w 468218"/>
                <a:gd name="connsiteY3" fmla="*/ 477225 h 477225"/>
                <a:gd name="connsiteX4" fmla="*/ 0 w 468218"/>
                <a:gd name="connsiteY4" fmla="*/ 398755 h 477225"/>
                <a:gd name="connsiteX5" fmla="*/ 403120 w 468218"/>
                <a:gd name="connsiteY5" fmla="*/ 398755 h 477225"/>
                <a:gd name="connsiteX6" fmla="*/ 403120 w 468218"/>
                <a:gd name="connsiteY6" fmla="*/ 0 h 47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218" h="477225">
                  <a:moveTo>
                    <a:pt x="403120" y="0"/>
                  </a:moveTo>
                  <a:lnTo>
                    <a:pt x="468218" y="0"/>
                  </a:lnTo>
                  <a:lnTo>
                    <a:pt x="468218" y="477225"/>
                  </a:lnTo>
                  <a:lnTo>
                    <a:pt x="0" y="477225"/>
                  </a:lnTo>
                  <a:lnTo>
                    <a:pt x="0" y="398755"/>
                  </a:lnTo>
                  <a:lnTo>
                    <a:pt x="403120" y="398755"/>
                  </a:lnTo>
                  <a:lnTo>
                    <a:pt x="40312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6" name="Picture 25" descr="A person in a black jacket&#10;&#10;AI-generated content may be incorrect.">
              <a:extLst>
                <a:ext uri="{FF2B5EF4-FFF2-40B4-BE49-F238E27FC236}">
                  <a16:creationId xmlns:a16="http://schemas.microsoft.com/office/drawing/2014/main" id="{84419221-1DE5-DC36-B505-9CFF9086E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0" r="22020"/>
            <a:stretch>
              <a:fillRect/>
            </a:stretch>
          </p:blipFill>
          <p:spPr bwMode="auto">
            <a:xfrm>
              <a:off x="9620017" y="2514047"/>
              <a:ext cx="1187154" cy="1457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18C210E-670C-1489-EDC0-62C6FB98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1" r="8244"/>
            <a:stretch>
              <a:fillRect/>
            </a:stretch>
          </p:blipFill>
          <p:spPr bwMode="auto">
            <a:xfrm>
              <a:off x="9645996" y="4291616"/>
              <a:ext cx="1180797" cy="14280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F596D62-80AB-495A-8521-7CFDE311B7A5}"/>
                </a:ext>
              </a:extLst>
            </p:cNvPr>
            <p:cNvGrpSpPr/>
            <p:nvPr/>
          </p:nvGrpSpPr>
          <p:grpSpPr>
            <a:xfrm>
              <a:off x="10893945" y="4287203"/>
              <a:ext cx="1622429" cy="1616013"/>
              <a:chOff x="4157674" y="2497624"/>
              <a:chExt cx="1622429" cy="1616013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190CC50-C48D-A0FF-AF38-99CDDFA06329}"/>
                  </a:ext>
                </a:extLst>
              </p:cNvPr>
              <p:cNvSpPr txBox="1"/>
              <p:nvPr/>
            </p:nvSpPr>
            <p:spPr>
              <a:xfrm>
                <a:off x="4157674" y="2497624"/>
                <a:ext cx="1566673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GB" sz="1400">
                    <a:latin typeface="Roboto Medium" panose="02000000000000000000" pitchFamily="2" charset="0"/>
                    <a:ea typeface="Roboto Medium" panose="02000000000000000000" pitchFamily="2" charset="0"/>
                    <a:cs typeface="Roboto Medium" panose="02000000000000000000" pitchFamily="2" charset="0"/>
                  </a:rPr>
                  <a:t>Amir H. Delju</a:t>
                </a:r>
                <a:endParaRPr lang="en-IN" sz="1200"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endParaRP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5358AA0-71B9-B755-4D40-5FADAB6B44C7}"/>
                  </a:ext>
                </a:extLst>
              </p:cNvPr>
              <p:cNvCxnSpPr/>
              <p:nvPr/>
            </p:nvCxnSpPr>
            <p:spPr>
              <a:xfrm>
                <a:off x="4290609" y="2847542"/>
                <a:ext cx="4290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0C77C75-AC39-148B-0F99-44E28F8A3487}"/>
                  </a:ext>
                </a:extLst>
              </p:cNvPr>
              <p:cNvSpPr txBox="1"/>
              <p:nvPr/>
            </p:nvSpPr>
            <p:spPr>
              <a:xfrm>
                <a:off x="4213430" y="2913308"/>
                <a:ext cx="1566673" cy="1200329"/>
              </a:xfrm>
              <a:prstGeom prst="rect">
                <a:avLst/>
              </a:prstGeom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200">
                    <a:latin typeface="Roboto"/>
                    <a:ea typeface="Roboto"/>
                    <a:cs typeface="Roboto"/>
                  </a:rPr>
                  <a:t>Senior Scientific Officer, Climate Services Branch, </a:t>
                </a:r>
                <a:r>
                  <a:rPr lang="en-GB" sz="1200">
                    <a:latin typeface="Roboto"/>
                    <a:ea typeface="Roboto"/>
                    <a:cs typeface="Roboto"/>
                  </a:rPr>
                  <a:t>World Meteorological Organization </a:t>
                </a:r>
                <a:endParaRPr lang="en-IN" sz="1200">
                  <a:latin typeface="Roboto"/>
                  <a:ea typeface="Roboto"/>
                  <a:cs typeface="Roboto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FC64078-317C-F858-E488-4B0BD8D69600}"/>
                </a:ext>
              </a:extLst>
            </p:cNvPr>
            <p:cNvGrpSpPr/>
            <p:nvPr/>
          </p:nvGrpSpPr>
          <p:grpSpPr>
            <a:xfrm>
              <a:off x="10845927" y="2506067"/>
              <a:ext cx="1677709" cy="1616013"/>
              <a:chOff x="4164936" y="2574227"/>
              <a:chExt cx="1677709" cy="1616013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B8D8057-376D-8CE7-623F-B71E81A70F0D}"/>
                  </a:ext>
                </a:extLst>
              </p:cNvPr>
              <p:cNvSpPr txBox="1"/>
              <p:nvPr/>
            </p:nvSpPr>
            <p:spPr>
              <a:xfrm>
                <a:off x="4164936" y="2574227"/>
                <a:ext cx="1386362" cy="76944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GB" sz="1400">
                    <a:latin typeface="Roboto Medium" panose="02000000000000000000" pitchFamily="2" charset="0"/>
                    <a:ea typeface="Roboto Medium" panose="02000000000000000000" pitchFamily="2" charset="0"/>
                    <a:cs typeface="Roboto Medium" panose="02000000000000000000" pitchFamily="2" charset="0"/>
                  </a:rPr>
                  <a:t>Amy Barnes</a:t>
                </a:r>
              </a:p>
              <a:p>
                <a:endParaRPr lang="en-IN" sz="1400">
                  <a:latin typeface="Roboto Medium" panose="02000000000000000000" pitchFamily="2" charset="0"/>
                  <a:ea typeface="Roboto Medium" panose="02000000000000000000" pitchFamily="2" charset="0"/>
                  <a:cs typeface="DIN Pro Medium" panose="020B0604020101020102" pitchFamily="34" charset="0"/>
                </a:endParaRPr>
              </a:p>
              <a:p>
                <a:endParaRPr lang="en-IN" sz="1600">
                  <a:latin typeface="Roboto Medium" panose="02000000000000000000" pitchFamily="2" charset="0"/>
                  <a:ea typeface="Roboto Medium" panose="02000000000000000000" pitchFamily="2" charset="0"/>
                  <a:cs typeface="DIN Pro Medium" panose="020B0604020101020102" pitchFamily="34" charset="0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3DB6285-09CB-2EAB-B547-239C1373BED5}"/>
                  </a:ext>
                </a:extLst>
              </p:cNvPr>
              <p:cNvCxnSpPr/>
              <p:nvPr/>
            </p:nvCxnSpPr>
            <p:spPr>
              <a:xfrm>
                <a:off x="4297871" y="2924145"/>
                <a:ext cx="4290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3817F63-705D-29F9-80FA-31A42759838E}"/>
                  </a:ext>
                </a:extLst>
              </p:cNvPr>
              <p:cNvSpPr txBox="1"/>
              <p:nvPr/>
            </p:nvSpPr>
            <p:spPr>
              <a:xfrm>
                <a:off x="4220692" y="2989911"/>
                <a:ext cx="1621953" cy="1200329"/>
              </a:xfrm>
              <a:prstGeom prst="rect">
                <a:avLst/>
              </a:prstGeom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GB" sz="1200">
                    <a:latin typeface="Roboto"/>
                    <a:ea typeface="Roboto"/>
                    <a:cs typeface="Roboto"/>
                  </a:rPr>
                  <a:t>Head of Energy &amp; Power and Climate &amp; Sustainability Strategy, Marsh McLennan</a:t>
                </a:r>
              </a:p>
              <a:p>
                <a:endParaRPr lang="en-IN" sz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834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628f05-e319-4d83-b780-dbd778141f52" xsi:nil="true"/>
    <TaxCatchAll xmlns="2cbbe945-686a-4421-adb4-e867949d5231"/>
    <Status xmlns="b6628f05-e319-4d83-b780-dbd778141f52" xsi:nil="true"/>
    <Invitation22 xmlns="b6628f05-e319-4d83-b780-dbd778141f52" xsi:nil="true"/>
    <Organizers xmlns="b6628f05-e319-4d83-b780-dbd778141f52" xsi:nil="true"/>
    <Location xmlns="b6628f05-e319-4d83-b780-dbd778141f52" xsi:nil="true"/>
    <ConfirmedwithParticipant xmlns="b6628f05-e319-4d83-b780-dbd778141f52" xsi:nil="true"/>
    <EventDescription_x003a_ xmlns="b6628f05-e319-4d83-b780-dbd778141f52" xsi:nil="true"/>
    <Taskingnote xmlns="b6628f05-e319-4d83-b780-dbd778141f52" xsi:nil="true"/>
    <OrganizerContact_x003a_ xmlns="b6628f05-e319-4d83-b780-dbd778141f52" xsi:nil="true"/>
    <EndTime xmlns="b6628f05-e319-4d83-b780-dbd778141f52" xsi:nil="true"/>
    <LevelofRepresentation xmlns="b6628f05-e319-4d83-b780-dbd778141f52" xsi:nil="true"/>
    <InvitedParticipant xmlns="b6628f05-e319-4d83-b780-dbd778141f52" xsi:nil="true"/>
    <Role xmlns="b6628f05-e319-4d83-b780-dbd778141f52"/>
    <Time xmlns="b6628f05-e319-4d83-b780-dbd778141f52" xsi:nil="true"/>
    <ResponsetoInvitation xmlns="b6628f05-e319-4d83-b780-dbd778141f52" xsi:nil="true"/>
    <EventType xmlns="b6628f05-e319-4d83-b780-dbd778141f52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B6A5CCAC8AC4DAABA96AC65C9663E" ma:contentTypeVersion="20" ma:contentTypeDescription="Create a new document." ma:contentTypeScope="" ma:versionID="0d118279fa47d6393d95acb336d28643">
  <xsd:schema xmlns:xsd="http://www.w3.org/2001/XMLSchema" xmlns:xs="http://www.w3.org/2001/XMLSchema" xmlns:p="http://schemas.microsoft.com/office/2006/metadata/properties" xmlns:ns2="b6628f05-e319-4d83-b780-dbd778141f52" xmlns:ns3="2cbbe945-686a-4421-adb4-e867949d5231" targetNamespace="http://schemas.microsoft.com/office/2006/metadata/properties" ma:root="true" ma:fieldsID="1c3027105b5e657adae77d5b810719eb" ns2:_="" ns3:_="">
    <xsd:import namespace="b6628f05-e319-4d83-b780-dbd778141f52"/>
    <xsd:import namespace="2cbbe945-686a-4421-adb4-e867949d5231"/>
    <xsd:element name="properties">
      <xsd:complexType>
        <xsd:sequence>
          <xsd:element name="documentManagement">
            <xsd:complexType>
              <xsd:all>
                <xsd:element ref="ns2:Invitation22" minOccurs="0"/>
                <xsd:element ref="ns2:Location" minOccurs="0"/>
                <xsd:element ref="ns2:Role" minOccurs="0"/>
                <xsd:element ref="ns2:Organizers" minOccurs="0"/>
                <xsd:element ref="ns2:EventType" minOccurs="0"/>
                <xsd:element ref="ns2:OrganizerContact_x003a_" minOccurs="0"/>
                <xsd:element ref="ns2:InvitedParticipant" minOccurs="0"/>
                <xsd:element ref="ns2:Status" minOccurs="0"/>
                <xsd:element ref="ns2:Time" minOccurs="0"/>
                <xsd:element ref="ns2:EventDescription_x003a_" minOccurs="0"/>
                <xsd:element ref="ns2:EndTime" minOccurs="0"/>
                <xsd:element ref="ns2:LevelofRepresentation" minOccurs="0"/>
                <xsd:element ref="ns2:Taskingnote" minOccurs="0"/>
                <xsd:element ref="ns2:lcf76f155ced4ddcb4097134ff3c332f" minOccurs="0"/>
                <xsd:element ref="ns3:TaxCatchAll" minOccurs="0"/>
                <xsd:element ref="ns2:ConfirmedwithParticipant" minOccurs="0"/>
                <xsd:element ref="ns2:ResponsetoInvi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28f05-e319-4d83-b780-dbd778141f52" elementFormDefault="qualified">
    <xsd:import namespace="http://schemas.microsoft.com/office/2006/documentManagement/types"/>
    <xsd:import namespace="http://schemas.microsoft.com/office/infopath/2007/PartnerControls"/>
    <xsd:element name="Invitation22" ma:index="8" nillable="true" ma:displayName="Invitation" ma:format="Dropdown" ma:internalName="Invitation22">
      <xsd:simpleType>
        <xsd:restriction base="dms:Choice">
          <xsd:enumeration value="Received"/>
          <xsd:enumeration value="Missing"/>
          <xsd:enumeration value="N/A"/>
          <xsd:enumeration value="Save the Date"/>
        </xsd:restriction>
      </xsd:simpleType>
    </xsd:element>
    <xsd:element name="Location" ma:index="9" nillable="true" ma:displayName="Location" ma:format="Dropdown" ma:internalName="Location">
      <xsd:simpleType>
        <xsd:restriction base="dms:Text">
          <xsd:maxLength value="255"/>
        </xsd:restriction>
      </xsd:simpleType>
    </xsd:element>
    <xsd:element name="Role" ma:index="10" nillable="true" ma:displayName="Role" ma:format="Dropdown" ma:internalName="Ro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eynote / Speech"/>
                    <xsd:enumeration value="Panelist / Speaker"/>
                    <xsd:enumeration value="Presentation"/>
                    <xsd:enumeration value="Moderator"/>
                    <xsd:enumeration value="Chair"/>
                    <xsd:enumeration value="Remarks"/>
                  </xsd:restriction>
                </xsd:simpleType>
              </xsd:element>
            </xsd:sequence>
          </xsd:extension>
        </xsd:complexContent>
      </xsd:complexType>
    </xsd:element>
    <xsd:element name="Organizers" ma:index="11" nillable="true" ma:displayName="Organizers" ma:format="Dropdown" ma:internalName="Organizers">
      <xsd:simpleType>
        <xsd:restriction base="dms:Note">
          <xsd:maxLength value="255"/>
        </xsd:restriction>
      </xsd:simpleType>
    </xsd:element>
    <xsd:element name="EventType" ma:index="12" nillable="true" ma:displayName="Event Type" ma:format="Dropdown" ma:internalName="Ev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EA Event"/>
                    <xsd:enumeration value="Presidency Event"/>
                    <xsd:enumeration value="Side Event"/>
                    <xsd:enumeration value="Press Conference / Media"/>
                    <xsd:enumeration value="Dinner"/>
                    <xsd:enumeration value="Other"/>
                    <xsd:enumeration value="Ministerial Event"/>
                  </xsd:restriction>
                </xsd:simpleType>
              </xsd:element>
            </xsd:sequence>
          </xsd:extension>
        </xsd:complexContent>
      </xsd:complexType>
    </xsd:element>
    <xsd:element name="OrganizerContact_x003a_" ma:index="13" nillable="true" ma:displayName="Organizer Contact:" ma:format="Dropdown" ma:internalName="OrganizerContact_x003a_">
      <xsd:simpleType>
        <xsd:restriction base="dms:Text">
          <xsd:maxLength value="255"/>
        </xsd:restriction>
      </xsd:simpleType>
    </xsd:element>
    <xsd:element name="InvitedParticipant" ma:index="14" nillable="true" ma:displayName="Invited" ma:format="Dropdown" ma:internalName="InvitedParticipant">
      <xsd:simpleType>
        <xsd:restriction base="dms:Text">
          <xsd:maxLength value="255"/>
        </xsd:restriction>
      </xsd:simpleType>
    </xsd:element>
    <xsd:element name="Status" ma:index="15" nillable="true" ma:displayName="Participation Status" ma:format="Dropdown" ma:internalName="Status">
      <xsd:simpleType>
        <xsd:restriction base="dms:Choice">
          <xsd:enumeration value="Pending Review"/>
          <xsd:enumeration value="Reviewed by Dan"/>
          <xsd:enumeration value="Reviewed by team"/>
          <xsd:enumeration value="Confirmed"/>
          <xsd:enumeration value="Declined"/>
          <xsd:enumeration value="Delegating"/>
        </xsd:restriction>
      </xsd:simpleType>
    </xsd:element>
    <xsd:element name="Time" ma:index="16" nillable="true" ma:displayName="Start Time" ma:format="DateTime" ma:internalName="Time">
      <xsd:simpleType>
        <xsd:restriction base="dms:DateTime"/>
      </xsd:simpleType>
    </xsd:element>
    <xsd:element name="EventDescription_x003a_" ma:index="17" nillable="true" ma:displayName="Event Description" ma:format="Dropdown" ma:internalName="EventDescription_x003a_">
      <xsd:simpleType>
        <xsd:restriction base="dms:Note">
          <xsd:maxLength value="255"/>
        </xsd:restriction>
      </xsd:simpleType>
    </xsd:element>
    <xsd:element name="EndTime" ma:index="19" nillable="true" ma:displayName="End Time" ma:format="DateTime" ma:internalName="EndTime">
      <xsd:simpleType>
        <xsd:restriction base="dms:DateTime"/>
      </xsd:simpleType>
    </xsd:element>
    <xsd:element name="LevelofRepresentation" ma:index="20" nillable="true" ma:displayName="Level of Representation" ma:format="Dropdown" ma:internalName="LevelofRepresentation">
      <xsd:simpleType>
        <xsd:restriction base="dms:Choice">
          <xsd:enumeration value="Leaders"/>
          <xsd:enumeration value="Ministers / HoDs"/>
          <xsd:enumeration value="Technical"/>
        </xsd:restriction>
      </xsd:simpleType>
    </xsd:element>
    <xsd:element name="Taskingnote" ma:index="21" nillable="true" ma:displayName="Tasking note " ma:format="Dropdown" ma:internalName="Taskingnote">
      <xsd:simpleType>
        <xsd:restriction base="dms:Text">
          <xsd:maxLength value="255"/>
        </xsd:restriction>
      </xsd:simpleType>
    </xsd:element>
    <xsd:element name="lcf76f155ced4ddcb4097134ff3c332f" ma:index="22" nillable="true" ma:displayName="Image Tags_0" ma:hidden="true" ma:internalName="lcf76f155ced4ddcb4097134ff3c332f">
      <xsd:simpleType>
        <xsd:restriction base="dms:Note"/>
      </xsd:simpleType>
    </xsd:element>
    <xsd:element name="ConfirmedwithParticipant" ma:index="24" nillable="true" ma:displayName="Confirmed with Participant" ma:format="Dropdown" ma:internalName="ConfirmedwithParticipant">
      <xsd:simpleType>
        <xsd:restriction base="dms:Choice">
          <xsd:enumeration value="No"/>
          <xsd:enumeration value="Yes"/>
          <xsd:enumeration value="Awaiting Reply"/>
        </xsd:restriction>
      </xsd:simpleType>
    </xsd:element>
    <xsd:element name="ResponsetoInvitation" ma:index="25" nillable="true" ma:displayName="Response to Invitation" ma:format="Dropdown" ma:internalName="ResponsetoInvitation">
      <xsd:simpleType>
        <xsd:restriction base="dms:Choice">
          <xsd:enumeration value="Emailed Organizer to Confirm"/>
          <xsd:enumeration value="Emailed Organizer to Delegate"/>
          <xsd:enumeration value="Emailed Organizer to Decline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be945-686a-4421-adb4-e867949d523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49db78d-fe3a-46fa-a038-b5a65605b7cd}" ma:internalName="TaxCatchAll" ma:showField="CatchAllData" ma:web="2cbbe945-686a-4421-adb4-e867949d52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9CC362-73C6-4372-A4D1-905D3AF47893}">
  <ds:schemaRefs>
    <ds:schemaRef ds:uri="2cbbe945-686a-4421-adb4-e867949d5231"/>
    <ds:schemaRef ds:uri="b6628f05-e319-4d83-b780-dbd778141f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0F3C1F-BD72-47C9-B1C4-26D2033892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D789-B722-4FB0-BC23-DA31DFAF0FE7}">
  <ds:schemaRefs>
    <ds:schemaRef ds:uri="2cbbe945-686a-4421-adb4-e867949d5231"/>
    <ds:schemaRef ds:uri="b6628f05-e319-4d83-b780-dbd778141f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revision>1</cp:revision>
  <dcterms:created xsi:type="dcterms:W3CDTF">2025-10-22T07:47:29Z</dcterms:created>
  <dcterms:modified xsi:type="dcterms:W3CDTF">2025-11-12T09:31:25Z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0x010100104B6A5CCAC8AC4DAABA96AC65C9663E</vt:lpwstr>
  </property>
  <property fmtid="{D5CDD505-2E9C-101B-9397-08002B2CF9AE}" pid="3" name="MediaServiceImageTags">
    <vt:lpwstr/>
  </property>
</Properties>
</file>