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"/>
  </p:notesMasterIdLst>
  <p:sldIdLst>
    <p:sldId id="401" r:id="rId2"/>
    <p:sldId id="398" r:id="rId3"/>
    <p:sldId id="402" r:id="rId4"/>
    <p:sldId id="403" r:id="rId5"/>
    <p:sldId id="404" r:id="rId6"/>
    <p:sldId id="405" r:id="rId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91"/>
    <p:restoredTop sz="81849" autoAdjust="0"/>
  </p:normalViewPr>
  <p:slideViewPr>
    <p:cSldViewPr>
      <p:cViewPr varScale="1">
        <p:scale>
          <a:sx n="114" d="100"/>
          <a:sy n="114" d="100"/>
        </p:scale>
        <p:origin x="202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3758-5535-4B6F-8731-7017FAC1F109}" type="datetimeFigureOut">
              <a:rPr lang="fr-FR" smtClean="0"/>
              <a:t>26/07/2023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D2A35-5EBB-4D2C-A4C2-DCFCE81BBA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332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2D918E-370D-724E-AC4E-2C3DE2604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8727435-4360-9547-8F4C-024187C9E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C5452D-81B4-5F40-A64A-472FB64A1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B6787-B399-4019-BD0E-B53314A475B7}" type="datetimeFigureOut">
              <a:rPr lang="fr-FR" smtClean="0"/>
              <a:t>26/07/2023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0B4AF0-E27E-FE4B-A272-20033EDB1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121A0A-BC7C-B247-B2C7-407C81CC6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2B6C-D043-4B87-9ADD-5733F1E6DE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99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94F776-57DA-554C-9B3E-8C30DE2A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81B3E8-3AF2-1B4E-B2F8-16B726ECA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992320-5AB7-574F-A01D-25E8668BA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B6787-B399-4019-BD0E-B53314A475B7}" type="datetimeFigureOut">
              <a:rPr lang="fr-FR" smtClean="0"/>
              <a:t>26/07/2023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CA40A6-FBE0-3040-BEB6-CF20842A4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6BD3E1-40C4-134D-88BA-5839E5DF6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2B6C-D043-4B87-9ADD-5733F1E6DE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462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FD8D71F-4776-1C49-9799-E055B1620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C62AD80-FEA2-0B44-8E7A-B6666DA24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880D03-497D-DA4E-97E4-F44313EC9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B6787-B399-4019-BD0E-B53314A475B7}" type="datetimeFigureOut">
              <a:rPr lang="fr-FR" smtClean="0"/>
              <a:t>26/07/2023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EF730E-ED62-8B41-892F-7E34BFB4D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E1E793-B1C4-044E-A2D9-BFF9F78B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2B6C-D043-4B87-9ADD-5733F1E6DE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499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B6787-B399-4019-BD0E-B53314A475B7}" type="datetimeFigureOut">
              <a:rPr lang="fr-FR" smtClean="0"/>
              <a:t>26/07/2023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2B6C-D043-4B87-9ADD-5733F1E6DE1E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B348A71-ACD3-324E-8C2A-EA30ED2EA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8922773">
            <a:off x="951717" y="2825568"/>
            <a:ext cx="6861541" cy="772394"/>
          </a:xfrm>
        </p:spPr>
        <p:txBody>
          <a:bodyPr>
            <a:noAutofit/>
          </a:bodyPr>
          <a:lstStyle>
            <a:lvl1pPr marL="0" indent="0" algn="ctr">
              <a:buNone/>
              <a:defRPr sz="4400"/>
            </a:lvl1pPr>
          </a:lstStyle>
          <a:p>
            <a:r>
              <a:rPr lang="fr-FR" dirty="0"/>
              <a:t>PROJET DE DOCUMENT</a:t>
            </a:r>
          </a:p>
        </p:txBody>
      </p:sp>
    </p:spTree>
    <p:extLst>
      <p:ext uri="{BB962C8B-B14F-4D97-AF65-F5344CB8AC3E}">
        <p14:creationId xmlns:p14="http://schemas.microsoft.com/office/powerpoint/2010/main" val="3615877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55649-3FF0-4042-8A24-D902D523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8126A1-F3A5-994B-B7E0-39306191A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4A8FD4-F0FF-6346-800C-5FCBB0B13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B6787-B399-4019-BD0E-B53314A475B7}" type="datetimeFigureOut">
              <a:rPr lang="fr-FR" smtClean="0"/>
              <a:t>26/07/2023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EEC9AC-C89F-BB43-942D-5A0FF0403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DCA50C-A512-FD42-9A98-A1381DE6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2B6C-D043-4B87-9ADD-5733F1E6DE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842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28A6AD-5B20-D340-8E3C-BA22F7C14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AB2F70-6810-7E4B-86AD-2CC4EB430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7C540F-CD75-B248-AFB3-E447C0CDA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B6787-B399-4019-BD0E-B53314A475B7}" type="datetimeFigureOut">
              <a:rPr lang="fr-FR" smtClean="0"/>
              <a:t>26/07/2023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6F13F3-6674-DB4B-8FFE-23D6AB5E0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7B6728-AAF3-9448-9845-1DB12C579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2B6C-D043-4B87-9ADD-5733F1E6DE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776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2C5109-D472-CD42-8EAF-B394598AA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7DF9DE-297B-394C-BDF8-527CABAA28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7C96A0-1748-CA48-AF27-6694C2AE7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CA67E8-3189-7C45-8640-AEBD0CCF2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B6787-B399-4019-BD0E-B53314A475B7}" type="datetimeFigureOut">
              <a:rPr lang="fr-FR" smtClean="0"/>
              <a:t>26/07/2023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22B6BDE-72DB-474B-8C96-C27DC9F2C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006B3C-A883-A94D-935E-DEAC331C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2B6C-D043-4B87-9ADD-5733F1E6DE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26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9C7428-F47C-EB48-951D-566BE111F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FAB80A-8C02-C543-AE42-766B2F38A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57F3794-FD7C-DB4C-80B4-D1549BAF0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A0B9B4-F8F2-284E-9D08-37BD02DEEC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63ECCD6-E635-0F45-8A96-51269934B2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29EE32-ED85-454B-BF89-35038BC50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B6787-B399-4019-BD0E-B53314A475B7}" type="datetimeFigureOut">
              <a:rPr lang="fr-FR" smtClean="0"/>
              <a:t>26/07/2023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7EDA3E0-E729-A444-AC4F-8C5E15D2F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25B4E69-A5E4-8F48-B9AB-C3CDF6359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2B6C-D043-4B87-9ADD-5733F1E6DE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422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80699-9CCB-2149-95C8-5F4EE44C0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C827DD2-B09B-264F-A6F5-CA4C999F0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B6787-B399-4019-BD0E-B53314A475B7}" type="datetimeFigureOut">
              <a:rPr lang="fr-FR" smtClean="0"/>
              <a:t>26/07/2023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2D6DC46-B66B-D644-9E80-39497ED7E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5A42E9-276B-E74C-91F6-9C717AA5D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2B6C-D043-4B87-9ADD-5733F1E6DE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48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99538AE-2D8C-3644-BCCA-75B52599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B6787-B399-4019-BD0E-B53314A475B7}" type="datetimeFigureOut">
              <a:rPr lang="fr-FR" smtClean="0"/>
              <a:t>26/07/2023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0643AD-C9A2-B545-8F51-942BD7773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4F5B00-5668-F34E-A4F9-270753196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2B6C-D043-4B87-9ADD-5733F1E6DE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01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5A391E-1E2B-AE44-B768-5B3759F2B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C841EF-0A3C-D645-AB66-9F9CD9544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691FE9-4116-514F-B821-24F472A69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B3CE9-E461-8146-A9C0-A9A1F3D4F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B6787-B399-4019-BD0E-B53314A475B7}" type="datetimeFigureOut">
              <a:rPr lang="fr-FR" smtClean="0"/>
              <a:t>26/07/2023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C8BEA0-4255-284C-BB36-F2DD5AA1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E2A8A4-4D45-0443-914E-56DA658A2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2B6C-D043-4B87-9ADD-5733F1E6DE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5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7F63B6-4DDA-7C4F-9B95-A657B02E4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B44D859-3CF3-7948-9E96-E14969477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726A64-1024-0C4F-9425-13B56ADC5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99C54A-E201-A844-9E06-1D4496795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B6787-B399-4019-BD0E-B53314A475B7}" type="datetimeFigureOut">
              <a:rPr lang="fr-FR" smtClean="0"/>
              <a:t>26/07/2023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D3EE88-99A4-1740-A068-A1EE1C8F0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4A0BC7-B93C-1D44-8CF1-DBD35E7E2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2B6C-D043-4B87-9ADD-5733F1E6DE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51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E9F28E8-19CD-4743-BA13-374BA211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426197-A9B5-5A4A-8E66-30A58A47E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62396E-971E-3E48-9209-00492A046C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B6787-B399-4019-BD0E-B53314A475B7}" type="datetimeFigureOut">
              <a:rPr lang="fr-FR" smtClean="0"/>
              <a:t>26/07/2023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AF0C53-7B75-ED4C-B6C6-31C7101D3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BA2A09-939B-0C48-A3F3-5914139B6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52B6C-D043-4B87-9ADD-5733F1E6DE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58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/var/folders/vy/5_fqcvs94m5391lv0scjk1t00000gn/T/com.microsoft.Word/WebArchiveCopyPasteTempFiles/thumbnail?appid=YMailNorrin&amp;downloadWhenThumbnailFails=true&amp;pid=5">
            <a:extLst>
              <a:ext uri="{FF2B5EF4-FFF2-40B4-BE49-F238E27FC236}">
                <a16:creationId xmlns:a16="http://schemas.microsoft.com/office/drawing/2014/main" id="{0641BBDB-709F-8947-BF7D-512A873525E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2170"/>
            <a:ext cx="8712968" cy="57051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78F83F2-CA27-C440-98E3-CD2926C41F7D}"/>
              </a:ext>
            </a:extLst>
          </p:cNvPr>
          <p:cNvSpPr txBox="1"/>
          <p:nvPr/>
        </p:nvSpPr>
        <p:spPr>
          <a:xfrm>
            <a:off x="431540" y="235515"/>
            <a:ext cx="82089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n>
                  <a:solidFill>
                    <a:sysClr val="windowText" lastClr="000000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PITs ET  DESKS D‘INFORMATION SUR LA MAITRISE DE L‘ENERGIE</a:t>
            </a:r>
          </a:p>
        </p:txBody>
      </p:sp>
    </p:spTree>
    <p:extLst>
      <p:ext uri="{BB962C8B-B14F-4D97-AF65-F5344CB8AC3E}">
        <p14:creationId xmlns:p14="http://schemas.microsoft.com/office/powerpoint/2010/main" val="3015484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94370DFA-272F-1141-982D-21582BE919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" y="115516"/>
            <a:ext cx="2054200" cy="20882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68FA992-4EC0-3241-840B-666568DF9DB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38" y="148991"/>
            <a:ext cx="2016224" cy="20882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D34194C-9227-A74E-825D-00610C8B617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2533"/>
            <a:ext cx="1944216" cy="20723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89AEFB4-AC19-714D-831C-5656DC30E73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32533"/>
            <a:ext cx="1881088" cy="207233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2470698-02CC-FC4A-AAC5-E63DA40A47F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152"/>
            <a:ext cx="2123727" cy="205665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99AD22E-A5E9-B544-8BA3-7EEEE08FBBC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808634"/>
            <a:ext cx="2160239" cy="20608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A20AC2F-8558-1549-BCE7-B770480C3859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980" y="4797152"/>
            <a:ext cx="3419020" cy="20566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752DB41-C25E-234C-A8D3-81F9D63975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750" y="2204865"/>
            <a:ext cx="3492500" cy="259228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8B97152-82F3-9445-B101-9F433721135D}"/>
              </a:ext>
            </a:extLst>
          </p:cNvPr>
          <p:cNvSpPr txBox="1"/>
          <p:nvPr/>
        </p:nvSpPr>
        <p:spPr>
          <a:xfrm>
            <a:off x="34763" y="2204864"/>
            <a:ext cx="129395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/>
              <a:t>Saint Louis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15D896B-43A1-5A46-9F06-ABC841E84BE6}"/>
              </a:ext>
            </a:extLst>
          </p:cNvPr>
          <p:cNvSpPr txBox="1"/>
          <p:nvPr/>
        </p:nvSpPr>
        <p:spPr>
          <a:xfrm>
            <a:off x="27683" y="4427820"/>
            <a:ext cx="12319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/>
              <a:t>Diourbel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8DA6E31-1EAE-6C4E-BDAB-05826063F84D}"/>
              </a:ext>
            </a:extLst>
          </p:cNvPr>
          <p:cNvSpPr txBox="1"/>
          <p:nvPr/>
        </p:nvSpPr>
        <p:spPr>
          <a:xfrm>
            <a:off x="8181280" y="2203748"/>
            <a:ext cx="93610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b="1" dirty="0"/>
              <a:t>Pikine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457FB0-D15D-4241-BFB5-80C19E588FF7}"/>
              </a:ext>
            </a:extLst>
          </p:cNvPr>
          <p:cNvSpPr txBox="1"/>
          <p:nvPr/>
        </p:nvSpPr>
        <p:spPr>
          <a:xfrm>
            <a:off x="8289792" y="4427819"/>
            <a:ext cx="8542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b="1" dirty="0" err="1"/>
              <a:t>Thies</a:t>
            </a:r>
            <a:endParaRPr lang="fr-FR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EF7EC6A-3370-5F43-8B40-976998102E0B}"/>
              </a:ext>
            </a:extLst>
          </p:cNvPr>
          <p:cNvSpPr txBox="1"/>
          <p:nvPr/>
        </p:nvSpPr>
        <p:spPr>
          <a:xfrm>
            <a:off x="4030848" y="5225315"/>
            <a:ext cx="1282501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Rufisque</a:t>
            </a:r>
          </a:p>
          <a:p>
            <a:pPr algn="ctr"/>
            <a:r>
              <a:rPr lang="fr-FR" b="1" dirty="0"/>
              <a:t>Mbacké</a:t>
            </a:r>
          </a:p>
          <a:p>
            <a:pPr algn="ctr"/>
            <a:r>
              <a:rPr lang="fr-FR" b="1" dirty="0"/>
              <a:t>Fatick</a:t>
            </a:r>
          </a:p>
          <a:p>
            <a:pPr algn="ctr"/>
            <a:r>
              <a:rPr lang="fr-FR" b="1" dirty="0"/>
              <a:t>Kaolack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4CBB7E3-660E-6B4E-9030-16853D58D5F8}"/>
              </a:ext>
            </a:extLst>
          </p:cNvPr>
          <p:cNvSpPr txBox="1"/>
          <p:nvPr/>
        </p:nvSpPr>
        <p:spPr>
          <a:xfrm>
            <a:off x="3966132" y="843498"/>
            <a:ext cx="1211735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Ziguinchor</a:t>
            </a:r>
          </a:p>
          <a:p>
            <a:pPr algn="ctr"/>
            <a:r>
              <a:rPr lang="fr-FR" b="1" dirty="0" err="1"/>
              <a:t>Tamba</a:t>
            </a:r>
            <a:endParaRPr lang="fr-FR" b="1" dirty="0"/>
          </a:p>
          <a:p>
            <a:pPr algn="ctr"/>
            <a:r>
              <a:rPr lang="fr-FR" b="1" dirty="0"/>
              <a:t>Matam</a:t>
            </a:r>
          </a:p>
        </p:txBody>
      </p:sp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E31AEEE8-B120-DA4E-9FEE-FE82A2B7BA92}"/>
              </a:ext>
            </a:extLst>
          </p:cNvPr>
          <p:cNvSpPr/>
          <p:nvPr/>
        </p:nvSpPr>
        <p:spPr>
          <a:xfrm>
            <a:off x="4470188" y="1776701"/>
            <a:ext cx="201910" cy="41668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vers le bas 21">
            <a:extLst>
              <a:ext uri="{FF2B5EF4-FFF2-40B4-BE49-F238E27FC236}">
                <a16:creationId xmlns:a16="http://schemas.microsoft.com/office/drawing/2014/main" id="{AB088AE5-2DCC-1143-A98E-F57AAC1CCBC8}"/>
              </a:ext>
            </a:extLst>
          </p:cNvPr>
          <p:cNvSpPr/>
          <p:nvPr/>
        </p:nvSpPr>
        <p:spPr>
          <a:xfrm rot="10800000">
            <a:off x="4514531" y="4818507"/>
            <a:ext cx="201910" cy="41668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258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4AED304-12AA-C0AA-A16D-A464023FF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8748464" cy="597666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BFA5FE5-3BFC-2162-F4C2-FCB82D4D3D39}"/>
              </a:ext>
            </a:extLst>
          </p:cNvPr>
          <p:cNvSpPr txBox="1"/>
          <p:nvPr/>
        </p:nvSpPr>
        <p:spPr>
          <a:xfrm>
            <a:off x="755576" y="61173"/>
            <a:ext cx="71943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n>
                  <a:solidFill>
                    <a:sysClr val="windowText" lastClr="000000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DEPLIANTS SUR L‘ECLAIRAGE</a:t>
            </a:r>
          </a:p>
        </p:txBody>
      </p:sp>
    </p:spTree>
    <p:extLst>
      <p:ext uri="{BB962C8B-B14F-4D97-AF65-F5344CB8AC3E}">
        <p14:creationId xmlns:p14="http://schemas.microsoft.com/office/powerpoint/2010/main" val="1686130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BFA5FE5-3BFC-2162-F4C2-FCB82D4D3D39}"/>
              </a:ext>
            </a:extLst>
          </p:cNvPr>
          <p:cNvSpPr txBox="1"/>
          <p:nvPr/>
        </p:nvSpPr>
        <p:spPr>
          <a:xfrm>
            <a:off x="755576" y="61173"/>
            <a:ext cx="71943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n>
                  <a:solidFill>
                    <a:sysClr val="windowText" lastClr="000000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BOITE DE JEU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8A92598-E8C3-9FFF-6160-96B644E91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5"/>
            <a:ext cx="896448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2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BFA5FE5-3BFC-2162-F4C2-FCB82D4D3D39}"/>
              </a:ext>
            </a:extLst>
          </p:cNvPr>
          <p:cNvSpPr txBox="1"/>
          <p:nvPr/>
        </p:nvSpPr>
        <p:spPr>
          <a:xfrm>
            <a:off x="755576" y="61173"/>
            <a:ext cx="71943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n>
                  <a:solidFill>
                    <a:sysClr val="windowText" lastClr="000000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BOITE DE JEU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8A92598-E8C3-9FFF-6160-96B644E91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5"/>
            <a:ext cx="896448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73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BFA5FE5-3BFC-2162-F4C2-FCB82D4D3D39}"/>
              </a:ext>
            </a:extLst>
          </p:cNvPr>
          <p:cNvSpPr txBox="1"/>
          <p:nvPr/>
        </p:nvSpPr>
        <p:spPr>
          <a:xfrm>
            <a:off x="755576" y="61173"/>
            <a:ext cx="71943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n>
                  <a:solidFill>
                    <a:sysClr val="windowText" lastClr="000000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GUIDES SUR LA MAITRISE DE L‘ENERGIE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289D77-4E96-8803-2FD1-40C2AA730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70" y="556642"/>
            <a:ext cx="2420806" cy="35204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9B323D-6454-12A3-EF98-BBF5D429E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634" y="3789040"/>
            <a:ext cx="2289830" cy="30077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422D56-5E8E-D1E0-A6BD-76AFA6C80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31" y="522838"/>
            <a:ext cx="2420806" cy="31221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E30D5B-8CE7-B783-A50E-43800A83F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140968"/>
            <a:ext cx="2420806" cy="35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059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5508</TotalTime>
  <Words>44</Words>
  <Application>Microsoft Macintosh PowerPoint</Application>
  <PresentationFormat>Affichage à l'écran (4:3)</PresentationFormat>
  <Paragraphs>16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of pilot projects and financing strategies for two countries</dc:title>
  <dc:creator>MCN</dc:creator>
  <cp:lastModifiedBy>Mame C Ndiaye</cp:lastModifiedBy>
  <cp:revision>235</cp:revision>
  <cp:lastPrinted>2019-07-26T17:07:36Z</cp:lastPrinted>
  <dcterms:created xsi:type="dcterms:W3CDTF">2014-04-13T15:50:50Z</dcterms:created>
  <dcterms:modified xsi:type="dcterms:W3CDTF">2023-07-26T20:09:57Z</dcterms:modified>
</cp:coreProperties>
</file>