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739" r:id="rId5"/>
    <p:sldMasterId id="2147483751" r:id="rId6"/>
    <p:sldMasterId id="2147483771" r:id="rId7"/>
  </p:sldMasterIdLst>
  <p:notesMasterIdLst>
    <p:notesMasterId r:id="rId70"/>
  </p:notesMasterIdLst>
  <p:handoutMasterIdLst>
    <p:handoutMasterId r:id="rId71"/>
  </p:handoutMasterIdLst>
  <p:sldIdLst>
    <p:sldId id="317" r:id="rId8"/>
    <p:sldId id="318" r:id="rId9"/>
    <p:sldId id="319" r:id="rId10"/>
    <p:sldId id="295" r:id="rId11"/>
    <p:sldId id="300" r:id="rId12"/>
    <p:sldId id="302" r:id="rId13"/>
    <p:sldId id="303" r:id="rId14"/>
    <p:sldId id="256" r:id="rId15"/>
    <p:sldId id="297" r:id="rId16"/>
    <p:sldId id="328" r:id="rId17"/>
    <p:sldId id="2145706541" r:id="rId18"/>
    <p:sldId id="2145706542" r:id="rId19"/>
    <p:sldId id="337" r:id="rId20"/>
    <p:sldId id="2145706543" r:id="rId21"/>
    <p:sldId id="2145706544" r:id="rId22"/>
    <p:sldId id="329" r:id="rId23"/>
    <p:sldId id="334" r:id="rId24"/>
    <p:sldId id="332" r:id="rId25"/>
    <p:sldId id="330" r:id="rId26"/>
    <p:sldId id="338" r:id="rId27"/>
    <p:sldId id="326" r:id="rId28"/>
    <p:sldId id="324" r:id="rId29"/>
    <p:sldId id="2145706545" r:id="rId30"/>
    <p:sldId id="304" r:id="rId31"/>
    <p:sldId id="309" r:id="rId32"/>
    <p:sldId id="310" r:id="rId33"/>
    <p:sldId id="311" r:id="rId34"/>
    <p:sldId id="312" r:id="rId35"/>
    <p:sldId id="313" r:id="rId36"/>
    <p:sldId id="314" r:id="rId37"/>
    <p:sldId id="305" r:id="rId38"/>
    <p:sldId id="306" r:id="rId39"/>
    <p:sldId id="265" r:id="rId40"/>
    <p:sldId id="4462" r:id="rId41"/>
    <p:sldId id="6287" r:id="rId42"/>
    <p:sldId id="4647" r:id="rId43"/>
    <p:sldId id="2759" r:id="rId44"/>
    <p:sldId id="2145706538" r:id="rId45"/>
    <p:sldId id="2145706534" r:id="rId46"/>
    <p:sldId id="2145706539" r:id="rId47"/>
    <p:sldId id="2145706536" r:id="rId48"/>
    <p:sldId id="2145706540" r:id="rId49"/>
    <p:sldId id="269" r:id="rId50"/>
    <p:sldId id="2134806092" r:id="rId51"/>
    <p:sldId id="2134806094" r:id="rId52"/>
    <p:sldId id="2145706546" r:id="rId53"/>
    <p:sldId id="610" r:id="rId54"/>
    <p:sldId id="887" r:id="rId55"/>
    <p:sldId id="280" r:id="rId56"/>
    <p:sldId id="316" r:id="rId57"/>
    <p:sldId id="416" r:id="rId58"/>
    <p:sldId id="417" r:id="rId59"/>
    <p:sldId id="282" r:id="rId60"/>
    <p:sldId id="283" r:id="rId61"/>
    <p:sldId id="387" r:id="rId62"/>
    <p:sldId id="2134806095" r:id="rId63"/>
    <p:sldId id="272" r:id="rId64"/>
    <p:sldId id="516" r:id="rId65"/>
    <p:sldId id="286" r:id="rId66"/>
    <p:sldId id="307" r:id="rId67"/>
    <p:sldId id="308" r:id="rId68"/>
    <p:sldId id="270" r:id="rId69"/>
  </p:sldIdLst>
  <p:sldSz cx="9144000" cy="5143500" type="screen16x9"/>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944" userDrawn="1">
          <p15:clr>
            <a:srgbClr val="A4A3A4"/>
          </p15:clr>
        </p15:guide>
        <p15:guide id="4" orient="horz" pos="100" userDrawn="1">
          <p15:clr>
            <a:srgbClr val="A4A3A4"/>
          </p15:clr>
        </p15:guide>
        <p15:guide id="5" pos="5602" userDrawn="1">
          <p15:clr>
            <a:srgbClr val="A4A3A4"/>
          </p15:clr>
        </p15:guide>
        <p15:guide id="7" pos="288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guide id="3" orient="horz" pos="3109">
          <p15:clr>
            <a:srgbClr val="A4A3A4"/>
          </p15:clr>
        </p15:guide>
        <p15:guide id="4"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QUALTER Emily, IEA/EMS/EEFD" initials="MEI" lastIdx="2" clrIdx="0">
    <p:extLst>
      <p:ext uri="{19B8F6BF-5375-455C-9EA6-DF929625EA0E}">
        <p15:presenceInfo xmlns:p15="http://schemas.microsoft.com/office/powerpoint/2012/main" userId="S-1-5-21-1372150203-265302005-1850952788-15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FF"/>
    <a:srgbClr val="0144FF"/>
    <a:srgbClr val="376192"/>
    <a:srgbClr val="2B3D5A"/>
    <a:srgbClr val="F53A71"/>
    <a:srgbClr val="F7D555"/>
    <a:srgbClr val="E88938"/>
    <a:srgbClr val="DA4622"/>
    <a:srgbClr val="752E1E"/>
    <a:srgbClr val="37AF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265" autoAdjust="0"/>
  </p:normalViewPr>
  <p:slideViewPr>
    <p:cSldViewPr snapToGrid="0" showGuides="1">
      <p:cViewPr>
        <p:scale>
          <a:sx n="50" d="100"/>
          <a:sy n="50" d="100"/>
        </p:scale>
        <p:origin x="1692" y="488"/>
      </p:cViewPr>
      <p:guideLst>
        <p:guide pos="4944"/>
        <p:guide orient="horz" pos="100"/>
        <p:guide pos="5602"/>
        <p:guide pos="2880"/>
      </p:guideLst>
    </p:cSldViewPr>
  </p:slideViewPr>
  <p:outlineViewPr>
    <p:cViewPr>
      <p:scale>
        <a:sx n="33" d="100"/>
        <a:sy n="33" d="100"/>
      </p:scale>
      <p:origin x="0" y="-2163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9" d="100"/>
          <a:sy n="69" d="100"/>
        </p:scale>
        <p:origin x="2456" y="216"/>
      </p:cViewPr>
      <p:guideLst>
        <p:guide orient="horz" pos="3126"/>
        <p:guide pos="2100"/>
        <p:guide orient="horz" pos="3109"/>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lustered%20bar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4044524607858E-2"/>
          <c:y val="1.9444262175561399E-2"/>
          <c:w val="0.7647449447890301"/>
          <c:h val="0.8028331667368741"/>
        </c:manualLayout>
      </c:layout>
      <c:barChart>
        <c:barDir val="bar"/>
        <c:grouping val="clustered"/>
        <c:varyColors val="0"/>
        <c:ser>
          <c:idx val="0"/>
          <c:order val="0"/>
          <c:tx>
            <c:strRef>
              <c:f>[Residential_Intensity_IEA.xlsx]fig_XX_YY!$D$38</c:f>
              <c:strCache>
                <c:ptCount val="1"/>
                <c:pt idx="0">
                  <c:v>2019</c:v>
                </c:pt>
              </c:strCache>
            </c:strRef>
          </c:tx>
          <c:spPr>
            <a:solidFill>
              <a:srgbClr val="47D3FF"/>
            </a:solidFill>
            <a:ln>
              <a:solidFill>
                <a:schemeClr val="tx1"/>
              </a:solidFill>
            </a:ln>
          </c:spPr>
          <c:invertIfNegative val="0"/>
          <c:cat>
            <c:multiLvlStrRef>
              <c:f>[Residential_Intensity_IEA.xlsx]fig_XX_YY!$B$39:$C$42</c:f>
              <c:multiLvlStrCache>
                <c:ptCount val="4"/>
                <c:lvl>
                  <c:pt idx="0">
                    <c:v>Australia</c:v>
                  </c:pt>
                  <c:pt idx="1">
                    <c:v>New Zealand</c:v>
                  </c:pt>
                  <c:pt idx="2">
                    <c:v>Australia</c:v>
                  </c:pt>
                  <c:pt idx="3">
                    <c:v>New Zealand</c:v>
                  </c:pt>
                </c:lvl>
                <c:lvl>
                  <c:pt idx="0">
                    <c:v>Lighting</c:v>
                  </c:pt>
                  <c:pt idx="2">
                    <c:v>Space heating TC*</c:v>
                  </c:pt>
                </c:lvl>
              </c:multiLvlStrCache>
            </c:multiLvlStrRef>
          </c:cat>
          <c:val>
            <c:numRef>
              <c:f>[Residential_Intensity_IEA.xlsx]fig_XX_YY!$D$39:$D$42</c:f>
              <c:numCache>
                <c:formatCode>General</c:formatCode>
                <c:ptCount val="4"/>
                <c:pt idx="0">
                  <c:v>0.02</c:v>
                </c:pt>
                <c:pt idx="1">
                  <c:v>0.01</c:v>
                </c:pt>
                <c:pt idx="2">
                  <c:v>0.09</c:v>
                </c:pt>
                <c:pt idx="3">
                  <c:v>0.12</c:v>
                </c:pt>
              </c:numCache>
            </c:numRef>
          </c:val>
          <c:extLst>
            <c:ext xmlns:c16="http://schemas.microsoft.com/office/drawing/2014/chart" uri="{C3380CC4-5D6E-409C-BE32-E72D297353CC}">
              <c16:uniqueId val="{00000000-B3D3-5B48-9998-37F36ECFE456}"/>
            </c:ext>
          </c:extLst>
        </c:ser>
        <c:ser>
          <c:idx val="1"/>
          <c:order val="1"/>
          <c:tx>
            <c:strRef>
              <c:f>[Residential_Intensity_IEA.xlsx]fig_XX_YY!$E$38</c:f>
              <c:strCache>
                <c:ptCount val="1"/>
                <c:pt idx="0">
                  <c:v>2000</c:v>
                </c:pt>
              </c:strCache>
            </c:strRef>
          </c:tx>
          <c:spPr>
            <a:solidFill>
              <a:srgbClr val="3C7AD3"/>
            </a:solidFill>
            <a:ln>
              <a:solidFill>
                <a:schemeClr val="tx1"/>
              </a:solidFill>
            </a:ln>
          </c:spPr>
          <c:invertIfNegative val="0"/>
          <c:cat>
            <c:multiLvlStrRef>
              <c:f>[Residential_Intensity_IEA.xlsx]fig_XX_YY!$B$39:$C$42</c:f>
              <c:multiLvlStrCache>
                <c:ptCount val="4"/>
                <c:lvl>
                  <c:pt idx="0">
                    <c:v>Australia</c:v>
                  </c:pt>
                  <c:pt idx="1">
                    <c:v>New Zealand</c:v>
                  </c:pt>
                  <c:pt idx="2">
                    <c:v>Australia</c:v>
                  </c:pt>
                  <c:pt idx="3">
                    <c:v>New Zealand</c:v>
                  </c:pt>
                </c:lvl>
                <c:lvl>
                  <c:pt idx="0">
                    <c:v>Lighting</c:v>
                  </c:pt>
                  <c:pt idx="2">
                    <c:v>Space heating TC*</c:v>
                  </c:pt>
                </c:lvl>
              </c:multiLvlStrCache>
            </c:multiLvlStrRef>
          </c:cat>
          <c:val>
            <c:numRef>
              <c:f>[Residential_Intensity_IEA.xlsx]fig_XX_YY!$E$39:$E$42</c:f>
              <c:numCache>
                <c:formatCode>General</c:formatCode>
                <c:ptCount val="4"/>
                <c:pt idx="0">
                  <c:v>0.03</c:v>
                </c:pt>
                <c:pt idx="1">
                  <c:v>0.03</c:v>
                </c:pt>
                <c:pt idx="2">
                  <c:v>0.11</c:v>
                </c:pt>
                <c:pt idx="3">
                  <c:v>0.19</c:v>
                </c:pt>
              </c:numCache>
            </c:numRef>
          </c:val>
          <c:extLst>
            <c:ext xmlns:c16="http://schemas.microsoft.com/office/drawing/2014/chart" uri="{C3380CC4-5D6E-409C-BE32-E72D297353CC}">
              <c16:uniqueId val="{00000001-B3D3-5B48-9998-37F36ECFE456}"/>
            </c:ext>
          </c:extLst>
        </c:ser>
        <c:dLbls>
          <c:showLegendKey val="0"/>
          <c:showVal val="0"/>
          <c:showCatName val="0"/>
          <c:showSerName val="0"/>
          <c:showPercent val="0"/>
          <c:showBubbleSize val="0"/>
        </c:dLbls>
        <c:gapWidth val="75"/>
        <c:axId val="117589120"/>
        <c:axId val="117590656"/>
      </c:barChart>
      <c:catAx>
        <c:axId val="117589120"/>
        <c:scaling>
          <c:orientation val="minMax"/>
        </c:scaling>
        <c:delete val="0"/>
        <c:axPos val="l"/>
        <c:numFmt formatCode="General" sourceLinked="1"/>
        <c:majorTickMark val="none"/>
        <c:minorTickMark val="none"/>
        <c:tickLblPos val="low"/>
        <c:spPr>
          <a:ln w="12700">
            <a:solidFill>
              <a:srgbClr val="A6A6A6"/>
            </a:solidFill>
            <a:prstDash val="solid"/>
          </a:ln>
        </c:spPr>
        <c:crossAx val="117590656"/>
        <c:crossesAt val="0"/>
        <c:auto val="0"/>
        <c:lblAlgn val="ctr"/>
        <c:lblOffset val="0"/>
        <c:noMultiLvlLbl val="0"/>
      </c:catAx>
      <c:valAx>
        <c:axId val="117590656"/>
        <c:scaling>
          <c:orientation val="minMax"/>
        </c:scaling>
        <c:delete val="0"/>
        <c:axPos val="b"/>
        <c:majorGridlines>
          <c:spPr>
            <a:ln w="12700" cap="rnd" cmpd="sng" algn="ctr">
              <a:solidFill>
                <a:srgbClr val="D9D9D9"/>
              </a:solidFill>
              <a:prstDash val="solid"/>
              <a:round/>
              <a:headEnd type="none" w="med" len="med"/>
              <a:tailEnd type="none" w="med" len="med"/>
            </a:ln>
          </c:spPr>
        </c:majorGridlines>
        <c:title>
          <c:tx>
            <c:rich>
              <a:bodyPr/>
              <a:lstStyle/>
              <a:p>
                <a:pPr>
                  <a:defRPr/>
                </a:pPr>
                <a:r>
                  <a:rPr lang="en-US"/>
                  <a:t>GJ/m</a:t>
                </a:r>
                <a:r>
                  <a:rPr lang="en-US" baseline="30000"/>
                  <a:t>2</a:t>
                </a:r>
              </a:p>
            </c:rich>
          </c:tx>
          <c:layout>
            <c:manualLayout>
              <c:xMode val="edge"/>
              <c:yMode val="edge"/>
              <c:x val="0.67118291863500146"/>
              <c:y val="0.91853168901660276"/>
            </c:manualLayout>
          </c:layout>
          <c:overlay val="0"/>
        </c:title>
        <c:numFmt formatCode="General" sourceLinked="0"/>
        <c:majorTickMark val="none"/>
        <c:minorTickMark val="none"/>
        <c:tickLblPos val="nextTo"/>
        <c:spPr>
          <a:ln>
            <a:noFill/>
          </a:ln>
        </c:spPr>
        <c:crossAx val="117589120"/>
        <c:crosses val="autoZero"/>
        <c:crossBetween val="between"/>
      </c:valAx>
      <c:spPr>
        <a:noFill/>
        <a:ln>
          <a:noFill/>
        </a:ln>
      </c:spPr>
    </c:plotArea>
    <c:legend>
      <c:legendPos val="r"/>
      <c:layout>
        <c:manualLayout>
          <c:xMode val="edge"/>
          <c:yMode val="edge"/>
          <c:x val="0.86583873390259503"/>
          <c:y val="1.804041818280838E-3"/>
          <c:w val="6.6039406838271239E-2"/>
          <c:h val="0.15227827361063673"/>
        </c:manualLayout>
      </c:layout>
      <c:overlay val="0"/>
    </c:legend>
    <c:plotVisOnly val="1"/>
    <c:dispBlanksAs val="gap"/>
    <c:showDLblsOverMax val="0"/>
  </c:chart>
  <c:spPr>
    <a:noFill/>
    <a:ln>
      <a:noFill/>
    </a:ln>
  </c:spPr>
  <c:txPr>
    <a:bodyPr/>
    <a:lstStyle/>
    <a:p>
      <a:pPr>
        <a:defRPr sz="1100" b="0" i="0" cap="none">
          <a:latin typeface="Arial" panose="020B0604020202020204" pitchFamily="34" charset="0"/>
          <a:ea typeface="Segoe UI"/>
          <a:cs typeface="Arial" panose="020B060402020202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4"/>
          <c:order val="0"/>
          <c:tx>
            <c:strRef>
              <c:f>Sheet1!$A$6</c:f>
              <c:strCache>
                <c:ptCount val="1"/>
                <c:pt idx="0">
                  <c:v>Air</c:v>
                </c:pt>
              </c:strCache>
            </c:strRef>
          </c:tx>
          <c:spPr>
            <a:solidFill>
              <a:schemeClr val="accent5"/>
            </a:solidFill>
            <a:ln>
              <a:noFill/>
            </a:ln>
            <a:effectLst/>
          </c:spPr>
          <c:invertIfNegative val="0"/>
          <c:cat>
            <c:strRef>
              <c:f>Sheet1!$B$1:$C$1</c:f>
              <c:strCache>
                <c:ptCount val="2"/>
                <c:pt idx="0">
                  <c:v>United States (2018)</c:v>
                </c:pt>
                <c:pt idx="1">
                  <c:v>Korea (2019)</c:v>
                </c:pt>
              </c:strCache>
            </c:strRef>
          </c:cat>
          <c:val>
            <c:numRef>
              <c:f>Sheet1!$B$6:$C$6</c:f>
              <c:numCache>
                <c:formatCode>General</c:formatCode>
                <c:ptCount val="2"/>
                <c:pt idx="0">
                  <c:v>2.2799999999999998</c:v>
                </c:pt>
                <c:pt idx="1">
                  <c:v>0.78</c:v>
                </c:pt>
              </c:numCache>
            </c:numRef>
          </c:val>
          <c:extLst>
            <c:ext xmlns:c16="http://schemas.microsoft.com/office/drawing/2014/chart" uri="{C3380CC4-5D6E-409C-BE32-E72D297353CC}">
              <c16:uniqueId val="{00000000-D9CB-441B-BD73-08520550925D}"/>
            </c:ext>
          </c:extLst>
        </c:ser>
        <c:ser>
          <c:idx val="3"/>
          <c:order val="1"/>
          <c:tx>
            <c:strRef>
              <c:f>Sheet1!$A$5</c:f>
              <c:strCache>
                <c:ptCount val="1"/>
                <c:pt idx="0">
                  <c:v>Rail</c:v>
                </c:pt>
              </c:strCache>
            </c:strRef>
          </c:tx>
          <c:spPr>
            <a:solidFill>
              <a:schemeClr val="accent4"/>
            </a:solidFill>
            <a:ln>
              <a:noFill/>
            </a:ln>
            <a:effectLst/>
          </c:spPr>
          <c:invertIfNegative val="0"/>
          <c:cat>
            <c:strRef>
              <c:f>Sheet1!$B$1:$C$1</c:f>
              <c:strCache>
                <c:ptCount val="2"/>
                <c:pt idx="0">
                  <c:v>United States (2018)</c:v>
                </c:pt>
                <c:pt idx="1">
                  <c:v>Korea (2019)</c:v>
                </c:pt>
              </c:strCache>
            </c:strRef>
          </c:cat>
          <c:val>
            <c:numRef>
              <c:f>Sheet1!$B$5:$C$5</c:f>
              <c:numCache>
                <c:formatCode>General</c:formatCode>
                <c:ptCount val="2"/>
                <c:pt idx="0">
                  <c:v>0.77</c:v>
                </c:pt>
                <c:pt idx="1">
                  <c:v>0.14000000000000001</c:v>
                </c:pt>
              </c:numCache>
            </c:numRef>
          </c:val>
          <c:extLst>
            <c:ext xmlns:c16="http://schemas.microsoft.com/office/drawing/2014/chart" uri="{C3380CC4-5D6E-409C-BE32-E72D297353CC}">
              <c16:uniqueId val="{00000001-D9CB-441B-BD73-08520550925D}"/>
            </c:ext>
          </c:extLst>
        </c:ser>
        <c:ser>
          <c:idx val="2"/>
          <c:order val="2"/>
          <c:tx>
            <c:strRef>
              <c:f>Sheet1!$A$4</c:f>
              <c:strCache>
                <c:ptCount val="1"/>
                <c:pt idx="0">
                  <c:v>Buses</c:v>
                </c:pt>
              </c:strCache>
            </c:strRef>
          </c:tx>
          <c:spPr>
            <a:solidFill>
              <a:schemeClr val="accent3"/>
            </a:solidFill>
            <a:ln>
              <a:noFill/>
            </a:ln>
            <a:effectLst/>
          </c:spPr>
          <c:invertIfNegative val="0"/>
          <c:cat>
            <c:strRef>
              <c:f>Sheet1!$B$1:$C$1</c:f>
              <c:strCache>
                <c:ptCount val="2"/>
                <c:pt idx="0">
                  <c:v>United States (2018)</c:v>
                </c:pt>
                <c:pt idx="1">
                  <c:v>Korea (2019)</c:v>
                </c:pt>
              </c:strCache>
            </c:strRef>
          </c:cat>
          <c:val>
            <c:numRef>
              <c:f>Sheet1!$B$4:$C$4</c:f>
              <c:numCache>
                <c:formatCode>General</c:formatCode>
                <c:ptCount val="2"/>
                <c:pt idx="0">
                  <c:v>0.37</c:v>
                </c:pt>
                <c:pt idx="1">
                  <c:v>1.93</c:v>
                </c:pt>
              </c:numCache>
            </c:numRef>
          </c:val>
          <c:extLst>
            <c:ext xmlns:c16="http://schemas.microsoft.com/office/drawing/2014/chart" uri="{C3380CC4-5D6E-409C-BE32-E72D297353CC}">
              <c16:uniqueId val="{00000002-D9CB-441B-BD73-08520550925D}"/>
            </c:ext>
          </c:extLst>
        </c:ser>
        <c:ser>
          <c:idx val="1"/>
          <c:order val="3"/>
          <c:tx>
            <c:strRef>
              <c:f>Sheet1!$A$3</c:f>
              <c:strCache>
                <c:ptCount val="1"/>
                <c:pt idx="0">
                  <c:v>Cars</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10E-4031-B224-1E576C74C88D}"/>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0-410E-4031-B224-1E576C74C88D}"/>
              </c:ext>
            </c:extLst>
          </c:dPt>
          <c:cat>
            <c:strRef>
              <c:f>Sheet1!$B$1:$C$1</c:f>
              <c:strCache>
                <c:ptCount val="2"/>
                <c:pt idx="0">
                  <c:v>United States (2018)</c:v>
                </c:pt>
                <c:pt idx="1">
                  <c:v>Korea (2019)</c:v>
                </c:pt>
              </c:strCache>
            </c:strRef>
          </c:cat>
          <c:val>
            <c:numRef>
              <c:f>Sheet1!$B$3:$C$3</c:f>
              <c:numCache>
                <c:formatCode>General</c:formatCode>
                <c:ptCount val="2"/>
                <c:pt idx="0">
                  <c:v>2.08</c:v>
                </c:pt>
                <c:pt idx="1">
                  <c:v>2.79</c:v>
                </c:pt>
              </c:numCache>
            </c:numRef>
          </c:val>
          <c:extLst>
            <c:ext xmlns:c16="http://schemas.microsoft.com/office/drawing/2014/chart" uri="{C3380CC4-5D6E-409C-BE32-E72D297353CC}">
              <c16:uniqueId val="{00000003-D9CB-441B-BD73-08520550925D}"/>
            </c:ext>
          </c:extLst>
        </c:ser>
        <c:dLbls>
          <c:showLegendKey val="0"/>
          <c:showVal val="0"/>
          <c:showCatName val="0"/>
          <c:showSerName val="0"/>
          <c:showPercent val="0"/>
          <c:showBubbleSize val="0"/>
        </c:dLbls>
        <c:gapWidth val="182"/>
        <c:axId val="191324928"/>
        <c:axId val="191326464"/>
        <c:extLst>
          <c:ext xmlns:c15="http://schemas.microsoft.com/office/drawing/2012/chart" uri="{02D57815-91ED-43cb-92C2-25804820EDAC}">
            <c15:filteredBarSeries>
              <c15:ser>
                <c:idx val="0"/>
                <c:order val="4"/>
                <c:tx>
                  <c:strRef>
                    <c:extLst>
                      <c:ext uri="{02D57815-91ED-43cb-92C2-25804820EDAC}">
                        <c15:formulaRef>
                          <c15:sqref>Sheet1!$A$2</c15:sqref>
                        </c15:formulaRef>
                      </c:ext>
                    </c:extLst>
                    <c:strCache>
                      <c:ptCount val="1"/>
                      <c:pt idx="0">
                        <c:v>Transport</c:v>
                      </c:pt>
                    </c:strCache>
                  </c:strRef>
                </c:tx>
                <c:spPr>
                  <a:solidFill>
                    <a:schemeClr val="accent1"/>
                  </a:solidFill>
                  <a:ln>
                    <a:noFill/>
                  </a:ln>
                  <a:effectLst/>
                </c:spPr>
                <c:invertIfNegative val="0"/>
                <c:cat>
                  <c:strRef>
                    <c:extLst>
                      <c:ext uri="{02D57815-91ED-43cb-92C2-25804820EDAC}">
                        <c15:formulaRef>
                          <c15:sqref>Sheet1!$B$1:$C$1</c15:sqref>
                        </c15:formulaRef>
                      </c:ext>
                    </c:extLst>
                    <c:strCache>
                      <c:ptCount val="2"/>
                      <c:pt idx="0">
                        <c:v>United States (2018)</c:v>
                      </c:pt>
                      <c:pt idx="1">
                        <c:v>Korea (2019)</c:v>
                      </c:pt>
                    </c:strCache>
                  </c:strRef>
                </c:cat>
                <c:val>
                  <c:numRef>
                    <c:extLst>
                      <c:ext uri="{02D57815-91ED-43cb-92C2-25804820EDAC}">
                        <c15:formulaRef>
                          <c15:sqref>Sheet1!$B$2:$C$2</c15:sqref>
                        </c15:formulaRef>
                      </c:ext>
                    </c:extLst>
                    <c:numCache>
                      <c:formatCode>General</c:formatCode>
                      <c:ptCount val="2"/>
                      <c:pt idx="0">
                        <c:v>2</c:v>
                      </c:pt>
                      <c:pt idx="1">
                        <c:v>1.98</c:v>
                      </c:pt>
                    </c:numCache>
                  </c:numRef>
                </c:val>
                <c:extLst>
                  <c:ext xmlns:c16="http://schemas.microsoft.com/office/drawing/2014/chart" uri="{C3380CC4-5D6E-409C-BE32-E72D297353CC}">
                    <c16:uniqueId val="{00000004-D9CB-441B-BD73-08520550925D}"/>
                  </c:ext>
                </c:extLst>
              </c15:ser>
            </c15:filteredBarSeries>
          </c:ext>
        </c:extLst>
      </c:barChart>
      <c:catAx>
        <c:axId val="191324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91326464"/>
        <c:crosses val="autoZero"/>
        <c:auto val="1"/>
        <c:lblAlgn val="ctr"/>
        <c:lblOffset val="100"/>
        <c:noMultiLvlLbl val="0"/>
      </c:catAx>
      <c:valAx>
        <c:axId val="19132646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9132492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Activity!$A$2</c:f>
              <c:strCache>
                <c:ptCount val="1"/>
                <c:pt idx="0">
                  <c:v>Passenger cars</c:v>
                </c:pt>
              </c:strCache>
            </c:strRef>
          </c:tx>
          <c:spPr>
            <a:solidFill>
              <a:schemeClr val="accent1"/>
            </a:solidFill>
            <a:ln>
              <a:noFill/>
            </a:ln>
            <a:effectLst/>
          </c:spPr>
          <c:invertIfNegative val="0"/>
          <c:cat>
            <c:strRef>
              <c:f>Activity!$B$1:$C$1</c:f>
              <c:strCache>
                <c:ptCount val="2"/>
                <c:pt idx="0">
                  <c:v>Korea (2019)</c:v>
                </c:pt>
                <c:pt idx="1">
                  <c:v>United States (2018)</c:v>
                </c:pt>
              </c:strCache>
            </c:strRef>
          </c:cat>
          <c:val>
            <c:numRef>
              <c:f>Activity!$B$2:$C$2</c:f>
              <c:numCache>
                <c:formatCode>General</c:formatCode>
                <c:ptCount val="2"/>
                <c:pt idx="0">
                  <c:v>256.54000000000002</c:v>
                </c:pt>
                <c:pt idx="1">
                  <c:v>7804.12</c:v>
                </c:pt>
              </c:numCache>
            </c:numRef>
          </c:val>
          <c:extLst>
            <c:ext xmlns:c16="http://schemas.microsoft.com/office/drawing/2014/chart" uri="{C3380CC4-5D6E-409C-BE32-E72D297353CC}">
              <c16:uniqueId val="{00000000-64AF-480E-BC9D-573A923C82B0}"/>
            </c:ext>
          </c:extLst>
        </c:ser>
        <c:ser>
          <c:idx val="1"/>
          <c:order val="1"/>
          <c:tx>
            <c:strRef>
              <c:f>Activity!$A$3</c:f>
              <c:strCache>
                <c:ptCount val="1"/>
                <c:pt idx="0">
                  <c:v>Motorcycles</c:v>
                </c:pt>
              </c:strCache>
            </c:strRef>
          </c:tx>
          <c:spPr>
            <a:solidFill>
              <a:schemeClr val="accent2"/>
            </a:solidFill>
            <a:ln>
              <a:noFill/>
            </a:ln>
            <a:effectLst/>
          </c:spPr>
          <c:invertIfNegative val="0"/>
          <c:cat>
            <c:strRef>
              <c:f>Activity!$B$1:$C$1</c:f>
              <c:strCache>
                <c:ptCount val="2"/>
                <c:pt idx="0">
                  <c:v>Korea (2019)</c:v>
                </c:pt>
                <c:pt idx="1">
                  <c:v>United States (2018)</c:v>
                </c:pt>
              </c:strCache>
            </c:strRef>
          </c:cat>
          <c:val>
            <c:numRef>
              <c:f>Activity!$B$3:$C$3</c:f>
              <c:numCache>
                <c:formatCode>General</c:formatCode>
                <c:ptCount val="2"/>
                <c:pt idx="0">
                  <c:v>18.059999999999999</c:v>
                </c:pt>
                <c:pt idx="1">
                  <c:v>37.49</c:v>
                </c:pt>
              </c:numCache>
            </c:numRef>
          </c:val>
          <c:extLst>
            <c:ext xmlns:c16="http://schemas.microsoft.com/office/drawing/2014/chart" uri="{C3380CC4-5D6E-409C-BE32-E72D297353CC}">
              <c16:uniqueId val="{00000001-64AF-480E-BC9D-573A923C82B0}"/>
            </c:ext>
          </c:extLst>
        </c:ser>
        <c:ser>
          <c:idx val="2"/>
          <c:order val="2"/>
          <c:tx>
            <c:strRef>
              <c:f>Activity!$A$4</c:f>
              <c:strCache>
                <c:ptCount val="1"/>
                <c:pt idx="0">
                  <c:v>Buses</c:v>
                </c:pt>
              </c:strCache>
            </c:strRef>
          </c:tx>
          <c:spPr>
            <a:solidFill>
              <a:schemeClr val="accent3"/>
            </a:solidFill>
            <a:ln>
              <a:noFill/>
            </a:ln>
            <a:effectLst/>
          </c:spPr>
          <c:invertIfNegative val="0"/>
          <c:cat>
            <c:strRef>
              <c:f>Activity!$B$1:$C$1</c:f>
              <c:strCache>
                <c:ptCount val="2"/>
                <c:pt idx="0">
                  <c:v>Korea (2019)</c:v>
                </c:pt>
                <c:pt idx="1">
                  <c:v>United States (2018)</c:v>
                </c:pt>
              </c:strCache>
            </c:strRef>
          </c:cat>
          <c:val>
            <c:numRef>
              <c:f>Activity!$B$4:$C$4</c:f>
              <c:numCache>
                <c:formatCode>General</c:formatCode>
                <c:ptCount val="2"/>
                <c:pt idx="0">
                  <c:v>126.67</c:v>
                </c:pt>
                <c:pt idx="1">
                  <c:v>624.48</c:v>
                </c:pt>
              </c:numCache>
            </c:numRef>
          </c:val>
          <c:extLst>
            <c:ext xmlns:c16="http://schemas.microsoft.com/office/drawing/2014/chart" uri="{C3380CC4-5D6E-409C-BE32-E72D297353CC}">
              <c16:uniqueId val="{00000002-64AF-480E-BC9D-573A923C82B0}"/>
            </c:ext>
          </c:extLst>
        </c:ser>
        <c:ser>
          <c:idx val="3"/>
          <c:order val="3"/>
          <c:tx>
            <c:strRef>
              <c:f>Activity!$A$5</c:f>
              <c:strCache>
                <c:ptCount val="1"/>
                <c:pt idx="0">
                  <c:v>Rail</c:v>
                </c:pt>
              </c:strCache>
            </c:strRef>
          </c:tx>
          <c:spPr>
            <a:solidFill>
              <a:schemeClr val="accent4"/>
            </a:solidFill>
            <a:ln>
              <a:noFill/>
            </a:ln>
            <a:effectLst/>
          </c:spPr>
          <c:invertIfNegative val="0"/>
          <c:cat>
            <c:strRef>
              <c:f>Activity!$B$1:$C$1</c:f>
              <c:strCache>
                <c:ptCount val="2"/>
                <c:pt idx="0">
                  <c:v>Korea (2019)</c:v>
                </c:pt>
                <c:pt idx="1">
                  <c:v>United States (2018)</c:v>
                </c:pt>
              </c:strCache>
            </c:strRef>
          </c:cat>
          <c:val>
            <c:numRef>
              <c:f>Activity!$B$5:$C$5</c:f>
              <c:numCache>
                <c:formatCode>General</c:formatCode>
                <c:ptCount val="2"/>
                <c:pt idx="0">
                  <c:v>97.35</c:v>
                </c:pt>
                <c:pt idx="1">
                  <c:v>62.14</c:v>
                </c:pt>
              </c:numCache>
            </c:numRef>
          </c:val>
          <c:extLst>
            <c:ext xmlns:c16="http://schemas.microsoft.com/office/drawing/2014/chart" uri="{C3380CC4-5D6E-409C-BE32-E72D297353CC}">
              <c16:uniqueId val="{00000003-64AF-480E-BC9D-573A923C82B0}"/>
            </c:ext>
          </c:extLst>
        </c:ser>
        <c:ser>
          <c:idx val="4"/>
          <c:order val="4"/>
          <c:tx>
            <c:strRef>
              <c:f>Activity!$A$6</c:f>
              <c:strCache>
                <c:ptCount val="1"/>
                <c:pt idx="0">
                  <c:v>Air</c:v>
                </c:pt>
              </c:strCache>
            </c:strRef>
          </c:tx>
          <c:spPr>
            <a:solidFill>
              <a:schemeClr val="accent5"/>
            </a:solidFill>
            <a:ln>
              <a:noFill/>
            </a:ln>
            <a:effectLst/>
          </c:spPr>
          <c:invertIfNegative val="0"/>
          <c:cat>
            <c:strRef>
              <c:f>Activity!$B$1:$C$1</c:f>
              <c:strCache>
                <c:ptCount val="2"/>
                <c:pt idx="0">
                  <c:v>Korea (2019)</c:v>
                </c:pt>
                <c:pt idx="1">
                  <c:v>United States (2018)</c:v>
                </c:pt>
              </c:strCache>
            </c:strRef>
          </c:cat>
          <c:val>
            <c:numRef>
              <c:f>Activity!$B$6:$C$6</c:f>
              <c:numCache>
                <c:formatCode>General</c:formatCode>
                <c:ptCount val="2"/>
                <c:pt idx="0">
                  <c:v>12.32</c:v>
                </c:pt>
                <c:pt idx="1">
                  <c:v>1160.74</c:v>
                </c:pt>
              </c:numCache>
            </c:numRef>
          </c:val>
          <c:extLst>
            <c:ext xmlns:c16="http://schemas.microsoft.com/office/drawing/2014/chart" uri="{C3380CC4-5D6E-409C-BE32-E72D297353CC}">
              <c16:uniqueId val="{00000004-64AF-480E-BC9D-573A923C82B0}"/>
            </c:ext>
          </c:extLst>
        </c:ser>
        <c:ser>
          <c:idx val="5"/>
          <c:order val="5"/>
          <c:tx>
            <c:strRef>
              <c:f>Activity!$A$7</c:f>
              <c:strCache>
                <c:ptCount val="1"/>
                <c:pt idx="0">
                  <c:v>Water</c:v>
                </c:pt>
              </c:strCache>
            </c:strRef>
          </c:tx>
          <c:spPr>
            <a:solidFill>
              <a:schemeClr val="accent6"/>
            </a:solidFill>
            <a:ln>
              <a:noFill/>
            </a:ln>
            <a:effectLst/>
          </c:spPr>
          <c:invertIfNegative val="0"/>
          <c:cat>
            <c:strRef>
              <c:f>Activity!$B$1:$C$1</c:f>
              <c:strCache>
                <c:ptCount val="2"/>
                <c:pt idx="0">
                  <c:v>Korea (2019)</c:v>
                </c:pt>
                <c:pt idx="1">
                  <c:v>United States (2018)</c:v>
                </c:pt>
              </c:strCache>
            </c:strRef>
          </c:cat>
          <c:val>
            <c:numRef>
              <c:f>Activity!$B$7:$C$7</c:f>
              <c:numCache>
                <c:formatCode>General</c:formatCode>
                <c:ptCount val="2"/>
                <c:pt idx="0">
                  <c:v>0.75</c:v>
                </c:pt>
                <c:pt idx="1">
                  <c:v>0</c:v>
                </c:pt>
              </c:numCache>
            </c:numRef>
          </c:val>
          <c:extLst>
            <c:ext xmlns:c16="http://schemas.microsoft.com/office/drawing/2014/chart" uri="{C3380CC4-5D6E-409C-BE32-E72D297353CC}">
              <c16:uniqueId val="{00000005-64AF-480E-BC9D-573A923C82B0}"/>
            </c:ext>
          </c:extLst>
        </c:ser>
        <c:dLbls>
          <c:showLegendKey val="0"/>
          <c:showVal val="0"/>
          <c:showCatName val="0"/>
          <c:showSerName val="0"/>
          <c:showPercent val="0"/>
          <c:showBubbleSize val="0"/>
        </c:dLbls>
        <c:gapWidth val="150"/>
        <c:overlap val="100"/>
        <c:axId val="220460928"/>
        <c:axId val="220462464"/>
      </c:barChart>
      <c:catAx>
        <c:axId val="22046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0462464"/>
        <c:crosses val="autoZero"/>
        <c:auto val="1"/>
        <c:lblAlgn val="ctr"/>
        <c:lblOffset val="100"/>
        <c:noMultiLvlLbl val="0"/>
      </c:catAx>
      <c:valAx>
        <c:axId val="2204624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0460928"/>
        <c:crosses val="autoZero"/>
        <c:crossBetween val="between"/>
        <c:majorUnit val="0.2"/>
        <c:minorUnit val="5.000000000000001E-2"/>
      </c:valAx>
      <c:spPr>
        <a:noFill/>
        <a:ln>
          <a:noFill/>
        </a:ln>
        <a:effectLst/>
      </c:spPr>
    </c:plotArea>
    <c:legend>
      <c:legendPos val="r"/>
      <c:layout>
        <c:manualLayout>
          <c:xMode val="edge"/>
          <c:yMode val="edge"/>
          <c:x val="0.75177185942080749"/>
          <c:y val="9.7275831632952253E-2"/>
          <c:w val="0.20153760113634298"/>
          <c:h val="0.712096596733089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75941321511983E-2"/>
          <c:y val="4.3209985372940525E-2"/>
          <c:w val="0.95164811735697608"/>
          <c:h val="0.7761036099360078"/>
        </c:manualLayout>
      </c:layout>
      <c:lineChart>
        <c:grouping val="standard"/>
        <c:varyColors val="0"/>
        <c:ser>
          <c:idx val="1"/>
          <c:order val="0"/>
          <c:tx>
            <c:strRef>
              <c:f>Sheet1!$A$7</c:f>
              <c:strCache>
                <c:ptCount val="1"/>
                <c:pt idx="0">
                  <c:v>Realisasi Penghematan Energi (Komulatif)</c:v>
                </c:pt>
              </c:strCache>
            </c:strRef>
          </c:tx>
          <c:spPr>
            <a:ln w="31750" cap="rnd">
              <a:solidFill>
                <a:schemeClr val="accent2"/>
              </a:solidFill>
              <a:round/>
            </a:ln>
            <a:effectLst/>
          </c:spPr>
          <c:marker>
            <c:symbol val="circle"/>
            <c:size val="17"/>
            <c:spPr>
              <a:solidFill>
                <a:schemeClr val="accent2"/>
              </a:solidFill>
              <a:ln>
                <a:noFill/>
              </a:ln>
              <a:effectLst/>
            </c:spPr>
          </c:marker>
          <c:dLbls>
            <c:dLbl>
              <c:idx val="0"/>
              <c:tx>
                <c:rich>
                  <a:bodyPr/>
                  <a:lstStyle/>
                  <a:p>
                    <a:fld id="{7FE2D693-8F1F-445E-A05E-BA4213D37DAB}" type="VALUE">
                      <a:rPr lang="en-US" sz="80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440-49E5-9F2C-D27A497BB973}"/>
                </c:ext>
              </c:extLst>
            </c:dLbl>
            <c:dLbl>
              <c:idx val="2"/>
              <c:layout>
                <c:manualLayout>
                  <c:x val="-4.7154198482112497E-2"/>
                  <c:y val="0"/>
                </c:manualLayout>
              </c:layout>
              <c:tx>
                <c:rich>
                  <a:bodyPr/>
                  <a:lstStyle/>
                  <a:p>
                    <a:fld id="{AD76D1EC-3740-48A1-A3EF-BD2EFDB96098}" type="VALUE">
                      <a:rPr lang="en-US" sz="800"/>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440-49E5-9F2C-D27A497BB973}"/>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Sheet1!$B$2:$G$2</c:f>
              <c:numCache>
                <c:formatCode>General</c:formatCode>
                <c:ptCount val="6"/>
                <c:pt idx="0">
                  <c:v>2015</c:v>
                </c:pt>
                <c:pt idx="1">
                  <c:v>2016</c:v>
                </c:pt>
                <c:pt idx="2">
                  <c:v>2017</c:v>
                </c:pt>
                <c:pt idx="3">
                  <c:v>2018</c:v>
                </c:pt>
                <c:pt idx="4">
                  <c:v>2019</c:v>
                </c:pt>
                <c:pt idx="5">
                  <c:v>2020</c:v>
                </c:pt>
              </c:numCache>
            </c:numRef>
          </c:cat>
          <c:val>
            <c:numRef>
              <c:f>Sheet1!$B$7:$G$7</c:f>
              <c:numCache>
                <c:formatCode>General</c:formatCode>
                <c:ptCount val="6"/>
                <c:pt idx="0">
                  <c:v>5.2</c:v>
                </c:pt>
                <c:pt idx="1">
                  <c:v>13.1</c:v>
                </c:pt>
                <c:pt idx="2">
                  <c:v>21.4</c:v>
                </c:pt>
                <c:pt idx="3">
                  <c:v>29.4</c:v>
                </c:pt>
                <c:pt idx="4">
                  <c:v>46.7</c:v>
                </c:pt>
                <c:pt idx="5">
                  <c:v>63.8</c:v>
                </c:pt>
              </c:numCache>
            </c:numRef>
          </c:val>
          <c:smooth val="0"/>
          <c:extLst>
            <c:ext xmlns:c16="http://schemas.microsoft.com/office/drawing/2014/chart" uri="{C3380CC4-5D6E-409C-BE32-E72D297353CC}">
              <c16:uniqueId val="{00000002-6440-49E5-9F2C-D27A497BB973}"/>
            </c:ext>
          </c:extLst>
        </c:ser>
        <c:dLbls>
          <c:dLblPos val="ctr"/>
          <c:showLegendKey val="0"/>
          <c:showVal val="1"/>
          <c:showCatName val="0"/>
          <c:showSerName val="0"/>
          <c:showPercent val="0"/>
          <c:showBubbleSize val="0"/>
        </c:dLbls>
        <c:marker val="1"/>
        <c:smooth val="0"/>
        <c:axId val="200157056"/>
        <c:axId val="202783360"/>
      </c:lineChart>
      <c:catAx>
        <c:axId val="2001570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en-US"/>
          </a:p>
        </c:txPr>
        <c:crossAx val="202783360"/>
        <c:crosses val="autoZero"/>
        <c:auto val="1"/>
        <c:lblAlgn val="ctr"/>
        <c:lblOffset val="100"/>
        <c:noMultiLvlLbl val="0"/>
      </c:catAx>
      <c:valAx>
        <c:axId val="2027833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001570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84588E-53C6-4C63-AF90-184EE1BB59D5}"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189ADA36-DE43-45A7-B0D5-E8306C4E0440}">
      <dgm:prSet phldrT="[Text]"/>
      <dgm:spPr/>
      <dgm:t>
        <a:bodyPr/>
        <a:lstStyle/>
        <a:p>
          <a:r>
            <a:rPr lang="en-US" dirty="0"/>
            <a:t>1. Why indicators? A methodological framework</a:t>
          </a:r>
        </a:p>
      </dgm:t>
    </dgm:pt>
    <dgm:pt modelId="{ADE80A44-04D7-4C15-A30D-DE9E2B345C75}" type="parTrans" cxnId="{DAEFDA40-530B-4402-8BF3-56CFAF6CD987}">
      <dgm:prSet/>
      <dgm:spPr/>
      <dgm:t>
        <a:bodyPr/>
        <a:lstStyle/>
        <a:p>
          <a:endParaRPr lang="en-US"/>
        </a:p>
      </dgm:t>
    </dgm:pt>
    <dgm:pt modelId="{8447BAB6-CC82-49A8-8FCA-45FFE9D9A2C4}" type="sibTrans" cxnId="{DAEFDA40-530B-4402-8BF3-56CFAF6CD987}">
      <dgm:prSet/>
      <dgm:spPr/>
      <dgm:t>
        <a:bodyPr/>
        <a:lstStyle/>
        <a:p>
          <a:endParaRPr lang="en-US"/>
        </a:p>
      </dgm:t>
    </dgm:pt>
    <dgm:pt modelId="{DA2D029C-2DFF-4CB8-ADDD-3DA0920DDBDF}">
      <dgm:prSet phldrT="[Text]"/>
      <dgm:spPr/>
      <dgm:t>
        <a:bodyPr/>
        <a:lstStyle/>
        <a:p>
          <a:r>
            <a:rPr lang="en-US" dirty="0"/>
            <a:t>2. Data &amp; indicators for the </a:t>
          </a:r>
          <a:r>
            <a:rPr lang="en-US" b="1" dirty="0"/>
            <a:t>residential</a:t>
          </a:r>
          <a:r>
            <a:rPr lang="en-US" dirty="0"/>
            <a:t> sector</a:t>
          </a:r>
        </a:p>
      </dgm:t>
    </dgm:pt>
    <dgm:pt modelId="{71FB0486-F118-468A-94BE-21709A2853A7}" type="parTrans" cxnId="{F4EDE6E8-C539-40E9-8098-37409DA90833}">
      <dgm:prSet/>
      <dgm:spPr/>
      <dgm:t>
        <a:bodyPr/>
        <a:lstStyle/>
        <a:p>
          <a:endParaRPr lang="en-US"/>
        </a:p>
      </dgm:t>
    </dgm:pt>
    <dgm:pt modelId="{2AB2DF67-E4A4-4AAC-B4A1-1F1A5523AE0B}" type="sibTrans" cxnId="{F4EDE6E8-C539-40E9-8098-37409DA90833}">
      <dgm:prSet/>
      <dgm:spPr/>
      <dgm:t>
        <a:bodyPr/>
        <a:lstStyle/>
        <a:p>
          <a:endParaRPr lang="en-US"/>
        </a:p>
      </dgm:t>
    </dgm:pt>
    <dgm:pt modelId="{7D5EAAAA-D436-48D1-995F-CB9F3E663FD3}">
      <dgm:prSet phldrT="[Text]"/>
      <dgm:spPr/>
      <dgm:t>
        <a:bodyPr/>
        <a:lstStyle/>
        <a:p>
          <a:r>
            <a:rPr lang="en-US" dirty="0"/>
            <a:t>3. Data &amp; indicators for the </a:t>
          </a:r>
          <a:r>
            <a:rPr lang="en-US" b="1" dirty="0"/>
            <a:t>services</a:t>
          </a:r>
          <a:r>
            <a:rPr lang="en-US" dirty="0"/>
            <a:t> sector	</a:t>
          </a:r>
        </a:p>
      </dgm:t>
    </dgm:pt>
    <dgm:pt modelId="{2FE2D1D8-8015-4AAF-8592-E131401779E1}" type="parTrans" cxnId="{A0BC96EB-1D63-4A4C-ADCA-CBE7943D1CF8}">
      <dgm:prSet/>
      <dgm:spPr/>
      <dgm:t>
        <a:bodyPr/>
        <a:lstStyle/>
        <a:p>
          <a:endParaRPr lang="en-US"/>
        </a:p>
      </dgm:t>
    </dgm:pt>
    <dgm:pt modelId="{F2E4052C-084F-4341-9130-CDAA227E1971}" type="sibTrans" cxnId="{A0BC96EB-1D63-4A4C-ADCA-CBE7943D1CF8}">
      <dgm:prSet/>
      <dgm:spPr/>
      <dgm:t>
        <a:bodyPr/>
        <a:lstStyle/>
        <a:p>
          <a:endParaRPr lang="en-US"/>
        </a:p>
      </dgm:t>
    </dgm:pt>
    <dgm:pt modelId="{53159F99-B2A7-4B6A-8E5B-F6914562E117}">
      <dgm:prSet phldrT="[Text]"/>
      <dgm:spPr/>
      <dgm:t>
        <a:bodyPr/>
        <a:lstStyle/>
        <a:p>
          <a:r>
            <a:rPr lang="en-US" dirty="0"/>
            <a:t>4. Data &amp; indicators for the </a:t>
          </a:r>
          <a:r>
            <a:rPr lang="en-US" b="1" dirty="0"/>
            <a:t>industry</a:t>
          </a:r>
          <a:r>
            <a:rPr lang="en-US" dirty="0"/>
            <a:t> sector</a:t>
          </a:r>
        </a:p>
      </dgm:t>
    </dgm:pt>
    <dgm:pt modelId="{0967D9B9-7549-4C20-9EA5-90F464C382F9}" type="parTrans" cxnId="{853D8FB1-6691-4BC0-B5FA-D11F0B431A5D}">
      <dgm:prSet/>
      <dgm:spPr/>
      <dgm:t>
        <a:bodyPr/>
        <a:lstStyle/>
        <a:p>
          <a:endParaRPr lang="en-US"/>
        </a:p>
      </dgm:t>
    </dgm:pt>
    <dgm:pt modelId="{06C4D614-AE0F-402A-AFDB-F89B402D3846}" type="sibTrans" cxnId="{853D8FB1-6691-4BC0-B5FA-D11F0B431A5D}">
      <dgm:prSet/>
      <dgm:spPr/>
      <dgm:t>
        <a:bodyPr/>
        <a:lstStyle/>
        <a:p>
          <a:endParaRPr lang="en-US"/>
        </a:p>
      </dgm:t>
    </dgm:pt>
    <dgm:pt modelId="{8094A745-F8E2-44BC-BB43-A10C6209C320}">
      <dgm:prSet phldrT="[Text]"/>
      <dgm:spPr/>
      <dgm:t>
        <a:bodyPr/>
        <a:lstStyle/>
        <a:p>
          <a:r>
            <a:rPr lang="en-US" dirty="0"/>
            <a:t>   5. Data &amp; indicators for the </a:t>
          </a:r>
          <a:r>
            <a:rPr lang="en-US" b="1" dirty="0"/>
            <a:t>transport</a:t>
          </a:r>
          <a:r>
            <a:rPr lang="en-US" dirty="0"/>
            <a:t> sector</a:t>
          </a:r>
        </a:p>
        <a:p>
          <a:endParaRPr lang="en-US" dirty="0"/>
        </a:p>
      </dgm:t>
    </dgm:pt>
    <dgm:pt modelId="{298D7ECC-35E5-48F0-A11B-B97A67452D72}" type="parTrans" cxnId="{190161BB-3741-4762-9426-A98D9FA060BE}">
      <dgm:prSet/>
      <dgm:spPr/>
      <dgm:t>
        <a:bodyPr/>
        <a:lstStyle/>
        <a:p>
          <a:endParaRPr lang="en-US"/>
        </a:p>
      </dgm:t>
    </dgm:pt>
    <dgm:pt modelId="{DA343A11-8BE9-4D8C-B59F-EE6D0AB0B3EC}" type="sibTrans" cxnId="{190161BB-3741-4762-9426-A98D9FA060BE}">
      <dgm:prSet/>
      <dgm:spPr/>
      <dgm:t>
        <a:bodyPr/>
        <a:lstStyle/>
        <a:p>
          <a:endParaRPr lang="en-US"/>
        </a:p>
      </dgm:t>
    </dgm:pt>
    <dgm:pt modelId="{CDA01E38-B7DD-4565-8F0D-E689EAB4390D}" type="pres">
      <dgm:prSet presAssocID="{E784588E-53C6-4C63-AF90-184EE1BB59D5}" presName="Name0" presStyleCnt="0">
        <dgm:presLayoutVars>
          <dgm:chMax val="7"/>
          <dgm:chPref val="7"/>
          <dgm:dir/>
        </dgm:presLayoutVars>
      </dgm:prSet>
      <dgm:spPr/>
    </dgm:pt>
    <dgm:pt modelId="{259AE4C8-49C1-4879-B2C9-6724BE31F844}" type="pres">
      <dgm:prSet presAssocID="{E784588E-53C6-4C63-AF90-184EE1BB59D5}" presName="Name1" presStyleCnt="0"/>
      <dgm:spPr/>
    </dgm:pt>
    <dgm:pt modelId="{41E6AFAA-BA0E-4530-94D9-9C6B9C04C7E6}" type="pres">
      <dgm:prSet presAssocID="{E784588E-53C6-4C63-AF90-184EE1BB59D5}" presName="cycle" presStyleCnt="0"/>
      <dgm:spPr/>
    </dgm:pt>
    <dgm:pt modelId="{66A7AFCB-2C63-4EA9-B76D-42DD740C0371}" type="pres">
      <dgm:prSet presAssocID="{E784588E-53C6-4C63-AF90-184EE1BB59D5}" presName="srcNode" presStyleLbl="node1" presStyleIdx="0" presStyleCnt="5"/>
      <dgm:spPr/>
    </dgm:pt>
    <dgm:pt modelId="{980C4201-CED5-487C-B719-76B60DBB2D85}" type="pres">
      <dgm:prSet presAssocID="{E784588E-53C6-4C63-AF90-184EE1BB59D5}" presName="conn" presStyleLbl="parChTrans1D2" presStyleIdx="0" presStyleCnt="1"/>
      <dgm:spPr/>
    </dgm:pt>
    <dgm:pt modelId="{290DE304-DB2A-4B85-B8D1-F29118CF0CE8}" type="pres">
      <dgm:prSet presAssocID="{E784588E-53C6-4C63-AF90-184EE1BB59D5}" presName="extraNode" presStyleLbl="node1" presStyleIdx="0" presStyleCnt="5"/>
      <dgm:spPr/>
    </dgm:pt>
    <dgm:pt modelId="{F4FC0925-EC5B-499B-994D-50D6724B8435}" type="pres">
      <dgm:prSet presAssocID="{E784588E-53C6-4C63-AF90-184EE1BB59D5}" presName="dstNode" presStyleLbl="node1" presStyleIdx="0" presStyleCnt="5"/>
      <dgm:spPr/>
    </dgm:pt>
    <dgm:pt modelId="{17636701-0196-4D5D-8A81-8EC478144EDE}" type="pres">
      <dgm:prSet presAssocID="{189ADA36-DE43-45A7-B0D5-E8306C4E0440}" presName="text_1" presStyleLbl="node1" presStyleIdx="0" presStyleCnt="5">
        <dgm:presLayoutVars>
          <dgm:bulletEnabled val="1"/>
        </dgm:presLayoutVars>
      </dgm:prSet>
      <dgm:spPr/>
    </dgm:pt>
    <dgm:pt modelId="{57E4C082-C511-4470-94EB-AF69A7AAFAD9}" type="pres">
      <dgm:prSet presAssocID="{189ADA36-DE43-45A7-B0D5-E8306C4E0440}" presName="accent_1" presStyleCnt="0"/>
      <dgm:spPr/>
    </dgm:pt>
    <dgm:pt modelId="{CBF89835-4D5E-4F39-A8A9-59AEB1A1E08A}" type="pres">
      <dgm:prSet presAssocID="{189ADA36-DE43-45A7-B0D5-E8306C4E0440}" presName="accentRepeatNode" presStyleLbl="solidFgAcc1" presStyleIdx="0" presStyleCnt="5"/>
      <dgm:spPr/>
    </dgm:pt>
    <dgm:pt modelId="{92D27820-8D5F-40C2-BE32-7AB934C19A74}" type="pres">
      <dgm:prSet presAssocID="{DA2D029C-2DFF-4CB8-ADDD-3DA0920DDBDF}" presName="text_2" presStyleLbl="node1" presStyleIdx="1" presStyleCnt="5">
        <dgm:presLayoutVars>
          <dgm:bulletEnabled val="1"/>
        </dgm:presLayoutVars>
      </dgm:prSet>
      <dgm:spPr/>
    </dgm:pt>
    <dgm:pt modelId="{107FEFD6-63A9-407D-B7FC-1C5EC59A5763}" type="pres">
      <dgm:prSet presAssocID="{DA2D029C-2DFF-4CB8-ADDD-3DA0920DDBDF}" presName="accent_2" presStyleCnt="0"/>
      <dgm:spPr/>
    </dgm:pt>
    <dgm:pt modelId="{226C0579-80F5-45D9-BAA7-8316E0277928}" type="pres">
      <dgm:prSet presAssocID="{DA2D029C-2DFF-4CB8-ADDD-3DA0920DDBDF}" presName="accentRepeatNode" presStyleLbl="solidFgAcc1" presStyleIdx="1" presStyleCnt="5"/>
      <dgm:spPr/>
    </dgm:pt>
    <dgm:pt modelId="{3A22F14C-EC16-424D-A6E5-1695F600474F}" type="pres">
      <dgm:prSet presAssocID="{7D5EAAAA-D436-48D1-995F-CB9F3E663FD3}" presName="text_3" presStyleLbl="node1" presStyleIdx="2" presStyleCnt="5">
        <dgm:presLayoutVars>
          <dgm:bulletEnabled val="1"/>
        </dgm:presLayoutVars>
      </dgm:prSet>
      <dgm:spPr/>
    </dgm:pt>
    <dgm:pt modelId="{E7365CAC-3D3F-4CBC-AF87-24F4B7D0691E}" type="pres">
      <dgm:prSet presAssocID="{7D5EAAAA-D436-48D1-995F-CB9F3E663FD3}" presName="accent_3" presStyleCnt="0"/>
      <dgm:spPr/>
    </dgm:pt>
    <dgm:pt modelId="{02522F96-3EE2-4771-B381-AD1DD6024565}" type="pres">
      <dgm:prSet presAssocID="{7D5EAAAA-D436-48D1-995F-CB9F3E663FD3}" presName="accentRepeatNode" presStyleLbl="solidFgAcc1" presStyleIdx="2" presStyleCnt="5"/>
      <dgm:spPr/>
    </dgm:pt>
    <dgm:pt modelId="{68130C2D-E26E-4567-8935-E0C18E582E0B}" type="pres">
      <dgm:prSet presAssocID="{53159F99-B2A7-4B6A-8E5B-F6914562E117}" presName="text_4" presStyleLbl="node1" presStyleIdx="3" presStyleCnt="5">
        <dgm:presLayoutVars>
          <dgm:bulletEnabled val="1"/>
        </dgm:presLayoutVars>
      </dgm:prSet>
      <dgm:spPr/>
    </dgm:pt>
    <dgm:pt modelId="{FAECCB0E-BCBA-486C-9BDD-7A9D1C451DB0}" type="pres">
      <dgm:prSet presAssocID="{53159F99-B2A7-4B6A-8E5B-F6914562E117}" presName="accent_4" presStyleCnt="0"/>
      <dgm:spPr/>
    </dgm:pt>
    <dgm:pt modelId="{173B45E8-71AE-4669-8C9C-32680A4029B1}" type="pres">
      <dgm:prSet presAssocID="{53159F99-B2A7-4B6A-8E5B-F6914562E117}" presName="accentRepeatNode" presStyleLbl="solidFgAcc1" presStyleIdx="3" presStyleCnt="5"/>
      <dgm:spPr/>
    </dgm:pt>
    <dgm:pt modelId="{F4F69E5D-62FD-4562-B6A1-36BE582B5A12}" type="pres">
      <dgm:prSet presAssocID="{8094A745-F8E2-44BC-BB43-A10C6209C320}" presName="text_5" presStyleLbl="node1" presStyleIdx="4" presStyleCnt="5" custLinFactNeighborX="-1588" custLinFactNeighborY="-2321">
        <dgm:presLayoutVars>
          <dgm:bulletEnabled val="1"/>
        </dgm:presLayoutVars>
      </dgm:prSet>
      <dgm:spPr/>
    </dgm:pt>
    <dgm:pt modelId="{F406DF86-EA31-43F2-B1A6-13FB9294C740}" type="pres">
      <dgm:prSet presAssocID="{8094A745-F8E2-44BC-BB43-A10C6209C320}" presName="accent_5" presStyleCnt="0"/>
      <dgm:spPr/>
    </dgm:pt>
    <dgm:pt modelId="{357ADBE9-2E06-4B27-A92E-412B4DA49131}" type="pres">
      <dgm:prSet presAssocID="{8094A745-F8E2-44BC-BB43-A10C6209C320}" presName="accentRepeatNode" presStyleLbl="solidFgAcc1" presStyleIdx="4" presStyleCnt="5"/>
      <dgm:spPr/>
    </dgm:pt>
  </dgm:ptLst>
  <dgm:cxnLst>
    <dgm:cxn modelId="{57966B35-AD44-4B27-8D78-789AC84BBF2F}" type="presOf" srcId="{DA2D029C-2DFF-4CB8-ADDD-3DA0920DDBDF}" destId="{92D27820-8D5F-40C2-BE32-7AB934C19A74}" srcOrd="0" destOrd="0" presId="urn:microsoft.com/office/officeart/2008/layout/VerticalCurvedList"/>
    <dgm:cxn modelId="{DAEFDA40-530B-4402-8BF3-56CFAF6CD987}" srcId="{E784588E-53C6-4C63-AF90-184EE1BB59D5}" destId="{189ADA36-DE43-45A7-B0D5-E8306C4E0440}" srcOrd="0" destOrd="0" parTransId="{ADE80A44-04D7-4C15-A30D-DE9E2B345C75}" sibTransId="{8447BAB6-CC82-49A8-8FCA-45FFE9D9A2C4}"/>
    <dgm:cxn modelId="{4F27995B-6879-4301-9EF0-07C8E0898FEC}" type="presOf" srcId="{53159F99-B2A7-4B6A-8E5B-F6914562E117}" destId="{68130C2D-E26E-4567-8935-E0C18E582E0B}" srcOrd="0" destOrd="0" presId="urn:microsoft.com/office/officeart/2008/layout/VerticalCurvedList"/>
    <dgm:cxn modelId="{77BE644C-F355-4AD7-A035-86C13BDE368B}" type="presOf" srcId="{189ADA36-DE43-45A7-B0D5-E8306C4E0440}" destId="{17636701-0196-4D5D-8A81-8EC478144EDE}" srcOrd="0" destOrd="0" presId="urn:microsoft.com/office/officeart/2008/layout/VerticalCurvedList"/>
    <dgm:cxn modelId="{301A1087-09E7-466F-AFCB-F61333F7EAB6}" type="presOf" srcId="{7D5EAAAA-D436-48D1-995F-CB9F3E663FD3}" destId="{3A22F14C-EC16-424D-A6E5-1695F600474F}" srcOrd="0" destOrd="0" presId="urn:microsoft.com/office/officeart/2008/layout/VerticalCurvedList"/>
    <dgm:cxn modelId="{D89FAB8F-60BB-4516-B2BC-6E9D2E0BCA84}" type="presOf" srcId="{8094A745-F8E2-44BC-BB43-A10C6209C320}" destId="{F4F69E5D-62FD-4562-B6A1-36BE582B5A12}" srcOrd="0" destOrd="0" presId="urn:microsoft.com/office/officeart/2008/layout/VerticalCurvedList"/>
    <dgm:cxn modelId="{853D8FB1-6691-4BC0-B5FA-D11F0B431A5D}" srcId="{E784588E-53C6-4C63-AF90-184EE1BB59D5}" destId="{53159F99-B2A7-4B6A-8E5B-F6914562E117}" srcOrd="3" destOrd="0" parTransId="{0967D9B9-7549-4C20-9EA5-90F464C382F9}" sibTransId="{06C4D614-AE0F-402A-AFDB-F89B402D3846}"/>
    <dgm:cxn modelId="{190161BB-3741-4762-9426-A98D9FA060BE}" srcId="{E784588E-53C6-4C63-AF90-184EE1BB59D5}" destId="{8094A745-F8E2-44BC-BB43-A10C6209C320}" srcOrd="4" destOrd="0" parTransId="{298D7ECC-35E5-48F0-A11B-B97A67452D72}" sibTransId="{DA343A11-8BE9-4D8C-B59F-EE6D0AB0B3EC}"/>
    <dgm:cxn modelId="{D55ADFC2-EA2A-4DB9-A644-46CC57818642}" type="presOf" srcId="{E784588E-53C6-4C63-AF90-184EE1BB59D5}" destId="{CDA01E38-B7DD-4565-8F0D-E689EAB4390D}" srcOrd="0" destOrd="0" presId="urn:microsoft.com/office/officeart/2008/layout/VerticalCurvedList"/>
    <dgm:cxn modelId="{F4EDE6E8-C539-40E9-8098-37409DA90833}" srcId="{E784588E-53C6-4C63-AF90-184EE1BB59D5}" destId="{DA2D029C-2DFF-4CB8-ADDD-3DA0920DDBDF}" srcOrd="1" destOrd="0" parTransId="{71FB0486-F118-468A-94BE-21709A2853A7}" sibTransId="{2AB2DF67-E4A4-4AAC-B4A1-1F1A5523AE0B}"/>
    <dgm:cxn modelId="{A0BC96EB-1D63-4A4C-ADCA-CBE7943D1CF8}" srcId="{E784588E-53C6-4C63-AF90-184EE1BB59D5}" destId="{7D5EAAAA-D436-48D1-995F-CB9F3E663FD3}" srcOrd="2" destOrd="0" parTransId="{2FE2D1D8-8015-4AAF-8592-E131401779E1}" sibTransId="{F2E4052C-084F-4341-9130-CDAA227E1971}"/>
    <dgm:cxn modelId="{5029BDF5-5B2E-4B19-B218-F9C4A810EBF5}" type="presOf" srcId="{8447BAB6-CC82-49A8-8FCA-45FFE9D9A2C4}" destId="{980C4201-CED5-487C-B719-76B60DBB2D85}" srcOrd="0" destOrd="0" presId="urn:microsoft.com/office/officeart/2008/layout/VerticalCurvedList"/>
    <dgm:cxn modelId="{59BA9F9E-5937-4354-A128-F0F7A1904D01}" type="presParOf" srcId="{CDA01E38-B7DD-4565-8F0D-E689EAB4390D}" destId="{259AE4C8-49C1-4879-B2C9-6724BE31F844}" srcOrd="0" destOrd="0" presId="urn:microsoft.com/office/officeart/2008/layout/VerticalCurvedList"/>
    <dgm:cxn modelId="{4AAE7227-1E08-4F8B-9915-548B1D2EE54C}" type="presParOf" srcId="{259AE4C8-49C1-4879-B2C9-6724BE31F844}" destId="{41E6AFAA-BA0E-4530-94D9-9C6B9C04C7E6}" srcOrd="0" destOrd="0" presId="urn:microsoft.com/office/officeart/2008/layout/VerticalCurvedList"/>
    <dgm:cxn modelId="{3DF5FADA-0DE4-408C-A0C7-543DDD3A237B}" type="presParOf" srcId="{41E6AFAA-BA0E-4530-94D9-9C6B9C04C7E6}" destId="{66A7AFCB-2C63-4EA9-B76D-42DD740C0371}" srcOrd="0" destOrd="0" presId="urn:microsoft.com/office/officeart/2008/layout/VerticalCurvedList"/>
    <dgm:cxn modelId="{F3401894-7AC3-49A7-B5BE-B02CE1ABA240}" type="presParOf" srcId="{41E6AFAA-BA0E-4530-94D9-9C6B9C04C7E6}" destId="{980C4201-CED5-487C-B719-76B60DBB2D85}" srcOrd="1" destOrd="0" presId="urn:microsoft.com/office/officeart/2008/layout/VerticalCurvedList"/>
    <dgm:cxn modelId="{43D4B473-B408-4BE5-A145-AEFA86CA807F}" type="presParOf" srcId="{41E6AFAA-BA0E-4530-94D9-9C6B9C04C7E6}" destId="{290DE304-DB2A-4B85-B8D1-F29118CF0CE8}" srcOrd="2" destOrd="0" presId="urn:microsoft.com/office/officeart/2008/layout/VerticalCurvedList"/>
    <dgm:cxn modelId="{8F146000-49AE-4A15-8810-73F611453CED}" type="presParOf" srcId="{41E6AFAA-BA0E-4530-94D9-9C6B9C04C7E6}" destId="{F4FC0925-EC5B-499B-994D-50D6724B8435}" srcOrd="3" destOrd="0" presId="urn:microsoft.com/office/officeart/2008/layout/VerticalCurvedList"/>
    <dgm:cxn modelId="{9B962701-EF0A-46C1-8395-542D6A4C088A}" type="presParOf" srcId="{259AE4C8-49C1-4879-B2C9-6724BE31F844}" destId="{17636701-0196-4D5D-8A81-8EC478144EDE}" srcOrd="1" destOrd="0" presId="urn:microsoft.com/office/officeart/2008/layout/VerticalCurvedList"/>
    <dgm:cxn modelId="{B94145DF-8B65-4DAC-98BB-40C1C3E8601E}" type="presParOf" srcId="{259AE4C8-49C1-4879-B2C9-6724BE31F844}" destId="{57E4C082-C511-4470-94EB-AF69A7AAFAD9}" srcOrd="2" destOrd="0" presId="urn:microsoft.com/office/officeart/2008/layout/VerticalCurvedList"/>
    <dgm:cxn modelId="{77A69F6C-3B59-4A01-ACE1-1F819B9D783C}" type="presParOf" srcId="{57E4C082-C511-4470-94EB-AF69A7AAFAD9}" destId="{CBF89835-4D5E-4F39-A8A9-59AEB1A1E08A}" srcOrd="0" destOrd="0" presId="urn:microsoft.com/office/officeart/2008/layout/VerticalCurvedList"/>
    <dgm:cxn modelId="{608A5AF6-C819-48CB-BB19-FB3D9257F404}" type="presParOf" srcId="{259AE4C8-49C1-4879-B2C9-6724BE31F844}" destId="{92D27820-8D5F-40C2-BE32-7AB934C19A74}" srcOrd="3" destOrd="0" presId="urn:microsoft.com/office/officeart/2008/layout/VerticalCurvedList"/>
    <dgm:cxn modelId="{5A2207E5-1152-4266-890E-A58E352D7A27}" type="presParOf" srcId="{259AE4C8-49C1-4879-B2C9-6724BE31F844}" destId="{107FEFD6-63A9-407D-B7FC-1C5EC59A5763}" srcOrd="4" destOrd="0" presId="urn:microsoft.com/office/officeart/2008/layout/VerticalCurvedList"/>
    <dgm:cxn modelId="{B3D1978B-DF5E-4428-84C0-EBE1D9AE744F}" type="presParOf" srcId="{107FEFD6-63A9-407D-B7FC-1C5EC59A5763}" destId="{226C0579-80F5-45D9-BAA7-8316E0277928}" srcOrd="0" destOrd="0" presId="urn:microsoft.com/office/officeart/2008/layout/VerticalCurvedList"/>
    <dgm:cxn modelId="{BFF2A7E4-BFD0-473E-B543-7BE1FB37568E}" type="presParOf" srcId="{259AE4C8-49C1-4879-B2C9-6724BE31F844}" destId="{3A22F14C-EC16-424D-A6E5-1695F600474F}" srcOrd="5" destOrd="0" presId="urn:microsoft.com/office/officeart/2008/layout/VerticalCurvedList"/>
    <dgm:cxn modelId="{9B682E7C-25C8-4BAE-8E67-0691370E0B92}" type="presParOf" srcId="{259AE4C8-49C1-4879-B2C9-6724BE31F844}" destId="{E7365CAC-3D3F-4CBC-AF87-24F4B7D0691E}" srcOrd="6" destOrd="0" presId="urn:microsoft.com/office/officeart/2008/layout/VerticalCurvedList"/>
    <dgm:cxn modelId="{290A95E3-B0DA-4ACF-85A2-27783E6DAE38}" type="presParOf" srcId="{E7365CAC-3D3F-4CBC-AF87-24F4B7D0691E}" destId="{02522F96-3EE2-4771-B381-AD1DD6024565}" srcOrd="0" destOrd="0" presId="urn:microsoft.com/office/officeart/2008/layout/VerticalCurvedList"/>
    <dgm:cxn modelId="{DD1A464D-D029-44DD-8A0A-C52A97BDEF4C}" type="presParOf" srcId="{259AE4C8-49C1-4879-B2C9-6724BE31F844}" destId="{68130C2D-E26E-4567-8935-E0C18E582E0B}" srcOrd="7" destOrd="0" presId="urn:microsoft.com/office/officeart/2008/layout/VerticalCurvedList"/>
    <dgm:cxn modelId="{E5514CC3-6CBA-46B0-A85D-DCB46D2051D6}" type="presParOf" srcId="{259AE4C8-49C1-4879-B2C9-6724BE31F844}" destId="{FAECCB0E-BCBA-486C-9BDD-7A9D1C451DB0}" srcOrd="8" destOrd="0" presId="urn:microsoft.com/office/officeart/2008/layout/VerticalCurvedList"/>
    <dgm:cxn modelId="{C714669F-B56B-46F1-BD6E-01D9367FE93D}" type="presParOf" srcId="{FAECCB0E-BCBA-486C-9BDD-7A9D1C451DB0}" destId="{173B45E8-71AE-4669-8C9C-32680A4029B1}" srcOrd="0" destOrd="0" presId="urn:microsoft.com/office/officeart/2008/layout/VerticalCurvedList"/>
    <dgm:cxn modelId="{D2CCACDD-04E7-4F14-BEB6-23F63FAC6E82}" type="presParOf" srcId="{259AE4C8-49C1-4879-B2C9-6724BE31F844}" destId="{F4F69E5D-62FD-4562-B6A1-36BE582B5A12}" srcOrd="9" destOrd="0" presId="urn:microsoft.com/office/officeart/2008/layout/VerticalCurvedList"/>
    <dgm:cxn modelId="{93C55A15-6E5C-4C8C-9158-81C89A1EBB3E}" type="presParOf" srcId="{259AE4C8-49C1-4879-B2C9-6724BE31F844}" destId="{F406DF86-EA31-43F2-B1A6-13FB9294C740}" srcOrd="10" destOrd="0" presId="urn:microsoft.com/office/officeart/2008/layout/VerticalCurvedList"/>
    <dgm:cxn modelId="{43FEE327-41F4-4955-82DA-7CF14887B121}" type="presParOf" srcId="{F406DF86-EA31-43F2-B1A6-13FB9294C740}" destId="{357ADBE9-2E06-4B27-A92E-412B4DA491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3BDB6A-7FC2-41A2-AC54-B6F66C7B5707}" type="doc">
      <dgm:prSet loTypeId="urn:microsoft.com/office/officeart/2005/8/layout/hList2" loCatId="list" qsTypeId="urn:microsoft.com/office/officeart/2005/8/quickstyle/simple1" qsCatId="simple" csTypeId="urn:microsoft.com/office/officeart/2005/8/colors/accent2_1" csCatId="accent2" phldr="1"/>
      <dgm:spPr/>
      <dgm:t>
        <a:bodyPr/>
        <a:lstStyle/>
        <a:p>
          <a:endParaRPr lang="en-US"/>
        </a:p>
      </dgm:t>
    </dgm:pt>
    <dgm:pt modelId="{7A572D73-D334-4E89-9C88-338A5F1DD405}">
      <dgm:prSet phldrT="[Text]"/>
      <dgm:spPr/>
      <dgm:t>
        <a:bodyPr/>
        <a:lstStyle/>
        <a:p>
          <a:r>
            <a:rPr lang="en-US" dirty="0"/>
            <a:t>Statistics</a:t>
          </a:r>
        </a:p>
      </dgm:t>
    </dgm:pt>
    <dgm:pt modelId="{064FBB30-6A8B-4B43-84D9-7E3B712CAC8F}" type="parTrans" cxnId="{7335E781-CBB0-4179-B0C6-1498C7E56B7D}">
      <dgm:prSet/>
      <dgm:spPr/>
      <dgm:t>
        <a:bodyPr/>
        <a:lstStyle/>
        <a:p>
          <a:endParaRPr lang="en-US"/>
        </a:p>
      </dgm:t>
    </dgm:pt>
    <dgm:pt modelId="{DF600253-BD97-4961-A9D2-3332B58C6FD1}" type="sibTrans" cxnId="{7335E781-CBB0-4179-B0C6-1498C7E56B7D}">
      <dgm:prSet/>
      <dgm:spPr/>
      <dgm:t>
        <a:bodyPr/>
        <a:lstStyle/>
        <a:p>
          <a:endParaRPr lang="en-US"/>
        </a:p>
      </dgm:t>
    </dgm:pt>
    <dgm:pt modelId="{BEF4E6C8-E0B4-49B7-A783-E36505B4D0D8}">
      <dgm:prSet phldrT="[Text]"/>
      <dgm:spPr/>
      <dgm:t>
        <a:bodyPr/>
        <a:lstStyle/>
        <a:p>
          <a:r>
            <a:rPr lang="en-US" dirty="0"/>
            <a:t>Identify the set of indicators that can be developed across sectors</a:t>
          </a:r>
        </a:p>
      </dgm:t>
    </dgm:pt>
    <dgm:pt modelId="{795DF721-8ED8-4223-8DCC-C55281AC3660}" type="parTrans" cxnId="{25A29FC3-87E8-44AB-88D2-B6BC69DD97BE}">
      <dgm:prSet/>
      <dgm:spPr/>
      <dgm:t>
        <a:bodyPr/>
        <a:lstStyle/>
        <a:p>
          <a:endParaRPr lang="en-US"/>
        </a:p>
      </dgm:t>
    </dgm:pt>
    <dgm:pt modelId="{68994BFA-1A78-4D94-8098-F244BD74E187}" type="sibTrans" cxnId="{25A29FC3-87E8-44AB-88D2-B6BC69DD97BE}">
      <dgm:prSet/>
      <dgm:spPr/>
      <dgm:t>
        <a:bodyPr/>
        <a:lstStyle/>
        <a:p>
          <a:endParaRPr lang="en-US"/>
        </a:p>
      </dgm:t>
    </dgm:pt>
    <dgm:pt modelId="{FFBC6327-CB84-493F-9E8C-8D54749248F8}">
      <dgm:prSet phldrT="[Text]"/>
      <dgm:spPr/>
      <dgm:t>
        <a:bodyPr/>
        <a:lstStyle/>
        <a:p>
          <a:r>
            <a:rPr lang="en-US" dirty="0"/>
            <a:t>Policy</a:t>
          </a:r>
        </a:p>
      </dgm:t>
    </dgm:pt>
    <dgm:pt modelId="{E25880D5-A5D0-4571-8BB1-BBEEE1DC3835}" type="parTrans" cxnId="{27012597-1E75-4A2A-83DF-598C659FB99A}">
      <dgm:prSet/>
      <dgm:spPr/>
      <dgm:t>
        <a:bodyPr/>
        <a:lstStyle/>
        <a:p>
          <a:endParaRPr lang="en-US"/>
        </a:p>
      </dgm:t>
    </dgm:pt>
    <dgm:pt modelId="{2DF5C48C-5B67-4EFD-B202-36E70BB88AD7}" type="sibTrans" cxnId="{27012597-1E75-4A2A-83DF-598C659FB99A}">
      <dgm:prSet/>
      <dgm:spPr/>
      <dgm:t>
        <a:bodyPr/>
        <a:lstStyle/>
        <a:p>
          <a:endParaRPr lang="en-US"/>
        </a:p>
      </dgm:t>
    </dgm:pt>
    <dgm:pt modelId="{0F73A1FF-75F2-47E0-AEF6-D136A75C223E}">
      <dgm:prSet phldrT="[Text]"/>
      <dgm:spPr/>
      <dgm:t>
        <a:bodyPr/>
        <a:lstStyle/>
        <a:p>
          <a:r>
            <a:rPr lang="en-US" dirty="0"/>
            <a:t>Explain the importance of data for effective energy efficiency policies</a:t>
          </a:r>
        </a:p>
      </dgm:t>
    </dgm:pt>
    <dgm:pt modelId="{5408126E-79FB-4549-BF97-32B2E39A9404}" type="parTrans" cxnId="{754A20A5-A20C-4A3C-9A19-7FFD06ADB526}">
      <dgm:prSet/>
      <dgm:spPr/>
      <dgm:t>
        <a:bodyPr/>
        <a:lstStyle/>
        <a:p>
          <a:endParaRPr lang="en-US"/>
        </a:p>
      </dgm:t>
    </dgm:pt>
    <dgm:pt modelId="{F4E75300-9741-4591-8B5C-43F114520E71}" type="sibTrans" cxnId="{754A20A5-A20C-4A3C-9A19-7FFD06ADB526}">
      <dgm:prSet/>
      <dgm:spPr/>
      <dgm:t>
        <a:bodyPr/>
        <a:lstStyle/>
        <a:p>
          <a:endParaRPr lang="en-US"/>
        </a:p>
      </dgm:t>
    </dgm:pt>
    <dgm:pt modelId="{901DC610-C380-4489-98EB-2BB231AF6869}">
      <dgm:prSet/>
      <dgm:spPr/>
      <dgm:t>
        <a:bodyPr/>
        <a:lstStyle/>
        <a:p>
          <a:r>
            <a:rPr lang="en-US" dirty="0"/>
            <a:t>Discuss the role of energy efficiency indicators at various levels for </a:t>
          </a:r>
          <a:r>
            <a:rPr lang="en-US" dirty="0" err="1"/>
            <a:t>prioritising</a:t>
          </a:r>
          <a:r>
            <a:rPr lang="en-US" dirty="0"/>
            <a:t> sector-specific energy efficiency policies</a:t>
          </a:r>
        </a:p>
      </dgm:t>
    </dgm:pt>
    <dgm:pt modelId="{A6F1D350-B6A1-41A9-8419-CDF75F731C7B}" type="parTrans" cxnId="{43489010-9903-4B1B-A308-D1217C67DFCD}">
      <dgm:prSet/>
      <dgm:spPr/>
      <dgm:t>
        <a:bodyPr/>
        <a:lstStyle/>
        <a:p>
          <a:endParaRPr lang="en-US"/>
        </a:p>
      </dgm:t>
    </dgm:pt>
    <dgm:pt modelId="{1BFBAB57-10C8-474B-B225-16262B80ADD3}" type="sibTrans" cxnId="{43489010-9903-4B1B-A308-D1217C67DFCD}">
      <dgm:prSet/>
      <dgm:spPr/>
      <dgm:t>
        <a:bodyPr/>
        <a:lstStyle/>
        <a:p>
          <a:endParaRPr lang="en-US"/>
        </a:p>
      </dgm:t>
    </dgm:pt>
    <dgm:pt modelId="{587961EA-11E4-4C22-8A15-D42263CBA0A4}">
      <dgm:prSet/>
      <dgm:spPr/>
      <dgm:t>
        <a:bodyPr/>
        <a:lstStyle/>
        <a:p>
          <a:r>
            <a:rPr lang="en-US" dirty="0"/>
            <a:t>Explain the process of formulating disaggregated EE indicators</a:t>
          </a:r>
        </a:p>
      </dgm:t>
    </dgm:pt>
    <dgm:pt modelId="{4F10755C-6593-4602-937F-F2907DAE94D3}" type="parTrans" cxnId="{0527152F-19FB-4940-98CF-C7FF360CEA65}">
      <dgm:prSet/>
      <dgm:spPr/>
      <dgm:t>
        <a:bodyPr/>
        <a:lstStyle/>
        <a:p>
          <a:endParaRPr lang="en-US"/>
        </a:p>
      </dgm:t>
    </dgm:pt>
    <dgm:pt modelId="{BE394A8C-61A4-409A-A97C-B79C60222481}" type="sibTrans" cxnId="{0527152F-19FB-4940-98CF-C7FF360CEA65}">
      <dgm:prSet/>
      <dgm:spPr/>
      <dgm:t>
        <a:bodyPr/>
        <a:lstStyle/>
        <a:p>
          <a:endParaRPr lang="en-US"/>
        </a:p>
      </dgm:t>
    </dgm:pt>
    <dgm:pt modelId="{CE1C8BD5-9FA5-4EF2-B6BA-CE1C4F852FB1}">
      <dgm:prSet phldrT="[Text]"/>
      <dgm:spPr/>
      <dgm:t>
        <a:bodyPr/>
        <a:lstStyle/>
        <a:p>
          <a:r>
            <a:rPr lang="en-US" dirty="0"/>
            <a:t>Clarify the role of detailed data collection for effective EE indicators and policies </a:t>
          </a:r>
        </a:p>
      </dgm:t>
    </dgm:pt>
    <dgm:pt modelId="{B0333114-5ED0-4D63-ABE3-2A2ACB594FC8}" type="parTrans" cxnId="{7384D301-0F6D-444F-AE51-42ED52DE67F4}">
      <dgm:prSet/>
      <dgm:spPr/>
      <dgm:t>
        <a:bodyPr/>
        <a:lstStyle/>
        <a:p>
          <a:endParaRPr lang="en-US"/>
        </a:p>
      </dgm:t>
    </dgm:pt>
    <dgm:pt modelId="{8A855E93-CD9E-40AF-A7D2-3C094255FEC9}" type="sibTrans" cxnId="{7384D301-0F6D-444F-AE51-42ED52DE67F4}">
      <dgm:prSet/>
      <dgm:spPr/>
      <dgm:t>
        <a:bodyPr/>
        <a:lstStyle/>
        <a:p>
          <a:endParaRPr lang="en-US"/>
        </a:p>
      </dgm:t>
    </dgm:pt>
    <dgm:pt modelId="{41567214-E14A-44C6-9183-A94F5FDDFBFC}">
      <dgm:prSet/>
      <dgm:spPr/>
      <dgm:t>
        <a:bodyPr/>
        <a:lstStyle/>
        <a:p>
          <a:r>
            <a:rPr lang="en-US" dirty="0"/>
            <a:t>Define available approaches for EE surveying, metering and modelling</a:t>
          </a:r>
        </a:p>
      </dgm:t>
    </dgm:pt>
    <dgm:pt modelId="{8BD5110B-4650-4EC2-9E11-9D8A3A913DB0}" type="parTrans" cxnId="{1CEEF38C-74CE-47DA-9102-94CD27EAA076}">
      <dgm:prSet/>
      <dgm:spPr/>
      <dgm:t>
        <a:bodyPr/>
        <a:lstStyle/>
        <a:p>
          <a:endParaRPr lang="en-US"/>
        </a:p>
      </dgm:t>
    </dgm:pt>
    <dgm:pt modelId="{C15E89FA-AC5B-4EC9-81B3-0A0E9F6D7A83}" type="sibTrans" cxnId="{1CEEF38C-74CE-47DA-9102-94CD27EAA076}">
      <dgm:prSet/>
      <dgm:spPr/>
      <dgm:t>
        <a:bodyPr/>
        <a:lstStyle/>
        <a:p>
          <a:endParaRPr lang="en-US"/>
        </a:p>
      </dgm:t>
    </dgm:pt>
    <dgm:pt modelId="{F6978068-CC69-4BAD-B373-88B1B64498AB}">
      <dgm:prSet/>
      <dgm:spPr/>
      <dgm:t>
        <a:bodyPr/>
        <a:lstStyle/>
        <a:p>
          <a:r>
            <a:rPr lang="en-GB" dirty="0"/>
            <a:t>Identify suitable energy efficiency policies in key sectors based on available data and indicators</a:t>
          </a:r>
          <a:endParaRPr lang="en-US" dirty="0"/>
        </a:p>
      </dgm:t>
    </dgm:pt>
    <dgm:pt modelId="{A0751B3C-8AC3-4C04-887D-A8FD1D1EF6A2}" type="parTrans" cxnId="{C7735ECE-C2AF-4C35-863E-85D7DED9C66D}">
      <dgm:prSet/>
      <dgm:spPr/>
      <dgm:t>
        <a:bodyPr/>
        <a:lstStyle/>
        <a:p>
          <a:endParaRPr lang="en-US"/>
        </a:p>
      </dgm:t>
    </dgm:pt>
    <dgm:pt modelId="{2E876AF1-EEFC-4F27-99EE-59F5D6992F49}" type="sibTrans" cxnId="{C7735ECE-C2AF-4C35-863E-85D7DED9C66D}">
      <dgm:prSet/>
      <dgm:spPr/>
      <dgm:t>
        <a:bodyPr/>
        <a:lstStyle/>
        <a:p>
          <a:endParaRPr lang="en-US"/>
        </a:p>
      </dgm:t>
    </dgm:pt>
    <dgm:pt modelId="{07EBCED5-7414-4CD2-A3AF-C34255FA3A2F}" type="pres">
      <dgm:prSet presAssocID="{FE3BDB6A-7FC2-41A2-AC54-B6F66C7B5707}" presName="linearFlow" presStyleCnt="0">
        <dgm:presLayoutVars>
          <dgm:dir/>
          <dgm:animLvl val="lvl"/>
          <dgm:resizeHandles/>
        </dgm:presLayoutVars>
      </dgm:prSet>
      <dgm:spPr/>
    </dgm:pt>
    <dgm:pt modelId="{20FB4E56-3707-4788-BD3D-BFFED364208F}" type="pres">
      <dgm:prSet presAssocID="{7A572D73-D334-4E89-9C88-338A5F1DD405}" presName="compositeNode" presStyleCnt="0">
        <dgm:presLayoutVars>
          <dgm:bulletEnabled val="1"/>
        </dgm:presLayoutVars>
      </dgm:prSet>
      <dgm:spPr/>
    </dgm:pt>
    <dgm:pt modelId="{E7FB4C00-1BEE-4B52-A70F-16AD147E599D}" type="pres">
      <dgm:prSet presAssocID="{7A572D73-D334-4E89-9C88-338A5F1DD405}" presName="image" presStyleLbl="fgImgPlace1" presStyleIdx="0" presStyleCnt="2"/>
      <dgm:spPr>
        <a:blipFill rotWithShape="1">
          <a:blip xmlns:r="http://schemas.openxmlformats.org/officeDocument/2006/relationships" r:embed="rId1"/>
          <a:stretch>
            <a:fillRect/>
          </a:stretch>
        </a:blipFill>
      </dgm:spPr>
    </dgm:pt>
    <dgm:pt modelId="{AFB2A87B-5F8C-487E-8903-DB387F4A4309}" type="pres">
      <dgm:prSet presAssocID="{7A572D73-D334-4E89-9C88-338A5F1DD405}" presName="childNode" presStyleLbl="node1" presStyleIdx="0" presStyleCnt="2">
        <dgm:presLayoutVars>
          <dgm:bulletEnabled val="1"/>
        </dgm:presLayoutVars>
      </dgm:prSet>
      <dgm:spPr/>
    </dgm:pt>
    <dgm:pt modelId="{58047E45-B35C-4AC0-8168-EBB8C15E0F37}" type="pres">
      <dgm:prSet presAssocID="{7A572D73-D334-4E89-9C88-338A5F1DD405}" presName="parentNode" presStyleLbl="revTx" presStyleIdx="0" presStyleCnt="2">
        <dgm:presLayoutVars>
          <dgm:chMax val="0"/>
          <dgm:bulletEnabled val="1"/>
        </dgm:presLayoutVars>
      </dgm:prSet>
      <dgm:spPr/>
    </dgm:pt>
    <dgm:pt modelId="{58A3E3D0-7DB9-4C2C-BA81-17AE7FEBEB29}" type="pres">
      <dgm:prSet presAssocID="{DF600253-BD97-4961-A9D2-3332B58C6FD1}" presName="sibTrans" presStyleCnt="0"/>
      <dgm:spPr/>
    </dgm:pt>
    <dgm:pt modelId="{74417BA8-B381-4CE8-9176-57EFE9C807BA}" type="pres">
      <dgm:prSet presAssocID="{FFBC6327-CB84-493F-9E8C-8D54749248F8}" presName="compositeNode" presStyleCnt="0">
        <dgm:presLayoutVars>
          <dgm:bulletEnabled val="1"/>
        </dgm:presLayoutVars>
      </dgm:prSet>
      <dgm:spPr/>
    </dgm:pt>
    <dgm:pt modelId="{05395440-D5EC-43D4-BDD2-38C54CE550B5}" type="pres">
      <dgm:prSet presAssocID="{FFBC6327-CB84-493F-9E8C-8D54749248F8}" presName="image" presStyleLbl="fgImgPlace1" presStyleIdx="1" presStyleCnt="2"/>
      <dgm:spPr>
        <a:blipFill rotWithShape="1">
          <a:blip xmlns:r="http://schemas.openxmlformats.org/officeDocument/2006/relationships" r:embed="rId2"/>
          <a:stretch>
            <a:fillRect/>
          </a:stretch>
        </a:blipFill>
      </dgm:spPr>
    </dgm:pt>
    <dgm:pt modelId="{B84149D2-3285-4D02-A227-A94F6AB6F12B}" type="pres">
      <dgm:prSet presAssocID="{FFBC6327-CB84-493F-9E8C-8D54749248F8}" presName="childNode" presStyleLbl="node1" presStyleIdx="1" presStyleCnt="2">
        <dgm:presLayoutVars>
          <dgm:bulletEnabled val="1"/>
        </dgm:presLayoutVars>
      </dgm:prSet>
      <dgm:spPr/>
    </dgm:pt>
    <dgm:pt modelId="{1EE65C16-31E3-4BDC-9465-5B68E3FF4F91}" type="pres">
      <dgm:prSet presAssocID="{FFBC6327-CB84-493F-9E8C-8D54749248F8}" presName="parentNode" presStyleLbl="revTx" presStyleIdx="1" presStyleCnt="2">
        <dgm:presLayoutVars>
          <dgm:chMax val="0"/>
          <dgm:bulletEnabled val="1"/>
        </dgm:presLayoutVars>
      </dgm:prSet>
      <dgm:spPr/>
    </dgm:pt>
  </dgm:ptLst>
  <dgm:cxnLst>
    <dgm:cxn modelId="{7384D301-0F6D-444F-AE51-42ED52DE67F4}" srcId="{7A572D73-D334-4E89-9C88-338A5F1DD405}" destId="{CE1C8BD5-9FA5-4EF2-B6BA-CE1C4F852FB1}" srcOrd="1" destOrd="0" parTransId="{B0333114-5ED0-4D63-ABE3-2A2ACB594FC8}" sibTransId="{8A855E93-CD9E-40AF-A7D2-3C094255FEC9}"/>
    <dgm:cxn modelId="{7965E803-425D-4529-88A0-39817918AF12}" type="presOf" srcId="{901DC610-C380-4489-98EB-2BB231AF6869}" destId="{B84149D2-3285-4D02-A227-A94F6AB6F12B}" srcOrd="0" destOrd="1" presId="urn:microsoft.com/office/officeart/2005/8/layout/hList2"/>
    <dgm:cxn modelId="{B0BAB40D-B09E-435E-AADE-86EF06C5221A}" type="presOf" srcId="{CE1C8BD5-9FA5-4EF2-B6BA-CE1C4F852FB1}" destId="{AFB2A87B-5F8C-487E-8903-DB387F4A4309}" srcOrd="0" destOrd="1" presId="urn:microsoft.com/office/officeart/2005/8/layout/hList2"/>
    <dgm:cxn modelId="{43489010-9903-4B1B-A308-D1217C67DFCD}" srcId="{FFBC6327-CB84-493F-9E8C-8D54749248F8}" destId="{901DC610-C380-4489-98EB-2BB231AF6869}" srcOrd="1" destOrd="0" parTransId="{A6F1D350-B6A1-41A9-8419-CDF75F731C7B}" sibTransId="{1BFBAB57-10C8-474B-B225-16262B80ADD3}"/>
    <dgm:cxn modelId="{0527152F-19FB-4940-98CF-C7FF360CEA65}" srcId="{7A572D73-D334-4E89-9C88-338A5F1DD405}" destId="{587961EA-11E4-4C22-8A15-D42263CBA0A4}" srcOrd="2" destOrd="0" parTransId="{4F10755C-6593-4602-937F-F2907DAE94D3}" sibTransId="{BE394A8C-61A4-409A-A97C-B79C60222481}"/>
    <dgm:cxn modelId="{52509F69-CAE7-4AE4-B333-86B238F2A814}" type="presOf" srcId="{FFBC6327-CB84-493F-9E8C-8D54749248F8}" destId="{1EE65C16-31E3-4BDC-9465-5B68E3FF4F91}" srcOrd="0" destOrd="0" presId="urn:microsoft.com/office/officeart/2005/8/layout/hList2"/>
    <dgm:cxn modelId="{EB40277F-59AA-4BB2-A438-E790B27100FB}" type="presOf" srcId="{587961EA-11E4-4C22-8A15-D42263CBA0A4}" destId="{AFB2A87B-5F8C-487E-8903-DB387F4A4309}" srcOrd="0" destOrd="2" presId="urn:microsoft.com/office/officeart/2005/8/layout/hList2"/>
    <dgm:cxn modelId="{7335E781-CBB0-4179-B0C6-1498C7E56B7D}" srcId="{FE3BDB6A-7FC2-41A2-AC54-B6F66C7B5707}" destId="{7A572D73-D334-4E89-9C88-338A5F1DD405}" srcOrd="0" destOrd="0" parTransId="{064FBB30-6A8B-4B43-84D9-7E3B712CAC8F}" sibTransId="{DF600253-BD97-4961-A9D2-3332B58C6FD1}"/>
    <dgm:cxn modelId="{23CA6F8C-F2B0-4713-A639-6F7164159975}" type="presOf" srcId="{7A572D73-D334-4E89-9C88-338A5F1DD405}" destId="{58047E45-B35C-4AC0-8168-EBB8C15E0F37}" srcOrd="0" destOrd="0" presId="urn:microsoft.com/office/officeart/2005/8/layout/hList2"/>
    <dgm:cxn modelId="{1CEEF38C-74CE-47DA-9102-94CD27EAA076}" srcId="{7A572D73-D334-4E89-9C88-338A5F1DD405}" destId="{41567214-E14A-44C6-9183-A94F5FDDFBFC}" srcOrd="3" destOrd="0" parTransId="{8BD5110B-4650-4EC2-9E11-9D8A3A913DB0}" sibTransId="{C15E89FA-AC5B-4EC9-81B3-0A0E9F6D7A83}"/>
    <dgm:cxn modelId="{27012597-1E75-4A2A-83DF-598C659FB99A}" srcId="{FE3BDB6A-7FC2-41A2-AC54-B6F66C7B5707}" destId="{FFBC6327-CB84-493F-9E8C-8D54749248F8}" srcOrd="1" destOrd="0" parTransId="{E25880D5-A5D0-4571-8BB1-BBEEE1DC3835}" sibTransId="{2DF5C48C-5B67-4EFD-B202-36E70BB88AD7}"/>
    <dgm:cxn modelId="{74AE86A4-B357-40C7-8E94-FE725076AC97}" type="presOf" srcId="{41567214-E14A-44C6-9183-A94F5FDDFBFC}" destId="{AFB2A87B-5F8C-487E-8903-DB387F4A4309}" srcOrd="0" destOrd="3" presId="urn:microsoft.com/office/officeart/2005/8/layout/hList2"/>
    <dgm:cxn modelId="{754A20A5-A20C-4A3C-9A19-7FFD06ADB526}" srcId="{FFBC6327-CB84-493F-9E8C-8D54749248F8}" destId="{0F73A1FF-75F2-47E0-AEF6-D136A75C223E}" srcOrd="0" destOrd="0" parTransId="{5408126E-79FB-4549-BF97-32B2E39A9404}" sibTransId="{F4E75300-9741-4591-8B5C-43F114520E71}"/>
    <dgm:cxn modelId="{25A29FC3-87E8-44AB-88D2-B6BC69DD97BE}" srcId="{7A572D73-D334-4E89-9C88-338A5F1DD405}" destId="{BEF4E6C8-E0B4-49B7-A783-E36505B4D0D8}" srcOrd="0" destOrd="0" parTransId="{795DF721-8ED8-4223-8DCC-C55281AC3660}" sibTransId="{68994BFA-1A78-4D94-8098-F244BD74E187}"/>
    <dgm:cxn modelId="{8BC60ECE-69EB-4DAD-8FB6-1F25D12A9CFE}" type="presOf" srcId="{F6978068-CC69-4BAD-B373-88B1B64498AB}" destId="{B84149D2-3285-4D02-A227-A94F6AB6F12B}" srcOrd="0" destOrd="2" presId="urn:microsoft.com/office/officeart/2005/8/layout/hList2"/>
    <dgm:cxn modelId="{C7735ECE-C2AF-4C35-863E-85D7DED9C66D}" srcId="{FFBC6327-CB84-493F-9E8C-8D54749248F8}" destId="{F6978068-CC69-4BAD-B373-88B1B64498AB}" srcOrd="2" destOrd="0" parTransId="{A0751B3C-8AC3-4C04-887D-A8FD1D1EF6A2}" sibTransId="{2E876AF1-EEFC-4F27-99EE-59F5D6992F49}"/>
    <dgm:cxn modelId="{296186D4-1378-49C8-8721-4E04D324EE89}" type="presOf" srcId="{0F73A1FF-75F2-47E0-AEF6-D136A75C223E}" destId="{B84149D2-3285-4D02-A227-A94F6AB6F12B}" srcOrd="0" destOrd="0" presId="urn:microsoft.com/office/officeart/2005/8/layout/hList2"/>
    <dgm:cxn modelId="{DD6809F0-C98F-4D1A-B151-3326D0F36CA6}" type="presOf" srcId="{BEF4E6C8-E0B4-49B7-A783-E36505B4D0D8}" destId="{AFB2A87B-5F8C-487E-8903-DB387F4A4309}" srcOrd="0" destOrd="0" presId="urn:microsoft.com/office/officeart/2005/8/layout/hList2"/>
    <dgm:cxn modelId="{6CB0E7F2-4821-4073-9FF6-A0C9824F1CA4}" type="presOf" srcId="{FE3BDB6A-7FC2-41A2-AC54-B6F66C7B5707}" destId="{07EBCED5-7414-4CD2-A3AF-C34255FA3A2F}" srcOrd="0" destOrd="0" presId="urn:microsoft.com/office/officeart/2005/8/layout/hList2"/>
    <dgm:cxn modelId="{478E808F-D3D0-4B07-8053-E2E5C15970C8}" type="presParOf" srcId="{07EBCED5-7414-4CD2-A3AF-C34255FA3A2F}" destId="{20FB4E56-3707-4788-BD3D-BFFED364208F}" srcOrd="0" destOrd="0" presId="urn:microsoft.com/office/officeart/2005/8/layout/hList2"/>
    <dgm:cxn modelId="{BB954CB6-367D-4FCA-A313-694B54570291}" type="presParOf" srcId="{20FB4E56-3707-4788-BD3D-BFFED364208F}" destId="{E7FB4C00-1BEE-4B52-A70F-16AD147E599D}" srcOrd="0" destOrd="0" presId="urn:microsoft.com/office/officeart/2005/8/layout/hList2"/>
    <dgm:cxn modelId="{295CEA9E-CA2D-4D3E-94B9-27EBB26D2E3B}" type="presParOf" srcId="{20FB4E56-3707-4788-BD3D-BFFED364208F}" destId="{AFB2A87B-5F8C-487E-8903-DB387F4A4309}" srcOrd="1" destOrd="0" presId="urn:microsoft.com/office/officeart/2005/8/layout/hList2"/>
    <dgm:cxn modelId="{05A38031-4965-40DA-A9E4-49852B81A1B2}" type="presParOf" srcId="{20FB4E56-3707-4788-BD3D-BFFED364208F}" destId="{58047E45-B35C-4AC0-8168-EBB8C15E0F37}" srcOrd="2" destOrd="0" presId="urn:microsoft.com/office/officeart/2005/8/layout/hList2"/>
    <dgm:cxn modelId="{B4C632B4-40F3-496E-B98B-69DAEB156842}" type="presParOf" srcId="{07EBCED5-7414-4CD2-A3AF-C34255FA3A2F}" destId="{58A3E3D0-7DB9-4C2C-BA81-17AE7FEBEB29}" srcOrd="1" destOrd="0" presId="urn:microsoft.com/office/officeart/2005/8/layout/hList2"/>
    <dgm:cxn modelId="{2F5CAB20-EE93-485F-A053-E39B2DEE86F6}" type="presParOf" srcId="{07EBCED5-7414-4CD2-A3AF-C34255FA3A2F}" destId="{74417BA8-B381-4CE8-9176-57EFE9C807BA}" srcOrd="2" destOrd="0" presId="urn:microsoft.com/office/officeart/2005/8/layout/hList2"/>
    <dgm:cxn modelId="{D561CBC7-476A-43E7-BCF3-31FBEF03A295}" type="presParOf" srcId="{74417BA8-B381-4CE8-9176-57EFE9C807BA}" destId="{05395440-D5EC-43D4-BDD2-38C54CE550B5}" srcOrd="0" destOrd="0" presId="urn:microsoft.com/office/officeart/2005/8/layout/hList2"/>
    <dgm:cxn modelId="{6CCC7790-3C37-4C55-B5D3-A1AE84BD8592}" type="presParOf" srcId="{74417BA8-B381-4CE8-9176-57EFE9C807BA}" destId="{B84149D2-3285-4D02-A227-A94F6AB6F12B}" srcOrd="1" destOrd="0" presId="urn:microsoft.com/office/officeart/2005/8/layout/hList2"/>
    <dgm:cxn modelId="{16E0CBC7-391C-4E4D-BB73-4B3EB004C0E1}" type="presParOf" srcId="{74417BA8-B381-4CE8-9176-57EFE9C807BA}" destId="{1EE65C16-31E3-4BDC-9465-5B68E3FF4F91}"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02B805-FF7A-41DA-B306-200CC7F52B16}"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id-ID"/>
        </a:p>
      </dgm:t>
    </dgm:pt>
    <dgm:pt modelId="{56C610B9-40C9-41EF-B135-51DAD786F583}">
      <dgm:prSet phldrT="[Text]"/>
      <dgm:spPr/>
      <dgm:t>
        <a:bodyPr/>
        <a:lstStyle/>
        <a:p>
          <a:r>
            <a:rPr lang="en-US" dirty="0"/>
            <a:t>Input Data </a:t>
          </a:r>
        </a:p>
        <a:p>
          <a:r>
            <a:rPr lang="en-US" dirty="0"/>
            <a:t>oleh </a:t>
          </a:r>
          <a:r>
            <a:rPr lang="en-US" dirty="0" err="1"/>
            <a:t>Industri</a:t>
          </a:r>
          <a:endParaRPr lang="id-ID" dirty="0"/>
        </a:p>
      </dgm:t>
    </dgm:pt>
    <dgm:pt modelId="{7D99EF5C-0EBB-4066-899E-95DACDBA9306}" type="parTrans" cxnId="{D5798C8C-20EB-4D46-A434-941328BC34D0}">
      <dgm:prSet/>
      <dgm:spPr/>
      <dgm:t>
        <a:bodyPr/>
        <a:lstStyle/>
        <a:p>
          <a:endParaRPr lang="id-ID"/>
        </a:p>
      </dgm:t>
    </dgm:pt>
    <dgm:pt modelId="{61778AFF-BBBD-4CD0-B9B9-2DE2C9401E33}" type="sibTrans" cxnId="{D5798C8C-20EB-4D46-A434-941328BC34D0}">
      <dgm:prSet/>
      <dgm:spPr/>
      <dgm:t>
        <a:bodyPr/>
        <a:lstStyle/>
        <a:p>
          <a:endParaRPr lang="id-ID"/>
        </a:p>
      </dgm:t>
    </dgm:pt>
    <dgm:pt modelId="{F2B8FD3C-C7AA-4BAB-A5F6-6324DC8DFBC7}">
      <dgm:prSet phldrT="[Text]"/>
      <dgm:spPr/>
      <dgm:t>
        <a:bodyPr/>
        <a:lstStyle/>
        <a:p>
          <a:r>
            <a:rPr lang="en-US" dirty="0" err="1"/>
            <a:t>Verifikasi</a:t>
          </a:r>
          <a:r>
            <a:rPr lang="en-US" dirty="0"/>
            <a:t>/</a:t>
          </a:r>
          <a:r>
            <a:rPr lang="en-US" dirty="0" err="1"/>
            <a:t>validasi</a:t>
          </a:r>
          <a:r>
            <a:rPr lang="en-US" dirty="0"/>
            <a:t> oleh</a:t>
          </a:r>
        </a:p>
        <a:p>
          <a:r>
            <a:rPr lang="en-US" dirty="0" err="1"/>
            <a:t>Direktorat</a:t>
          </a:r>
          <a:r>
            <a:rPr lang="en-US" dirty="0"/>
            <a:t> Teknis</a:t>
          </a:r>
          <a:endParaRPr lang="id-ID" dirty="0"/>
        </a:p>
      </dgm:t>
    </dgm:pt>
    <dgm:pt modelId="{EE9DAC16-614D-4F6E-A0D7-3635FC922C65}" type="parTrans" cxnId="{8848F3A0-B884-42A5-A374-ED6E226DB404}">
      <dgm:prSet/>
      <dgm:spPr/>
      <dgm:t>
        <a:bodyPr/>
        <a:lstStyle/>
        <a:p>
          <a:endParaRPr lang="id-ID"/>
        </a:p>
      </dgm:t>
    </dgm:pt>
    <dgm:pt modelId="{1D0372BE-3ABC-4AD2-A2D9-963AC54481AF}" type="sibTrans" cxnId="{8848F3A0-B884-42A5-A374-ED6E226DB404}">
      <dgm:prSet/>
      <dgm:spPr/>
      <dgm:t>
        <a:bodyPr/>
        <a:lstStyle/>
        <a:p>
          <a:endParaRPr lang="id-ID"/>
        </a:p>
      </dgm:t>
    </dgm:pt>
    <dgm:pt modelId="{F0D0F5AE-A706-43C5-8C23-5389A3F982F4}">
      <dgm:prSet phldrT="[Text]"/>
      <dgm:spPr/>
      <dgm:t>
        <a:bodyPr/>
        <a:lstStyle/>
        <a:p>
          <a:r>
            <a:rPr lang="en-US" dirty="0"/>
            <a:t>Analisa/</a:t>
          </a:r>
          <a:r>
            <a:rPr lang="en-US" dirty="0" err="1"/>
            <a:t>olah</a:t>
          </a:r>
          <a:r>
            <a:rPr lang="en-US" dirty="0"/>
            <a:t> data oleh JF Pembina </a:t>
          </a:r>
          <a:r>
            <a:rPr lang="en-US" dirty="0" err="1"/>
            <a:t>Industri</a:t>
          </a:r>
          <a:endParaRPr lang="id-ID" dirty="0"/>
        </a:p>
      </dgm:t>
    </dgm:pt>
    <dgm:pt modelId="{7ADF804F-3058-4109-95AE-53C2974972F7}" type="parTrans" cxnId="{75EC4E40-E53E-4E3E-99D8-F97AE77AEBC0}">
      <dgm:prSet/>
      <dgm:spPr/>
      <dgm:t>
        <a:bodyPr/>
        <a:lstStyle/>
        <a:p>
          <a:endParaRPr lang="id-ID"/>
        </a:p>
      </dgm:t>
    </dgm:pt>
    <dgm:pt modelId="{0960448E-DB68-4796-A971-94FDD3681EA5}" type="sibTrans" cxnId="{75EC4E40-E53E-4E3E-99D8-F97AE77AEBC0}">
      <dgm:prSet/>
      <dgm:spPr/>
      <dgm:t>
        <a:bodyPr/>
        <a:lstStyle/>
        <a:p>
          <a:endParaRPr lang="id-ID"/>
        </a:p>
      </dgm:t>
    </dgm:pt>
    <dgm:pt modelId="{68D356E8-7A46-4940-BBDE-0A79F11E07BE}">
      <dgm:prSet/>
      <dgm:spPr/>
      <dgm:t>
        <a:bodyPr/>
        <a:lstStyle/>
        <a:p>
          <a:r>
            <a:rPr lang="en-US" dirty="0" err="1"/>
            <a:t>Laporan</a:t>
          </a:r>
          <a:r>
            <a:rPr lang="en-US" dirty="0"/>
            <a:t> </a:t>
          </a:r>
          <a:r>
            <a:rPr lang="en-US" dirty="0" err="1"/>
            <a:t>Analisis</a:t>
          </a:r>
          <a:r>
            <a:rPr lang="en-US" dirty="0"/>
            <a:t> </a:t>
          </a:r>
          <a:r>
            <a:rPr lang="en-US" dirty="0" err="1"/>
            <a:t>Sumber</a:t>
          </a:r>
          <a:r>
            <a:rPr lang="en-US" dirty="0"/>
            <a:t> </a:t>
          </a:r>
          <a:r>
            <a:rPr lang="en-US" dirty="0" err="1"/>
            <a:t>Daya</a:t>
          </a:r>
          <a:r>
            <a:rPr lang="en-US" dirty="0"/>
            <a:t> </a:t>
          </a:r>
          <a:r>
            <a:rPr lang="en-US" dirty="0" err="1"/>
            <a:t>Industri</a:t>
          </a:r>
          <a:endParaRPr lang="id-ID" dirty="0"/>
        </a:p>
      </dgm:t>
    </dgm:pt>
    <dgm:pt modelId="{03C51249-5596-4A57-8070-61533890E588}" type="parTrans" cxnId="{E46D3307-A96D-4898-89CF-E016AFB78E08}">
      <dgm:prSet/>
      <dgm:spPr/>
      <dgm:t>
        <a:bodyPr/>
        <a:lstStyle/>
        <a:p>
          <a:endParaRPr lang="id-ID"/>
        </a:p>
      </dgm:t>
    </dgm:pt>
    <dgm:pt modelId="{FCA5E2F0-58AB-419B-8E2E-590158225B02}" type="sibTrans" cxnId="{E46D3307-A96D-4898-89CF-E016AFB78E08}">
      <dgm:prSet/>
      <dgm:spPr/>
      <dgm:t>
        <a:bodyPr/>
        <a:lstStyle/>
        <a:p>
          <a:endParaRPr lang="id-ID"/>
        </a:p>
      </dgm:t>
    </dgm:pt>
    <dgm:pt modelId="{C2EC6CB3-D187-4AC4-8100-D8BC62010423}" type="pres">
      <dgm:prSet presAssocID="{2B02B805-FF7A-41DA-B306-200CC7F52B16}" presName="Name0" presStyleCnt="0">
        <dgm:presLayoutVars>
          <dgm:dir/>
          <dgm:resizeHandles val="exact"/>
        </dgm:presLayoutVars>
      </dgm:prSet>
      <dgm:spPr/>
    </dgm:pt>
    <dgm:pt modelId="{F59ED34A-6F06-48BA-BB0E-1F17F895CED1}" type="pres">
      <dgm:prSet presAssocID="{56C610B9-40C9-41EF-B135-51DAD786F583}" presName="node" presStyleLbl="node1" presStyleIdx="0" presStyleCnt="4">
        <dgm:presLayoutVars>
          <dgm:bulletEnabled val="1"/>
        </dgm:presLayoutVars>
      </dgm:prSet>
      <dgm:spPr/>
    </dgm:pt>
    <dgm:pt modelId="{B4125566-CE69-4ADF-9AFD-D3877B1A7480}" type="pres">
      <dgm:prSet presAssocID="{61778AFF-BBBD-4CD0-B9B9-2DE2C9401E33}" presName="sibTrans" presStyleLbl="sibTrans2D1" presStyleIdx="0" presStyleCnt="3"/>
      <dgm:spPr/>
    </dgm:pt>
    <dgm:pt modelId="{1F3CE83D-1304-42F7-BE1D-F47DDB09603D}" type="pres">
      <dgm:prSet presAssocID="{61778AFF-BBBD-4CD0-B9B9-2DE2C9401E33}" presName="connectorText" presStyleLbl="sibTrans2D1" presStyleIdx="0" presStyleCnt="3"/>
      <dgm:spPr/>
    </dgm:pt>
    <dgm:pt modelId="{544CFF59-101A-44D0-B4E8-A1E1D8D1BFF3}" type="pres">
      <dgm:prSet presAssocID="{F2B8FD3C-C7AA-4BAB-A5F6-6324DC8DFBC7}" presName="node" presStyleLbl="node1" presStyleIdx="1" presStyleCnt="4">
        <dgm:presLayoutVars>
          <dgm:bulletEnabled val="1"/>
        </dgm:presLayoutVars>
      </dgm:prSet>
      <dgm:spPr/>
    </dgm:pt>
    <dgm:pt modelId="{D206EBEF-0C32-4C1F-9238-F483B92D683E}" type="pres">
      <dgm:prSet presAssocID="{1D0372BE-3ABC-4AD2-A2D9-963AC54481AF}" presName="sibTrans" presStyleLbl="sibTrans2D1" presStyleIdx="1" presStyleCnt="3"/>
      <dgm:spPr/>
    </dgm:pt>
    <dgm:pt modelId="{F3C0F6B8-8B0A-48D8-A723-70752F752703}" type="pres">
      <dgm:prSet presAssocID="{1D0372BE-3ABC-4AD2-A2D9-963AC54481AF}" presName="connectorText" presStyleLbl="sibTrans2D1" presStyleIdx="1" presStyleCnt="3"/>
      <dgm:spPr/>
    </dgm:pt>
    <dgm:pt modelId="{111348AB-BEB6-4B67-A068-51FCCA841854}" type="pres">
      <dgm:prSet presAssocID="{F0D0F5AE-A706-43C5-8C23-5389A3F982F4}" presName="node" presStyleLbl="node1" presStyleIdx="2" presStyleCnt="4">
        <dgm:presLayoutVars>
          <dgm:bulletEnabled val="1"/>
        </dgm:presLayoutVars>
      </dgm:prSet>
      <dgm:spPr/>
    </dgm:pt>
    <dgm:pt modelId="{3341D646-293B-47A8-A8C5-23CC629666A4}" type="pres">
      <dgm:prSet presAssocID="{0960448E-DB68-4796-A971-94FDD3681EA5}" presName="sibTrans" presStyleLbl="sibTrans2D1" presStyleIdx="2" presStyleCnt="3"/>
      <dgm:spPr/>
    </dgm:pt>
    <dgm:pt modelId="{591FF897-6F43-49A7-8F69-4D2494637CAA}" type="pres">
      <dgm:prSet presAssocID="{0960448E-DB68-4796-A971-94FDD3681EA5}" presName="connectorText" presStyleLbl="sibTrans2D1" presStyleIdx="2" presStyleCnt="3"/>
      <dgm:spPr/>
    </dgm:pt>
    <dgm:pt modelId="{CC11B554-9857-448E-B435-C68C51309002}" type="pres">
      <dgm:prSet presAssocID="{68D356E8-7A46-4940-BBDE-0A79F11E07BE}" presName="node" presStyleLbl="node1" presStyleIdx="3" presStyleCnt="4">
        <dgm:presLayoutVars>
          <dgm:bulletEnabled val="1"/>
        </dgm:presLayoutVars>
      </dgm:prSet>
      <dgm:spPr/>
    </dgm:pt>
  </dgm:ptLst>
  <dgm:cxnLst>
    <dgm:cxn modelId="{E46D3307-A96D-4898-89CF-E016AFB78E08}" srcId="{2B02B805-FF7A-41DA-B306-200CC7F52B16}" destId="{68D356E8-7A46-4940-BBDE-0A79F11E07BE}" srcOrd="3" destOrd="0" parTransId="{03C51249-5596-4A57-8070-61533890E588}" sibTransId="{FCA5E2F0-58AB-419B-8E2E-590158225B02}"/>
    <dgm:cxn modelId="{01356120-5FFF-4727-A457-0F177D1F3C62}" type="presOf" srcId="{2B02B805-FF7A-41DA-B306-200CC7F52B16}" destId="{C2EC6CB3-D187-4AC4-8100-D8BC62010423}" srcOrd="0" destOrd="0" presId="urn:microsoft.com/office/officeart/2005/8/layout/process1"/>
    <dgm:cxn modelId="{DFDE4D31-0BE3-45D7-88E2-06225BC5F11C}" type="presOf" srcId="{1D0372BE-3ABC-4AD2-A2D9-963AC54481AF}" destId="{F3C0F6B8-8B0A-48D8-A723-70752F752703}" srcOrd="1" destOrd="0" presId="urn:microsoft.com/office/officeart/2005/8/layout/process1"/>
    <dgm:cxn modelId="{909E9E33-CE8F-45C3-A4FE-2797A657B072}" type="presOf" srcId="{F0D0F5AE-A706-43C5-8C23-5389A3F982F4}" destId="{111348AB-BEB6-4B67-A068-51FCCA841854}" srcOrd="0" destOrd="0" presId="urn:microsoft.com/office/officeart/2005/8/layout/process1"/>
    <dgm:cxn modelId="{75EC4E40-E53E-4E3E-99D8-F97AE77AEBC0}" srcId="{2B02B805-FF7A-41DA-B306-200CC7F52B16}" destId="{F0D0F5AE-A706-43C5-8C23-5389A3F982F4}" srcOrd="2" destOrd="0" parTransId="{7ADF804F-3058-4109-95AE-53C2974972F7}" sibTransId="{0960448E-DB68-4796-A971-94FDD3681EA5}"/>
    <dgm:cxn modelId="{2DCD2C6A-71E5-47FE-B777-6E7810403BE8}" type="presOf" srcId="{1D0372BE-3ABC-4AD2-A2D9-963AC54481AF}" destId="{D206EBEF-0C32-4C1F-9238-F483B92D683E}" srcOrd="0" destOrd="0" presId="urn:microsoft.com/office/officeart/2005/8/layout/process1"/>
    <dgm:cxn modelId="{42818770-789E-4406-982A-0A9F3B0B69C1}" type="presOf" srcId="{F2B8FD3C-C7AA-4BAB-A5F6-6324DC8DFBC7}" destId="{544CFF59-101A-44D0-B4E8-A1E1D8D1BFF3}" srcOrd="0" destOrd="0" presId="urn:microsoft.com/office/officeart/2005/8/layout/process1"/>
    <dgm:cxn modelId="{7826EC53-24C8-42BB-9137-BE792C4B9667}" type="presOf" srcId="{0960448E-DB68-4796-A971-94FDD3681EA5}" destId="{3341D646-293B-47A8-A8C5-23CC629666A4}" srcOrd="0" destOrd="0" presId="urn:microsoft.com/office/officeart/2005/8/layout/process1"/>
    <dgm:cxn modelId="{2A98277D-6E31-411C-ADCD-892D0A487FED}" type="presOf" srcId="{68D356E8-7A46-4940-BBDE-0A79F11E07BE}" destId="{CC11B554-9857-448E-B435-C68C51309002}" srcOrd="0" destOrd="0" presId="urn:microsoft.com/office/officeart/2005/8/layout/process1"/>
    <dgm:cxn modelId="{D5798C8C-20EB-4D46-A434-941328BC34D0}" srcId="{2B02B805-FF7A-41DA-B306-200CC7F52B16}" destId="{56C610B9-40C9-41EF-B135-51DAD786F583}" srcOrd="0" destOrd="0" parTransId="{7D99EF5C-0EBB-4066-899E-95DACDBA9306}" sibTransId="{61778AFF-BBBD-4CD0-B9B9-2DE2C9401E33}"/>
    <dgm:cxn modelId="{09E80B92-CB75-488D-A4F1-A95B41FF9A98}" type="presOf" srcId="{56C610B9-40C9-41EF-B135-51DAD786F583}" destId="{F59ED34A-6F06-48BA-BB0E-1F17F895CED1}" srcOrd="0" destOrd="0" presId="urn:microsoft.com/office/officeart/2005/8/layout/process1"/>
    <dgm:cxn modelId="{8848F3A0-B884-42A5-A374-ED6E226DB404}" srcId="{2B02B805-FF7A-41DA-B306-200CC7F52B16}" destId="{F2B8FD3C-C7AA-4BAB-A5F6-6324DC8DFBC7}" srcOrd="1" destOrd="0" parTransId="{EE9DAC16-614D-4F6E-A0D7-3635FC922C65}" sibTransId="{1D0372BE-3ABC-4AD2-A2D9-963AC54481AF}"/>
    <dgm:cxn modelId="{38CCB2B0-4247-4E10-94AD-E5F943DF5CF9}" type="presOf" srcId="{61778AFF-BBBD-4CD0-B9B9-2DE2C9401E33}" destId="{B4125566-CE69-4ADF-9AFD-D3877B1A7480}" srcOrd="0" destOrd="0" presId="urn:microsoft.com/office/officeart/2005/8/layout/process1"/>
    <dgm:cxn modelId="{3DC09DBB-918D-435D-9C20-33C351EA181E}" type="presOf" srcId="{0960448E-DB68-4796-A971-94FDD3681EA5}" destId="{591FF897-6F43-49A7-8F69-4D2494637CAA}" srcOrd="1" destOrd="0" presId="urn:microsoft.com/office/officeart/2005/8/layout/process1"/>
    <dgm:cxn modelId="{AEEF64CF-B665-4E31-A6F9-7E20C6B7ECE4}" type="presOf" srcId="{61778AFF-BBBD-4CD0-B9B9-2DE2C9401E33}" destId="{1F3CE83D-1304-42F7-BE1D-F47DDB09603D}" srcOrd="1" destOrd="0" presId="urn:microsoft.com/office/officeart/2005/8/layout/process1"/>
    <dgm:cxn modelId="{97EFB021-4723-40F6-AE98-D18D38820970}" type="presParOf" srcId="{C2EC6CB3-D187-4AC4-8100-D8BC62010423}" destId="{F59ED34A-6F06-48BA-BB0E-1F17F895CED1}" srcOrd="0" destOrd="0" presId="urn:microsoft.com/office/officeart/2005/8/layout/process1"/>
    <dgm:cxn modelId="{8255DA6E-B872-40E9-8290-B2B41B5A50F8}" type="presParOf" srcId="{C2EC6CB3-D187-4AC4-8100-D8BC62010423}" destId="{B4125566-CE69-4ADF-9AFD-D3877B1A7480}" srcOrd="1" destOrd="0" presId="urn:microsoft.com/office/officeart/2005/8/layout/process1"/>
    <dgm:cxn modelId="{9472606C-947E-452A-8F33-9ADB8386E9C6}" type="presParOf" srcId="{B4125566-CE69-4ADF-9AFD-D3877B1A7480}" destId="{1F3CE83D-1304-42F7-BE1D-F47DDB09603D}" srcOrd="0" destOrd="0" presId="urn:microsoft.com/office/officeart/2005/8/layout/process1"/>
    <dgm:cxn modelId="{613535B2-A416-4EF7-936E-9148F5442351}" type="presParOf" srcId="{C2EC6CB3-D187-4AC4-8100-D8BC62010423}" destId="{544CFF59-101A-44D0-B4E8-A1E1D8D1BFF3}" srcOrd="2" destOrd="0" presId="urn:microsoft.com/office/officeart/2005/8/layout/process1"/>
    <dgm:cxn modelId="{32206D63-9A6F-46E2-A573-9CFBD4431E29}" type="presParOf" srcId="{C2EC6CB3-D187-4AC4-8100-D8BC62010423}" destId="{D206EBEF-0C32-4C1F-9238-F483B92D683E}" srcOrd="3" destOrd="0" presId="urn:microsoft.com/office/officeart/2005/8/layout/process1"/>
    <dgm:cxn modelId="{3F1CB86E-F87B-4D7B-9431-721FB6031A5B}" type="presParOf" srcId="{D206EBEF-0C32-4C1F-9238-F483B92D683E}" destId="{F3C0F6B8-8B0A-48D8-A723-70752F752703}" srcOrd="0" destOrd="0" presId="urn:microsoft.com/office/officeart/2005/8/layout/process1"/>
    <dgm:cxn modelId="{EB351554-4B31-45A5-B945-3BA2763CB810}" type="presParOf" srcId="{C2EC6CB3-D187-4AC4-8100-D8BC62010423}" destId="{111348AB-BEB6-4B67-A068-51FCCA841854}" srcOrd="4" destOrd="0" presId="urn:microsoft.com/office/officeart/2005/8/layout/process1"/>
    <dgm:cxn modelId="{A0D28C61-1010-4DAB-A66A-614A8DCC84FA}" type="presParOf" srcId="{C2EC6CB3-D187-4AC4-8100-D8BC62010423}" destId="{3341D646-293B-47A8-A8C5-23CC629666A4}" srcOrd="5" destOrd="0" presId="urn:microsoft.com/office/officeart/2005/8/layout/process1"/>
    <dgm:cxn modelId="{B6EDB9F0-82AC-4E7F-87E6-23A8E6AE3F7A}" type="presParOf" srcId="{3341D646-293B-47A8-A8C5-23CC629666A4}" destId="{591FF897-6F43-49A7-8F69-4D2494637CAA}" srcOrd="0" destOrd="0" presId="urn:microsoft.com/office/officeart/2005/8/layout/process1"/>
    <dgm:cxn modelId="{3F7D675A-8C73-44B7-9FF9-1D4F3A54EE16}" type="presParOf" srcId="{C2EC6CB3-D187-4AC4-8100-D8BC62010423}" destId="{CC11B554-9857-448E-B435-C68C5130900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B5B318-37B1-47ED-B99D-800900DE9415}" type="doc">
      <dgm:prSet loTypeId="urn:microsoft.com/office/officeart/2005/8/layout/hProcess9" loCatId="process" qsTypeId="urn:microsoft.com/office/officeart/2005/8/quickstyle/simple1" qsCatId="simple" csTypeId="urn:microsoft.com/office/officeart/2005/8/colors/accent1_2" csCatId="accent1" phldr="1"/>
      <dgm:spPr/>
    </dgm:pt>
    <dgm:pt modelId="{D381FFE6-58DB-4851-887F-A00829264FEA}">
      <dgm:prSet phldrT="[Text]"/>
      <dgm:spPr>
        <a:solidFill>
          <a:schemeClr val="tx1">
            <a:lumMod val="85000"/>
            <a:lumOff val="15000"/>
          </a:schemeClr>
        </a:solidFill>
        <a:ln>
          <a:noFill/>
        </a:ln>
      </dgm:spPr>
      <dgm:t>
        <a:bodyPr lIns="0" tIns="0" rIns="0" bIns="0"/>
        <a:lstStyle/>
        <a:p>
          <a:r>
            <a:rPr lang="en-US" dirty="0"/>
            <a:t>PBG</a:t>
          </a:r>
          <a:endParaRPr lang="en-ID" dirty="0"/>
        </a:p>
      </dgm:t>
    </dgm:pt>
    <dgm:pt modelId="{613EB768-25D4-4919-8C20-E466E43A5F07}" type="parTrans" cxnId="{0A0871B5-AFA5-4383-AD78-FADA87D6FCCC}">
      <dgm:prSet/>
      <dgm:spPr/>
      <dgm:t>
        <a:bodyPr/>
        <a:lstStyle/>
        <a:p>
          <a:endParaRPr lang="en-ID"/>
        </a:p>
      </dgm:t>
    </dgm:pt>
    <dgm:pt modelId="{B16FD10C-52AF-4B3F-AE63-F2D6EA56DB6C}" type="sibTrans" cxnId="{0A0871B5-AFA5-4383-AD78-FADA87D6FCCC}">
      <dgm:prSet/>
      <dgm:spPr/>
      <dgm:t>
        <a:bodyPr/>
        <a:lstStyle/>
        <a:p>
          <a:endParaRPr lang="en-ID"/>
        </a:p>
      </dgm:t>
    </dgm:pt>
    <dgm:pt modelId="{9F1E8937-F02D-47CC-8352-6A4F748C7F75}">
      <dgm:prSet phldrT="[Text]"/>
      <dgm:spPr>
        <a:solidFill>
          <a:schemeClr val="tx1">
            <a:lumMod val="85000"/>
            <a:lumOff val="15000"/>
          </a:schemeClr>
        </a:solidFill>
        <a:ln>
          <a:noFill/>
        </a:ln>
      </dgm:spPr>
      <dgm:t>
        <a:bodyPr lIns="0" tIns="0" rIns="0" bIns="0"/>
        <a:lstStyle/>
        <a:p>
          <a:r>
            <a:rPr lang="en-US" dirty="0"/>
            <a:t>SLF1</a:t>
          </a:r>
          <a:endParaRPr lang="en-ID" dirty="0"/>
        </a:p>
      </dgm:t>
    </dgm:pt>
    <dgm:pt modelId="{0E469E66-5166-47A1-985D-6E221C0E0DE9}" type="parTrans" cxnId="{60160C5F-4D3F-4B5E-BA3B-D987B3DF0A9F}">
      <dgm:prSet/>
      <dgm:spPr/>
      <dgm:t>
        <a:bodyPr/>
        <a:lstStyle/>
        <a:p>
          <a:endParaRPr lang="en-ID"/>
        </a:p>
      </dgm:t>
    </dgm:pt>
    <dgm:pt modelId="{E84811FD-3D10-489C-ADD3-1563EA182633}" type="sibTrans" cxnId="{60160C5F-4D3F-4B5E-BA3B-D987B3DF0A9F}">
      <dgm:prSet/>
      <dgm:spPr/>
      <dgm:t>
        <a:bodyPr/>
        <a:lstStyle/>
        <a:p>
          <a:endParaRPr lang="en-ID"/>
        </a:p>
      </dgm:t>
    </dgm:pt>
    <dgm:pt modelId="{E3735993-073E-4BE1-8589-82AEBF9632C2}">
      <dgm:prSet phldrT="[Text]"/>
      <dgm:spPr>
        <a:solidFill>
          <a:schemeClr val="tx1">
            <a:lumMod val="85000"/>
            <a:lumOff val="15000"/>
          </a:schemeClr>
        </a:solidFill>
        <a:ln>
          <a:noFill/>
        </a:ln>
      </dgm:spPr>
      <dgm:t>
        <a:bodyPr lIns="0" tIns="0" rIns="0" bIns="0"/>
        <a:lstStyle/>
        <a:p>
          <a:r>
            <a:rPr lang="en-US" dirty="0" err="1"/>
            <a:t>SLFn</a:t>
          </a:r>
          <a:endParaRPr lang="en-ID" dirty="0"/>
        </a:p>
      </dgm:t>
    </dgm:pt>
    <dgm:pt modelId="{58ECDA9D-42E9-4C9D-9DD0-8B37720E1586}" type="parTrans" cxnId="{59EE2DCE-75D3-49F8-B5FA-B3D1AC416351}">
      <dgm:prSet/>
      <dgm:spPr/>
      <dgm:t>
        <a:bodyPr/>
        <a:lstStyle/>
        <a:p>
          <a:endParaRPr lang="en-ID"/>
        </a:p>
      </dgm:t>
    </dgm:pt>
    <dgm:pt modelId="{6B1BDB61-62E0-47DB-9690-D7EA3AE2B653}" type="sibTrans" cxnId="{59EE2DCE-75D3-49F8-B5FA-B3D1AC416351}">
      <dgm:prSet/>
      <dgm:spPr/>
      <dgm:t>
        <a:bodyPr/>
        <a:lstStyle/>
        <a:p>
          <a:endParaRPr lang="en-ID"/>
        </a:p>
      </dgm:t>
    </dgm:pt>
    <dgm:pt modelId="{D05B1397-DB6E-49E3-934D-AAA89C001850}">
      <dgm:prSet phldrT="[Text]"/>
      <dgm:spPr>
        <a:solidFill>
          <a:schemeClr val="tx1">
            <a:lumMod val="85000"/>
            <a:lumOff val="15000"/>
          </a:schemeClr>
        </a:solidFill>
        <a:ln>
          <a:noFill/>
        </a:ln>
      </dgm:spPr>
      <dgm:t>
        <a:bodyPr lIns="0" tIns="0" rIns="0" bIns="0"/>
        <a:lstStyle/>
        <a:p>
          <a:r>
            <a:rPr lang="en-US" dirty="0"/>
            <a:t>RTB</a:t>
          </a:r>
          <a:endParaRPr lang="en-ID" dirty="0"/>
        </a:p>
      </dgm:t>
    </dgm:pt>
    <dgm:pt modelId="{47F62B41-F456-4D71-8087-777BB36A18CB}" type="parTrans" cxnId="{29D4DFF7-BDFC-4B2A-9F48-E53261507AB1}">
      <dgm:prSet/>
      <dgm:spPr/>
      <dgm:t>
        <a:bodyPr/>
        <a:lstStyle/>
        <a:p>
          <a:endParaRPr lang="en-ID"/>
        </a:p>
      </dgm:t>
    </dgm:pt>
    <dgm:pt modelId="{92B46B0B-2209-4584-BCB9-5BA42E012D00}" type="sibTrans" cxnId="{29D4DFF7-BDFC-4B2A-9F48-E53261507AB1}">
      <dgm:prSet/>
      <dgm:spPr/>
      <dgm:t>
        <a:bodyPr/>
        <a:lstStyle/>
        <a:p>
          <a:endParaRPr lang="en-ID"/>
        </a:p>
      </dgm:t>
    </dgm:pt>
    <dgm:pt modelId="{0D99CA25-590C-4F6E-B56D-A495258C2843}" type="pres">
      <dgm:prSet presAssocID="{DFB5B318-37B1-47ED-B99D-800900DE9415}" presName="CompostProcess" presStyleCnt="0">
        <dgm:presLayoutVars>
          <dgm:dir/>
          <dgm:resizeHandles val="exact"/>
        </dgm:presLayoutVars>
      </dgm:prSet>
      <dgm:spPr/>
    </dgm:pt>
    <dgm:pt modelId="{C8D096D8-9CBA-4135-B6F0-ACA346C69AB1}" type="pres">
      <dgm:prSet presAssocID="{DFB5B318-37B1-47ED-B99D-800900DE9415}" presName="arrow" presStyleLbl="bgShp" presStyleIdx="0" presStyleCnt="1" custScaleX="117647" custLinFactNeighborX="518" custLinFactNeighborY="59"/>
      <dgm:spPr>
        <a:solidFill>
          <a:schemeClr val="tx1">
            <a:lumMod val="50000"/>
            <a:lumOff val="50000"/>
          </a:schemeClr>
        </a:solidFill>
      </dgm:spPr>
    </dgm:pt>
    <dgm:pt modelId="{5E91101C-40E4-4A55-A566-6CD6C53619E4}" type="pres">
      <dgm:prSet presAssocID="{DFB5B318-37B1-47ED-B99D-800900DE9415}" presName="linearProcess" presStyleCnt="0"/>
      <dgm:spPr/>
    </dgm:pt>
    <dgm:pt modelId="{8A9385BB-189F-4B2D-AABA-65159D4FA5F7}" type="pres">
      <dgm:prSet presAssocID="{D381FFE6-58DB-4851-887F-A00829264FEA}" presName="textNode" presStyleLbl="node1" presStyleIdx="0" presStyleCnt="4" custScaleX="68436" custScaleY="64763" custLinFactNeighborX="57139" custLinFactNeighborY="915">
        <dgm:presLayoutVars>
          <dgm:bulletEnabled val="1"/>
        </dgm:presLayoutVars>
      </dgm:prSet>
      <dgm:spPr/>
    </dgm:pt>
    <dgm:pt modelId="{9DA9A1C7-ED58-4AF7-8362-23508FE97CFF}" type="pres">
      <dgm:prSet presAssocID="{B16FD10C-52AF-4B3F-AE63-F2D6EA56DB6C}" presName="sibTrans" presStyleCnt="0"/>
      <dgm:spPr/>
    </dgm:pt>
    <dgm:pt modelId="{73F8B502-EB4F-4CB3-A5FE-BB2B79174AFA}" type="pres">
      <dgm:prSet presAssocID="{9F1E8937-F02D-47CC-8352-6A4F748C7F75}" presName="textNode" presStyleLbl="node1" presStyleIdx="1" presStyleCnt="4" custScaleX="67507" custScaleY="64763" custLinFactNeighborX="35017" custLinFactNeighborY="-170">
        <dgm:presLayoutVars>
          <dgm:bulletEnabled val="1"/>
        </dgm:presLayoutVars>
      </dgm:prSet>
      <dgm:spPr/>
    </dgm:pt>
    <dgm:pt modelId="{DCBF9C7B-A769-4E21-8121-47CDD6F940F8}" type="pres">
      <dgm:prSet presAssocID="{E84811FD-3D10-489C-ADD3-1563EA182633}" presName="sibTrans" presStyleCnt="0"/>
      <dgm:spPr/>
    </dgm:pt>
    <dgm:pt modelId="{0FE36270-3C04-4FCE-BE4C-A3E2B5A48696}" type="pres">
      <dgm:prSet presAssocID="{E3735993-073E-4BE1-8589-82AEBF9632C2}" presName="textNode" presStyleLbl="node1" presStyleIdx="2" presStyleCnt="4" custScaleX="70737" custScaleY="64763" custLinFactNeighborX="11819" custLinFactNeighborY="915">
        <dgm:presLayoutVars>
          <dgm:bulletEnabled val="1"/>
        </dgm:presLayoutVars>
      </dgm:prSet>
      <dgm:spPr/>
    </dgm:pt>
    <dgm:pt modelId="{63A21648-7E48-4B98-8017-454F936BABA5}" type="pres">
      <dgm:prSet presAssocID="{6B1BDB61-62E0-47DB-9690-D7EA3AE2B653}" presName="sibTrans" presStyleCnt="0"/>
      <dgm:spPr/>
    </dgm:pt>
    <dgm:pt modelId="{D307DE56-5126-4965-9407-609F06C60A9F}" type="pres">
      <dgm:prSet presAssocID="{D05B1397-DB6E-49E3-934D-AAA89C001850}" presName="textNode" presStyleLbl="node1" presStyleIdx="3" presStyleCnt="4" custScaleX="70601" custScaleY="64763" custLinFactNeighborX="-18967" custLinFactNeighborY="465">
        <dgm:presLayoutVars>
          <dgm:bulletEnabled val="1"/>
        </dgm:presLayoutVars>
      </dgm:prSet>
      <dgm:spPr/>
    </dgm:pt>
  </dgm:ptLst>
  <dgm:cxnLst>
    <dgm:cxn modelId="{60160C5F-4D3F-4B5E-BA3B-D987B3DF0A9F}" srcId="{DFB5B318-37B1-47ED-B99D-800900DE9415}" destId="{9F1E8937-F02D-47CC-8352-6A4F748C7F75}" srcOrd="1" destOrd="0" parTransId="{0E469E66-5166-47A1-985D-6E221C0E0DE9}" sibTransId="{E84811FD-3D10-489C-ADD3-1563EA182633}"/>
    <dgm:cxn modelId="{B1A67864-ACEE-4855-858E-01D6AE90D2BF}" type="presOf" srcId="{D381FFE6-58DB-4851-887F-A00829264FEA}" destId="{8A9385BB-189F-4B2D-AABA-65159D4FA5F7}" srcOrd="0" destOrd="0" presId="urn:microsoft.com/office/officeart/2005/8/layout/hProcess9"/>
    <dgm:cxn modelId="{4E92A677-1F64-47C6-8014-BB1AF479FC88}" type="presOf" srcId="{9F1E8937-F02D-47CC-8352-6A4F748C7F75}" destId="{73F8B502-EB4F-4CB3-A5FE-BB2B79174AFA}" srcOrd="0" destOrd="0" presId="urn:microsoft.com/office/officeart/2005/8/layout/hProcess9"/>
    <dgm:cxn modelId="{B79A2B7A-A362-416B-BF5E-1D1B5C385D29}" type="presOf" srcId="{E3735993-073E-4BE1-8589-82AEBF9632C2}" destId="{0FE36270-3C04-4FCE-BE4C-A3E2B5A48696}" srcOrd="0" destOrd="0" presId="urn:microsoft.com/office/officeart/2005/8/layout/hProcess9"/>
    <dgm:cxn modelId="{0A0871B5-AFA5-4383-AD78-FADA87D6FCCC}" srcId="{DFB5B318-37B1-47ED-B99D-800900DE9415}" destId="{D381FFE6-58DB-4851-887F-A00829264FEA}" srcOrd="0" destOrd="0" parTransId="{613EB768-25D4-4919-8C20-E466E43A5F07}" sibTransId="{B16FD10C-52AF-4B3F-AE63-F2D6EA56DB6C}"/>
    <dgm:cxn modelId="{59EE2DCE-75D3-49F8-B5FA-B3D1AC416351}" srcId="{DFB5B318-37B1-47ED-B99D-800900DE9415}" destId="{E3735993-073E-4BE1-8589-82AEBF9632C2}" srcOrd="2" destOrd="0" parTransId="{58ECDA9D-42E9-4C9D-9DD0-8B37720E1586}" sibTransId="{6B1BDB61-62E0-47DB-9690-D7EA3AE2B653}"/>
    <dgm:cxn modelId="{4473D6D7-6C9F-4A10-9149-A53AAEA57EA2}" type="presOf" srcId="{D05B1397-DB6E-49E3-934D-AAA89C001850}" destId="{D307DE56-5126-4965-9407-609F06C60A9F}" srcOrd="0" destOrd="0" presId="urn:microsoft.com/office/officeart/2005/8/layout/hProcess9"/>
    <dgm:cxn modelId="{26DB4BF3-6135-4B82-A999-56EDF6EA9E19}" type="presOf" srcId="{DFB5B318-37B1-47ED-B99D-800900DE9415}" destId="{0D99CA25-590C-4F6E-B56D-A495258C2843}" srcOrd="0" destOrd="0" presId="urn:microsoft.com/office/officeart/2005/8/layout/hProcess9"/>
    <dgm:cxn modelId="{29D4DFF7-BDFC-4B2A-9F48-E53261507AB1}" srcId="{DFB5B318-37B1-47ED-B99D-800900DE9415}" destId="{D05B1397-DB6E-49E3-934D-AAA89C001850}" srcOrd="3" destOrd="0" parTransId="{47F62B41-F456-4D71-8087-777BB36A18CB}" sibTransId="{92B46B0B-2209-4584-BCB9-5BA42E012D00}"/>
    <dgm:cxn modelId="{20C53894-AF6A-4265-AA3B-CEA699B0AFB3}" type="presParOf" srcId="{0D99CA25-590C-4F6E-B56D-A495258C2843}" destId="{C8D096D8-9CBA-4135-B6F0-ACA346C69AB1}" srcOrd="0" destOrd="0" presId="urn:microsoft.com/office/officeart/2005/8/layout/hProcess9"/>
    <dgm:cxn modelId="{7940FF17-2608-460C-ABDA-8BB45E6C10BA}" type="presParOf" srcId="{0D99CA25-590C-4F6E-B56D-A495258C2843}" destId="{5E91101C-40E4-4A55-A566-6CD6C53619E4}" srcOrd="1" destOrd="0" presId="urn:microsoft.com/office/officeart/2005/8/layout/hProcess9"/>
    <dgm:cxn modelId="{1183CCC0-E8F7-4AED-9AC7-B553CC612C19}" type="presParOf" srcId="{5E91101C-40E4-4A55-A566-6CD6C53619E4}" destId="{8A9385BB-189F-4B2D-AABA-65159D4FA5F7}" srcOrd="0" destOrd="0" presId="urn:microsoft.com/office/officeart/2005/8/layout/hProcess9"/>
    <dgm:cxn modelId="{5136A530-AB6E-4D0F-A62D-F979E566676D}" type="presParOf" srcId="{5E91101C-40E4-4A55-A566-6CD6C53619E4}" destId="{9DA9A1C7-ED58-4AF7-8362-23508FE97CFF}" srcOrd="1" destOrd="0" presId="urn:microsoft.com/office/officeart/2005/8/layout/hProcess9"/>
    <dgm:cxn modelId="{FE14799D-F361-4C94-9B10-7A773C9D90DB}" type="presParOf" srcId="{5E91101C-40E4-4A55-A566-6CD6C53619E4}" destId="{73F8B502-EB4F-4CB3-A5FE-BB2B79174AFA}" srcOrd="2" destOrd="0" presId="urn:microsoft.com/office/officeart/2005/8/layout/hProcess9"/>
    <dgm:cxn modelId="{17F79E97-2C43-4E9A-9ECC-CD1863F71226}" type="presParOf" srcId="{5E91101C-40E4-4A55-A566-6CD6C53619E4}" destId="{DCBF9C7B-A769-4E21-8121-47CDD6F940F8}" srcOrd="3" destOrd="0" presId="urn:microsoft.com/office/officeart/2005/8/layout/hProcess9"/>
    <dgm:cxn modelId="{8D4FF012-B531-4FA3-BDB4-A078064F7944}" type="presParOf" srcId="{5E91101C-40E4-4A55-A566-6CD6C53619E4}" destId="{0FE36270-3C04-4FCE-BE4C-A3E2B5A48696}" srcOrd="4" destOrd="0" presId="urn:microsoft.com/office/officeart/2005/8/layout/hProcess9"/>
    <dgm:cxn modelId="{21B243A0-23D9-4761-8488-EBDA8186695E}" type="presParOf" srcId="{5E91101C-40E4-4A55-A566-6CD6C53619E4}" destId="{63A21648-7E48-4B98-8017-454F936BABA5}" srcOrd="5" destOrd="0" presId="urn:microsoft.com/office/officeart/2005/8/layout/hProcess9"/>
    <dgm:cxn modelId="{17F4C847-EEC7-4554-9BB2-46E8352C294A}" type="presParOf" srcId="{5E91101C-40E4-4A55-A566-6CD6C53619E4}" destId="{D307DE56-5126-4965-9407-609F06C60A9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C4201-CED5-487C-B719-76B60DBB2D85}">
      <dsp:nvSpPr>
        <dsp:cNvPr id="0" name=""/>
        <dsp:cNvSpPr/>
      </dsp:nvSpPr>
      <dsp:spPr>
        <a:xfrm>
          <a:off x="-4006364" y="-615020"/>
          <a:ext cx="4774348" cy="4774348"/>
        </a:xfrm>
        <a:prstGeom prst="blockArc">
          <a:avLst>
            <a:gd name="adj1" fmla="val 18900000"/>
            <a:gd name="adj2" fmla="val 2700000"/>
            <a:gd name="adj3" fmla="val 452"/>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636701-0196-4D5D-8A81-8EC478144EDE}">
      <dsp:nvSpPr>
        <dsp:cNvPr id="0" name=""/>
        <dsp:cNvSpPr/>
      </dsp:nvSpPr>
      <dsp:spPr>
        <a:xfrm>
          <a:off x="336515" y="221448"/>
          <a:ext cx="5712505" cy="44318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177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t>1. Why indicators? A methodological framework</a:t>
          </a:r>
        </a:p>
      </dsp:txBody>
      <dsp:txXfrm>
        <a:off x="336515" y="221448"/>
        <a:ext cx="5712505" cy="443180"/>
      </dsp:txXfrm>
    </dsp:sp>
    <dsp:sp modelId="{CBF89835-4D5E-4F39-A8A9-59AEB1A1E08A}">
      <dsp:nvSpPr>
        <dsp:cNvPr id="0" name=""/>
        <dsp:cNvSpPr/>
      </dsp:nvSpPr>
      <dsp:spPr>
        <a:xfrm>
          <a:off x="59527" y="166050"/>
          <a:ext cx="553975" cy="55397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27820-8D5F-40C2-BE32-7AB934C19A74}">
      <dsp:nvSpPr>
        <dsp:cNvPr id="0" name=""/>
        <dsp:cNvSpPr/>
      </dsp:nvSpPr>
      <dsp:spPr>
        <a:xfrm>
          <a:off x="654085" y="886005"/>
          <a:ext cx="5394936" cy="44318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177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t>2. Data &amp; indicators for the </a:t>
          </a:r>
          <a:r>
            <a:rPr lang="en-US" sz="1200" b="1" kern="1200" dirty="0"/>
            <a:t>residential</a:t>
          </a:r>
          <a:r>
            <a:rPr lang="en-US" sz="1200" kern="1200" dirty="0"/>
            <a:t> sector</a:t>
          </a:r>
        </a:p>
      </dsp:txBody>
      <dsp:txXfrm>
        <a:off x="654085" y="886005"/>
        <a:ext cx="5394936" cy="443180"/>
      </dsp:txXfrm>
    </dsp:sp>
    <dsp:sp modelId="{226C0579-80F5-45D9-BAA7-8316E0277928}">
      <dsp:nvSpPr>
        <dsp:cNvPr id="0" name=""/>
        <dsp:cNvSpPr/>
      </dsp:nvSpPr>
      <dsp:spPr>
        <a:xfrm>
          <a:off x="377097" y="830608"/>
          <a:ext cx="553975" cy="55397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22F14C-EC16-424D-A6E5-1695F600474F}">
      <dsp:nvSpPr>
        <dsp:cNvPr id="0" name=""/>
        <dsp:cNvSpPr/>
      </dsp:nvSpPr>
      <dsp:spPr>
        <a:xfrm>
          <a:off x="751553" y="1550563"/>
          <a:ext cx="5297467" cy="44318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177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t>3. Data &amp; indicators for the </a:t>
          </a:r>
          <a:r>
            <a:rPr lang="en-US" sz="1200" b="1" kern="1200" dirty="0"/>
            <a:t>services</a:t>
          </a:r>
          <a:r>
            <a:rPr lang="en-US" sz="1200" kern="1200" dirty="0"/>
            <a:t> sector	</a:t>
          </a:r>
        </a:p>
      </dsp:txBody>
      <dsp:txXfrm>
        <a:off x="751553" y="1550563"/>
        <a:ext cx="5297467" cy="443180"/>
      </dsp:txXfrm>
    </dsp:sp>
    <dsp:sp modelId="{02522F96-3EE2-4771-B381-AD1DD6024565}">
      <dsp:nvSpPr>
        <dsp:cNvPr id="0" name=""/>
        <dsp:cNvSpPr/>
      </dsp:nvSpPr>
      <dsp:spPr>
        <a:xfrm>
          <a:off x="474566" y="1495165"/>
          <a:ext cx="553975" cy="55397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130C2D-E26E-4567-8935-E0C18E582E0B}">
      <dsp:nvSpPr>
        <dsp:cNvPr id="0" name=""/>
        <dsp:cNvSpPr/>
      </dsp:nvSpPr>
      <dsp:spPr>
        <a:xfrm>
          <a:off x="654085" y="2215120"/>
          <a:ext cx="5394936" cy="44318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177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t>4. Data &amp; indicators for the </a:t>
          </a:r>
          <a:r>
            <a:rPr lang="en-US" sz="1200" b="1" kern="1200" dirty="0"/>
            <a:t>industry</a:t>
          </a:r>
          <a:r>
            <a:rPr lang="en-US" sz="1200" kern="1200" dirty="0"/>
            <a:t> sector</a:t>
          </a:r>
        </a:p>
      </dsp:txBody>
      <dsp:txXfrm>
        <a:off x="654085" y="2215120"/>
        <a:ext cx="5394936" cy="443180"/>
      </dsp:txXfrm>
    </dsp:sp>
    <dsp:sp modelId="{173B45E8-71AE-4669-8C9C-32680A4029B1}">
      <dsp:nvSpPr>
        <dsp:cNvPr id="0" name=""/>
        <dsp:cNvSpPr/>
      </dsp:nvSpPr>
      <dsp:spPr>
        <a:xfrm>
          <a:off x="377097" y="2159723"/>
          <a:ext cx="553975" cy="55397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F69E5D-62FD-4562-B6A1-36BE582B5A12}">
      <dsp:nvSpPr>
        <dsp:cNvPr id="0" name=""/>
        <dsp:cNvSpPr/>
      </dsp:nvSpPr>
      <dsp:spPr>
        <a:xfrm>
          <a:off x="245800" y="2869392"/>
          <a:ext cx="5712505" cy="44318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177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t>   5. Data &amp; indicators for the </a:t>
          </a:r>
          <a:r>
            <a:rPr lang="en-US" sz="1200" b="1" kern="1200" dirty="0"/>
            <a:t>transport</a:t>
          </a:r>
          <a:r>
            <a:rPr lang="en-US" sz="1200" kern="1200" dirty="0"/>
            <a:t> sector</a:t>
          </a:r>
        </a:p>
        <a:p>
          <a:pPr marL="0" lvl="0" indent="0" algn="l" defTabSz="533400">
            <a:lnSpc>
              <a:spcPct val="90000"/>
            </a:lnSpc>
            <a:spcBef>
              <a:spcPct val="0"/>
            </a:spcBef>
            <a:spcAft>
              <a:spcPct val="35000"/>
            </a:spcAft>
            <a:buNone/>
          </a:pPr>
          <a:endParaRPr lang="en-US" sz="1200" kern="1200" dirty="0"/>
        </a:p>
      </dsp:txBody>
      <dsp:txXfrm>
        <a:off x="245800" y="2869392"/>
        <a:ext cx="5712505" cy="443180"/>
      </dsp:txXfrm>
    </dsp:sp>
    <dsp:sp modelId="{357ADBE9-2E06-4B27-A92E-412B4DA49131}">
      <dsp:nvSpPr>
        <dsp:cNvPr id="0" name=""/>
        <dsp:cNvSpPr/>
      </dsp:nvSpPr>
      <dsp:spPr>
        <a:xfrm>
          <a:off x="59527" y="2824281"/>
          <a:ext cx="553975" cy="55397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47E45-B35C-4AC0-8168-EBB8C15E0F37}">
      <dsp:nvSpPr>
        <dsp:cNvPr id="0" name=""/>
        <dsp:cNvSpPr/>
      </dsp:nvSpPr>
      <dsp:spPr>
        <a:xfrm rot="16200000">
          <a:off x="-1338905" y="2202602"/>
          <a:ext cx="3302558" cy="53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1717" bIns="0" numCol="1" spcCol="1270" anchor="t" anchorCtr="0">
          <a:noAutofit/>
        </a:bodyPr>
        <a:lstStyle/>
        <a:p>
          <a:pPr marL="0" lvl="0" indent="0" algn="r" defTabSz="1778000">
            <a:lnSpc>
              <a:spcPct val="90000"/>
            </a:lnSpc>
            <a:spcBef>
              <a:spcPct val="0"/>
            </a:spcBef>
            <a:spcAft>
              <a:spcPct val="35000"/>
            </a:spcAft>
            <a:buNone/>
          </a:pPr>
          <a:r>
            <a:rPr lang="en-US" sz="4000" kern="1200" dirty="0"/>
            <a:t>Statistics</a:t>
          </a:r>
        </a:p>
      </dsp:txBody>
      <dsp:txXfrm>
        <a:off x="-1338905" y="2202602"/>
        <a:ext cx="3302558" cy="534860"/>
      </dsp:txXfrm>
    </dsp:sp>
    <dsp:sp modelId="{AFB2A87B-5F8C-487E-8903-DB387F4A4309}">
      <dsp:nvSpPr>
        <dsp:cNvPr id="0" name=""/>
        <dsp:cNvSpPr/>
      </dsp:nvSpPr>
      <dsp:spPr>
        <a:xfrm>
          <a:off x="579804" y="818753"/>
          <a:ext cx="2664172" cy="330255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471717"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Identify the set of indicators that can be developed across sectors</a:t>
          </a:r>
        </a:p>
        <a:p>
          <a:pPr marL="114300" lvl="1" indent="-114300" algn="l" defTabSz="666750">
            <a:lnSpc>
              <a:spcPct val="90000"/>
            </a:lnSpc>
            <a:spcBef>
              <a:spcPct val="0"/>
            </a:spcBef>
            <a:spcAft>
              <a:spcPct val="15000"/>
            </a:spcAft>
            <a:buChar char="•"/>
          </a:pPr>
          <a:r>
            <a:rPr lang="en-US" sz="1500" kern="1200" dirty="0"/>
            <a:t>Clarify the role of detailed data collection for effective EE indicators and policies </a:t>
          </a:r>
        </a:p>
        <a:p>
          <a:pPr marL="114300" lvl="1" indent="-114300" algn="l" defTabSz="666750">
            <a:lnSpc>
              <a:spcPct val="90000"/>
            </a:lnSpc>
            <a:spcBef>
              <a:spcPct val="0"/>
            </a:spcBef>
            <a:spcAft>
              <a:spcPct val="15000"/>
            </a:spcAft>
            <a:buChar char="•"/>
          </a:pPr>
          <a:r>
            <a:rPr lang="en-US" sz="1500" kern="1200" dirty="0"/>
            <a:t>Explain the process of formulating disaggregated EE indicators</a:t>
          </a:r>
        </a:p>
        <a:p>
          <a:pPr marL="114300" lvl="1" indent="-114300" algn="l" defTabSz="666750">
            <a:lnSpc>
              <a:spcPct val="90000"/>
            </a:lnSpc>
            <a:spcBef>
              <a:spcPct val="0"/>
            </a:spcBef>
            <a:spcAft>
              <a:spcPct val="15000"/>
            </a:spcAft>
            <a:buChar char="•"/>
          </a:pPr>
          <a:r>
            <a:rPr lang="en-US" sz="1500" kern="1200" dirty="0"/>
            <a:t>Define available approaches for EE surveying, metering and modelling</a:t>
          </a:r>
        </a:p>
      </dsp:txBody>
      <dsp:txXfrm>
        <a:off x="579804" y="818753"/>
        <a:ext cx="2664172" cy="3302558"/>
      </dsp:txXfrm>
    </dsp:sp>
    <dsp:sp modelId="{E7FB4C00-1BEE-4B52-A70F-16AD147E599D}">
      <dsp:nvSpPr>
        <dsp:cNvPr id="0" name=""/>
        <dsp:cNvSpPr/>
      </dsp:nvSpPr>
      <dsp:spPr>
        <a:xfrm>
          <a:off x="44943" y="112737"/>
          <a:ext cx="1069720" cy="1069720"/>
        </a:xfrm>
        <a:prstGeom prst="rect">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E65C16-31E3-4BDC-9465-5B68E3FF4F91}">
      <dsp:nvSpPr>
        <dsp:cNvPr id="0" name=""/>
        <dsp:cNvSpPr/>
      </dsp:nvSpPr>
      <dsp:spPr>
        <a:xfrm rot="16200000">
          <a:off x="2544433" y="2202602"/>
          <a:ext cx="3302558" cy="53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1717" bIns="0" numCol="1" spcCol="1270" anchor="t" anchorCtr="0">
          <a:noAutofit/>
        </a:bodyPr>
        <a:lstStyle/>
        <a:p>
          <a:pPr marL="0" lvl="0" indent="0" algn="r" defTabSz="1778000">
            <a:lnSpc>
              <a:spcPct val="90000"/>
            </a:lnSpc>
            <a:spcBef>
              <a:spcPct val="0"/>
            </a:spcBef>
            <a:spcAft>
              <a:spcPct val="35000"/>
            </a:spcAft>
            <a:buNone/>
          </a:pPr>
          <a:r>
            <a:rPr lang="en-US" sz="4000" kern="1200" dirty="0"/>
            <a:t>Policy</a:t>
          </a:r>
        </a:p>
      </dsp:txBody>
      <dsp:txXfrm>
        <a:off x="2544433" y="2202602"/>
        <a:ext cx="3302558" cy="534860"/>
      </dsp:txXfrm>
    </dsp:sp>
    <dsp:sp modelId="{B84149D2-3285-4D02-A227-A94F6AB6F12B}">
      <dsp:nvSpPr>
        <dsp:cNvPr id="0" name=""/>
        <dsp:cNvSpPr/>
      </dsp:nvSpPr>
      <dsp:spPr>
        <a:xfrm>
          <a:off x="4463143" y="818753"/>
          <a:ext cx="2664172" cy="330255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471717"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Explain the importance of data for effective energy efficiency policies</a:t>
          </a:r>
        </a:p>
        <a:p>
          <a:pPr marL="114300" lvl="1" indent="-114300" algn="l" defTabSz="666750">
            <a:lnSpc>
              <a:spcPct val="90000"/>
            </a:lnSpc>
            <a:spcBef>
              <a:spcPct val="0"/>
            </a:spcBef>
            <a:spcAft>
              <a:spcPct val="15000"/>
            </a:spcAft>
            <a:buChar char="•"/>
          </a:pPr>
          <a:r>
            <a:rPr lang="en-US" sz="1500" kern="1200" dirty="0"/>
            <a:t>Discuss the role of energy efficiency indicators at various levels for </a:t>
          </a:r>
          <a:r>
            <a:rPr lang="en-US" sz="1500" kern="1200" dirty="0" err="1"/>
            <a:t>prioritising</a:t>
          </a:r>
          <a:r>
            <a:rPr lang="en-US" sz="1500" kern="1200" dirty="0"/>
            <a:t> sector-specific energy efficiency policies</a:t>
          </a:r>
        </a:p>
        <a:p>
          <a:pPr marL="114300" lvl="1" indent="-114300" algn="l" defTabSz="666750">
            <a:lnSpc>
              <a:spcPct val="90000"/>
            </a:lnSpc>
            <a:spcBef>
              <a:spcPct val="0"/>
            </a:spcBef>
            <a:spcAft>
              <a:spcPct val="15000"/>
            </a:spcAft>
            <a:buChar char="•"/>
          </a:pPr>
          <a:r>
            <a:rPr lang="en-GB" sz="1500" kern="1200" dirty="0"/>
            <a:t>Identify suitable energy efficiency policies in key sectors based on available data and indicators</a:t>
          </a:r>
          <a:endParaRPr lang="en-US" sz="1500" kern="1200" dirty="0"/>
        </a:p>
      </dsp:txBody>
      <dsp:txXfrm>
        <a:off x="4463143" y="818753"/>
        <a:ext cx="2664172" cy="3302558"/>
      </dsp:txXfrm>
    </dsp:sp>
    <dsp:sp modelId="{05395440-D5EC-43D4-BDD2-38C54CE550B5}">
      <dsp:nvSpPr>
        <dsp:cNvPr id="0" name=""/>
        <dsp:cNvSpPr/>
      </dsp:nvSpPr>
      <dsp:spPr>
        <a:xfrm>
          <a:off x="3928282" y="112737"/>
          <a:ext cx="1069720" cy="1069720"/>
        </a:xfrm>
        <a:prstGeom prst="rect">
          <a:avLst/>
        </a:prstGeom>
        <a:blipFill rotWithShape="1">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ED34A-6F06-48BA-BB0E-1F17F895CED1}">
      <dsp:nvSpPr>
        <dsp:cNvPr id="0" name=""/>
        <dsp:cNvSpPr/>
      </dsp:nvSpPr>
      <dsp:spPr>
        <a:xfrm>
          <a:off x="3595" y="1552549"/>
          <a:ext cx="1572192" cy="9433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Input Data </a:t>
          </a:r>
        </a:p>
        <a:p>
          <a:pPr marL="0" lvl="0" indent="0" algn="ctr" defTabSz="666750">
            <a:lnSpc>
              <a:spcPct val="90000"/>
            </a:lnSpc>
            <a:spcBef>
              <a:spcPct val="0"/>
            </a:spcBef>
            <a:spcAft>
              <a:spcPct val="35000"/>
            </a:spcAft>
            <a:buNone/>
          </a:pPr>
          <a:r>
            <a:rPr lang="en-US" sz="1500" kern="1200" dirty="0"/>
            <a:t>oleh </a:t>
          </a:r>
          <a:r>
            <a:rPr lang="en-US" sz="1500" kern="1200" dirty="0" err="1"/>
            <a:t>Industri</a:t>
          </a:r>
          <a:endParaRPr lang="id-ID" sz="1500" kern="1200" dirty="0"/>
        </a:p>
      </dsp:txBody>
      <dsp:txXfrm>
        <a:off x="31224" y="1580178"/>
        <a:ext cx="1516934" cy="888057"/>
      </dsp:txXfrm>
    </dsp:sp>
    <dsp:sp modelId="{B4125566-CE69-4ADF-9AFD-D3877B1A7480}">
      <dsp:nvSpPr>
        <dsp:cNvPr id="0" name=""/>
        <dsp:cNvSpPr/>
      </dsp:nvSpPr>
      <dsp:spPr>
        <a:xfrm>
          <a:off x="1733007" y="1829255"/>
          <a:ext cx="333304" cy="38990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1733007" y="1907236"/>
        <a:ext cx="233313" cy="233941"/>
      </dsp:txXfrm>
    </dsp:sp>
    <dsp:sp modelId="{544CFF59-101A-44D0-B4E8-A1E1D8D1BFF3}">
      <dsp:nvSpPr>
        <dsp:cNvPr id="0" name=""/>
        <dsp:cNvSpPr/>
      </dsp:nvSpPr>
      <dsp:spPr>
        <a:xfrm>
          <a:off x="2204665" y="1552549"/>
          <a:ext cx="1572192" cy="9433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Verifikasi</a:t>
          </a:r>
          <a:r>
            <a:rPr lang="en-US" sz="1500" kern="1200" dirty="0"/>
            <a:t>/</a:t>
          </a:r>
          <a:r>
            <a:rPr lang="en-US" sz="1500" kern="1200" dirty="0" err="1"/>
            <a:t>validasi</a:t>
          </a:r>
          <a:r>
            <a:rPr lang="en-US" sz="1500" kern="1200" dirty="0"/>
            <a:t> oleh</a:t>
          </a:r>
        </a:p>
        <a:p>
          <a:pPr marL="0" lvl="0" indent="0" algn="ctr" defTabSz="666750">
            <a:lnSpc>
              <a:spcPct val="90000"/>
            </a:lnSpc>
            <a:spcBef>
              <a:spcPct val="0"/>
            </a:spcBef>
            <a:spcAft>
              <a:spcPct val="35000"/>
            </a:spcAft>
            <a:buNone/>
          </a:pPr>
          <a:r>
            <a:rPr lang="en-US" sz="1500" kern="1200" dirty="0" err="1"/>
            <a:t>Direktorat</a:t>
          </a:r>
          <a:r>
            <a:rPr lang="en-US" sz="1500" kern="1200" dirty="0"/>
            <a:t> Teknis</a:t>
          </a:r>
          <a:endParaRPr lang="id-ID" sz="1500" kern="1200" dirty="0"/>
        </a:p>
      </dsp:txBody>
      <dsp:txXfrm>
        <a:off x="2232294" y="1580178"/>
        <a:ext cx="1516934" cy="888057"/>
      </dsp:txXfrm>
    </dsp:sp>
    <dsp:sp modelId="{D206EBEF-0C32-4C1F-9238-F483B92D683E}">
      <dsp:nvSpPr>
        <dsp:cNvPr id="0" name=""/>
        <dsp:cNvSpPr/>
      </dsp:nvSpPr>
      <dsp:spPr>
        <a:xfrm>
          <a:off x="3934077" y="1829255"/>
          <a:ext cx="333304" cy="38990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3934077" y="1907236"/>
        <a:ext cx="233313" cy="233941"/>
      </dsp:txXfrm>
    </dsp:sp>
    <dsp:sp modelId="{111348AB-BEB6-4B67-A068-51FCCA841854}">
      <dsp:nvSpPr>
        <dsp:cNvPr id="0" name=""/>
        <dsp:cNvSpPr/>
      </dsp:nvSpPr>
      <dsp:spPr>
        <a:xfrm>
          <a:off x="4405735" y="1552549"/>
          <a:ext cx="1572192" cy="94331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Analisa/</a:t>
          </a:r>
          <a:r>
            <a:rPr lang="en-US" sz="1500" kern="1200" dirty="0" err="1"/>
            <a:t>olah</a:t>
          </a:r>
          <a:r>
            <a:rPr lang="en-US" sz="1500" kern="1200" dirty="0"/>
            <a:t> data oleh JF Pembina </a:t>
          </a:r>
          <a:r>
            <a:rPr lang="en-US" sz="1500" kern="1200" dirty="0" err="1"/>
            <a:t>Industri</a:t>
          </a:r>
          <a:endParaRPr lang="id-ID" sz="1500" kern="1200" dirty="0"/>
        </a:p>
      </dsp:txBody>
      <dsp:txXfrm>
        <a:off x="4433364" y="1580178"/>
        <a:ext cx="1516934" cy="888057"/>
      </dsp:txXfrm>
    </dsp:sp>
    <dsp:sp modelId="{3341D646-293B-47A8-A8C5-23CC629666A4}">
      <dsp:nvSpPr>
        <dsp:cNvPr id="0" name=""/>
        <dsp:cNvSpPr/>
      </dsp:nvSpPr>
      <dsp:spPr>
        <a:xfrm>
          <a:off x="6135146" y="1829255"/>
          <a:ext cx="333304" cy="38990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6135146" y="1907236"/>
        <a:ext cx="233313" cy="233941"/>
      </dsp:txXfrm>
    </dsp:sp>
    <dsp:sp modelId="{CC11B554-9857-448E-B435-C68C51309002}">
      <dsp:nvSpPr>
        <dsp:cNvPr id="0" name=""/>
        <dsp:cNvSpPr/>
      </dsp:nvSpPr>
      <dsp:spPr>
        <a:xfrm>
          <a:off x="6606804" y="1552549"/>
          <a:ext cx="1572192" cy="94331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Laporan</a:t>
          </a:r>
          <a:r>
            <a:rPr lang="en-US" sz="1500" kern="1200" dirty="0"/>
            <a:t> </a:t>
          </a:r>
          <a:r>
            <a:rPr lang="en-US" sz="1500" kern="1200" dirty="0" err="1"/>
            <a:t>Analisis</a:t>
          </a:r>
          <a:r>
            <a:rPr lang="en-US" sz="1500" kern="1200" dirty="0"/>
            <a:t> </a:t>
          </a:r>
          <a:r>
            <a:rPr lang="en-US" sz="1500" kern="1200" dirty="0" err="1"/>
            <a:t>Sumber</a:t>
          </a:r>
          <a:r>
            <a:rPr lang="en-US" sz="1500" kern="1200" dirty="0"/>
            <a:t> </a:t>
          </a:r>
          <a:r>
            <a:rPr lang="en-US" sz="1500" kern="1200" dirty="0" err="1"/>
            <a:t>Daya</a:t>
          </a:r>
          <a:r>
            <a:rPr lang="en-US" sz="1500" kern="1200" dirty="0"/>
            <a:t> </a:t>
          </a:r>
          <a:r>
            <a:rPr lang="en-US" sz="1500" kern="1200" dirty="0" err="1"/>
            <a:t>Industri</a:t>
          </a:r>
          <a:endParaRPr lang="id-ID" sz="1500" kern="1200" dirty="0"/>
        </a:p>
      </dsp:txBody>
      <dsp:txXfrm>
        <a:off x="6634433" y="1580178"/>
        <a:ext cx="1516934" cy="8880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096D8-9CBA-4135-B6F0-ACA346C69AB1}">
      <dsp:nvSpPr>
        <dsp:cNvPr id="0" name=""/>
        <dsp:cNvSpPr/>
      </dsp:nvSpPr>
      <dsp:spPr>
        <a:xfrm>
          <a:off x="2" y="0"/>
          <a:ext cx="5936345" cy="2572454"/>
        </a:xfrm>
        <a:prstGeom prst="rightArrow">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dsp:style>
    </dsp:sp>
    <dsp:sp modelId="{8A9385BB-189F-4B2D-AABA-65159D4FA5F7}">
      <dsp:nvSpPr>
        <dsp:cNvPr id="0" name=""/>
        <dsp:cNvSpPr/>
      </dsp:nvSpPr>
      <dsp:spPr>
        <a:xfrm>
          <a:off x="151132" y="962442"/>
          <a:ext cx="1270616" cy="666399"/>
        </a:xfrm>
        <a:prstGeom prst="roundRect">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dirty="0"/>
            <a:t>PBG</a:t>
          </a:r>
          <a:endParaRPr lang="en-ID" sz="3800" kern="1200" dirty="0"/>
        </a:p>
      </dsp:txBody>
      <dsp:txXfrm>
        <a:off x="183663" y="994973"/>
        <a:ext cx="1205554" cy="601337"/>
      </dsp:txXfrm>
    </dsp:sp>
    <dsp:sp modelId="{73F8B502-EB4F-4CB3-A5FE-BB2B79174AFA}">
      <dsp:nvSpPr>
        <dsp:cNvPr id="0" name=""/>
        <dsp:cNvSpPr/>
      </dsp:nvSpPr>
      <dsp:spPr>
        <a:xfrm>
          <a:off x="1625519" y="951278"/>
          <a:ext cx="1253367" cy="666399"/>
        </a:xfrm>
        <a:prstGeom prst="roundRect">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dirty="0"/>
            <a:t>SLF1</a:t>
          </a:r>
          <a:endParaRPr lang="en-ID" sz="3800" kern="1200" dirty="0"/>
        </a:p>
      </dsp:txBody>
      <dsp:txXfrm>
        <a:off x="1658050" y="983809"/>
        <a:ext cx="1188305" cy="601337"/>
      </dsp:txXfrm>
    </dsp:sp>
    <dsp:sp modelId="{0FE36270-3C04-4FCE-BE4C-A3E2B5A48696}">
      <dsp:nvSpPr>
        <dsp:cNvPr id="0" name=""/>
        <dsp:cNvSpPr/>
      </dsp:nvSpPr>
      <dsp:spPr>
        <a:xfrm>
          <a:off x="3079843" y="962442"/>
          <a:ext cx="1313337" cy="666399"/>
        </a:xfrm>
        <a:prstGeom prst="roundRect">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dirty="0" err="1"/>
            <a:t>SLFn</a:t>
          </a:r>
          <a:endParaRPr lang="en-ID" sz="3800" kern="1200" dirty="0"/>
        </a:p>
      </dsp:txBody>
      <dsp:txXfrm>
        <a:off x="3112374" y="994973"/>
        <a:ext cx="1248275" cy="601337"/>
      </dsp:txXfrm>
    </dsp:sp>
    <dsp:sp modelId="{D307DE56-5126-4965-9407-609F06C60A9F}">
      <dsp:nvSpPr>
        <dsp:cNvPr id="0" name=""/>
        <dsp:cNvSpPr/>
      </dsp:nvSpPr>
      <dsp:spPr>
        <a:xfrm>
          <a:off x="4574282" y="957812"/>
          <a:ext cx="1310812" cy="666399"/>
        </a:xfrm>
        <a:prstGeom prst="roundRect">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dirty="0"/>
            <a:t>RTB</a:t>
          </a:r>
          <a:endParaRPr lang="en-ID" sz="3800" kern="1200" dirty="0"/>
        </a:p>
      </dsp:txBody>
      <dsp:txXfrm>
        <a:off x="4606813" y="990343"/>
        <a:ext cx="1245750" cy="6013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0.65155</cdr:x>
      <cdr:y>0.35539</cdr:y>
    </cdr:from>
    <cdr:to>
      <cdr:x>0.73489</cdr:x>
      <cdr:y>0.55539</cdr:y>
    </cdr:to>
    <cdr:sp macro="" textlink="">
      <cdr:nvSpPr>
        <cdr:cNvPr id="5" name="TextBox 4"/>
        <cdr:cNvSpPr txBox="1"/>
      </cdr:nvSpPr>
      <cdr:spPr>
        <a:xfrm xmlns:a="http://schemas.openxmlformats.org/drawingml/2006/main">
          <a:off x="7149354" y="162485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402B6714-7BAF-4DAF-8232-AA0EFD3D7F80}" type="datetimeFigureOut">
              <a:rPr lang="en-US" smtClean="0"/>
              <a:t>7/26/2021</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C71C4779-9F3B-4023-9A64-72230967F0CF}" type="slidenum">
              <a:rPr lang="en-US" smtClean="0"/>
              <a:t>‹#›</a:t>
            </a:fld>
            <a:endParaRPr lang="en-US"/>
          </a:p>
        </p:txBody>
      </p:sp>
    </p:spTree>
    <p:extLst>
      <p:ext uri="{BB962C8B-B14F-4D97-AF65-F5344CB8AC3E}">
        <p14:creationId xmlns:p14="http://schemas.microsoft.com/office/powerpoint/2010/main" val="1758114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7272E4AE-A23F-4D9F-B4EF-A6ED45CEC049}" type="datetimeFigureOut">
              <a:rPr lang="en-GB" smtClean="0"/>
              <a:t>26/07/2021</a:t>
            </a:fld>
            <a:endParaRPr lang="en-GB"/>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E0649404-AEEE-4B4E-B616-1BC6E4EEEF5D}" type="slidenum">
              <a:rPr lang="en-GB" smtClean="0"/>
              <a:t>‹#›</a:t>
            </a:fld>
            <a:endParaRPr lang="en-GB"/>
          </a:p>
        </p:txBody>
      </p:sp>
    </p:spTree>
    <p:extLst>
      <p:ext uri="{BB962C8B-B14F-4D97-AF65-F5344CB8AC3E}">
        <p14:creationId xmlns:p14="http://schemas.microsoft.com/office/powerpoint/2010/main" val="31736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6450" y="447675"/>
            <a:ext cx="2651125" cy="1490663"/>
          </a:xfrm>
        </p:spPr>
      </p:sp>
      <p:sp>
        <p:nvSpPr>
          <p:cNvPr id="3" name="Notes Placeholder 2"/>
          <p:cNvSpPr>
            <a:spLocks noGrp="1"/>
          </p:cNvSpPr>
          <p:nvPr>
            <p:ph type="body" idx="1"/>
          </p:nvPr>
        </p:nvSpPr>
        <p:spPr>
          <a:xfrm>
            <a:off x="588652" y="2094083"/>
            <a:ext cx="5861982" cy="6868575"/>
          </a:xfrm>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C4FAD0-7528-4E1C-B55A-F5E2632A4CC4}" type="slidenum">
              <a:rPr lang="en-GB" smtClean="0"/>
              <a:t>4</a:t>
            </a:fld>
            <a:endParaRPr lang="en-GB"/>
          </a:p>
        </p:txBody>
      </p:sp>
    </p:spTree>
    <p:extLst>
      <p:ext uri="{BB962C8B-B14F-4D97-AF65-F5344CB8AC3E}">
        <p14:creationId xmlns:p14="http://schemas.microsoft.com/office/powerpoint/2010/main" val="296581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6450" y="447675"/>
            <a:ext cx="2651125" cy="1490663"/>
          </a:xfrm>
        </p:spPr>
      </p:sp>
      <p:sp>
        <p:nvSpPr>
          <p:cNvPr id="3" name="Notes Placeholder 2"/>
          <p:cNvSpPr>
            <a:spLocks noGrp="1"/>
          </p:cNvSpPr>
          <p:nvPr>
            <p:ph type="body" idx="1"/>
          </p:nvPr>
        </p:nvSpPr>
        <p:spPr>
          <a:xfrm>
            <a:off x="588652" y="2094083"/>
            <a:ext cx="5861982" cy="6868575"/>
          </a:xfrm>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C4FAD0-7528-4E1C-B55A-F5E2632A4CC4}" type="slidenum">
              <a:rPr lang="en-GB" smtClean="0"/>
              <a:t>23</a:t>
            </a:fld>
            <a:endParaRPr lang="en-GB"/>
          </a:p>
        </p:txBody>
      </p:sp>
    </p:spTree>
    <p:extLst>
      <p:ext uri="{BB962C8B-B14F-4D97-AF65-F5344CB8AC3E}">
        <p14:creationId xmlns:p14="http://schemas.microsoft.com/office/powerpoint/2010/main" val="706041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49404-AEEE-4B4E-B616-1BC6E4EEEF5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46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87313" y="744538"/>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altLang="id-ID"/>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0413" indent="-292100">
              <a:defRPr>
                <a:solidFill>
                  <a:schemeClr val="tx1"/>
                </a:solidFill>
                <a:latin typeface="Calibri" panose="020F0502020204030204" pitchFamily="34" charset="0"/>
              </a:defRPr>
            </a:lvl2pPr>
            <a:lvl3pPr marL="1171575" indent="-233363">
              <a:defRPr>
                <a:solidFill>
                  <a:schemeClr val="tx1"/>
                </a:solidFill>
                <a:latin typeface="Calibri" panose="020F0502020204030204" pitchFamily="34" charset="0"/>
              </a:defRPr>
            </a:lvl3pPr>
            <a:lvl4pPr marL="1639888" indent="-233363">
              <a:defRPr>
                <a:solidFill>
                  <a:schemeClr val="tx1"/>
                </a:solidFill>
                <a:latin typeface="Calibri" panose="020F0502020204030204" pitchFamily="34" charset="0"/>
              </a:defRPr>
            </a:lvl4pPr>
            <a:lvl5pPr marL="2108200" indent="-233363">
              <a:defRPr>
                <a:solidFill>
                  <a:schemeClr val="tx1"/>
                </a:solidFill>
                <a:latin typeface="Calibri" panose="020F0502020204030204" pitchFamily="34" charset="0"/>
              </a:defRPr>
            </a:lvl5pPr>
            <a:lvl6pPr marL="2565400" indent="-233363" eaLnBrk="0" fontAlgn="base" hangingPunct="0">
              <a:spcBef>
                <a:spcPct val="0"/>
              </a:spcBef>
              <a:spcAft>
                <a:spcPct val="0"/>
              </a:spcAft>
              <a:defRPr>
                <a:solidFill>
                  <a:schemeClr val="tx1"/>
                </a:solidFill>
                <a:latin typeface="Calibri" panose="020F0502020204030204" pitchFamily="34" charset="0"/>
              </a:defRPr>
            </a:lvl6pPr>
            <a:lvl7pPr marL="3022600" indent="-233363" eaLnBrk="0" fontAlgn="base" hangingPunct="0">
              <a:spcBef>
                <a:spcPct val="0"/>
              </a:spcBef>
              <a:spcAft>
                <a:spcPct val="0"/>
              </a:spcAft>
              <a:defRPr>
                <a:solidFill>
                  <a:schemeClr val="tx1"/>
                </a:solidFill>
                <a:latin typeface="Calibri" panose="020F0502020204030204" pitchFamily="34" charset="0"/>
              </a:defRPr>
            </a:lvl7pPr>
            <a:lvl8pPr marL="3479800" indent="-233363" eaLnBrk="0" fontAlgn="base" hangingPunct="0">
              <a:spcBef>
                <a:spcPct val="0"/>
              </a:spcBef>
              <a:spcAft>
                <a:spcPct val="0"/>
              </a:spcAft>
              <a:defRPr>
                <a:solidFill>
                  <a:schemeClr val="tx1"/>
                </a:solidFill>
                <a:latin typeface="Calibri" panose="020F0502020204030204" pitchFamily="34" charset="0"/>
              </a:defRPr>
            </a:lvl8pPr>
            <a:lvl9pPr marL="3937000" indent="-2333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F96BE2-06FB-43E9-BC7C-00ADF2AE245F}" type="slidenum">
              <a:rPr kumimoji="0" lang="id-ID" altLang="id-ID"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id-ID" altLang="id-ID"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10348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D" sz="1200">
                <a:solidFill>
                  <a:prstClr val="black"/>
                </a:solidFill>
              </a:rPr>
              <a:t>Target on National Energy Planning: Energy consumption reduction 17%  from BAU, around 368 million Barrel Oil Equivalent (BOE)        in 2025 with assumption  economic growth 6-8%.</a:t>
            </a:r>
          </a:p>
          <a:p>
            <a:pPr marL="171450" indent="-171450">
              <a:buFont typeface="Arial" panose="020B0604020202020204" pitchFamily="34" charset="0"/>
              <a:buChar char="•"/>
            </a:pPr>
            <a:r>
              <a:rPr lang="en-ID" sz="1200">
                <a:solidFill>
                  <a:prstClr val="black"/>
                </a:solidFill>
              </a:rPr>
              <a:t>If economic growth 5.4%, so that energy consumption reduction around 227 million BOE in 2025</a:t>
            </a:r>
          </a:p>
          <a:p>
            <a:endParaRPr lang="en-ID"/>
          </a:p>
        </p:txBody>
      </p:sp>
      <p:sp>
        <p:nvSpPr>
          <p:cNvPr id="4" name="Slide Number Placeholder 3"/>
          <p:cNvSpPr>
            <a:spLocks noGrp="1"/>
          </p:cNvSpPr>
          <p:nvPr>
            <p:ph type="sldNum" sz="quarter" idx="5"/>
          </p:nvPr>
        </p:nvSpPr>
        <p:spPr/>
        <p:txBody>
          <a:bodyPr/>
          <a:lstStyle/>
          <a:p>
            <a:fld id="{FE793A7C-E5FB-4126-88D5-058CBBC04E0A}" type="slidenum">
              <a:rPr lang="en-GB" smtClean="0"/>
              <a:t>40</a:t>
            </a:fld>
            <a:endParaRPr lang="en-GB"/>
          </a:p>
        </p:txBody>
      </p:sp>
    </p:spTree>
    <p:extLst>
      <p:ext uri="{BB962C8B-B14F-4D97-AF65-F5344CB8AC3E}">
        <p14:creationId xmlns:p14="http://schemas.microsoft.com/office/powerpoint/2010/main" val="3351895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7B499-BA34-41B2-9F66-1F6A247059F5}"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00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AF20-D9F4-7D4F-8E2B-C33B819A25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11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d-ID" altLang="en-US"/>
              <a:t>Data penghargaan 2018: data akumulasi selama 3 tahun terakhir (2015-2017).</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0870" indent="-284950">
              <a:spcBef>
                <a:spcPct val="30000"/>
              </a:spcBef>
              <a:defRPr sz="1200">
                <a:solidFill>
                  <a:schemeClr val="tx1"/>
                </a:solidFill>
                <a:latin typeface="Calibri" panose="020F0502020204030204" pitchFamily="34" charset="0"/>
              </a:defRPr>
            </a:lvl2pPr>
            <a:lvl3pPr marL="1139800" indent="-227960">
              <a:spcBef>
                <a:spcPct val="30000"/>
              </a:spcBef>
              <a:defRPr sz="1200">
                <a:solidFill>
                  <a:schemeClr val="tx1"/>
                </a:solidFill>
                <a:latin typeface="Calibri" panose="020F0502020204030204" pitchFamily="34" charset="0"/>
              </a:defRPr>
            </a:lvl3pPr>
            <a:lvl4pPr marL="1595719" indent="-227960">
              <a:spcBef>
                <a:spcPct val="30000"/>
              </a:spcBef>
              <a:defRPr sz="1200">
                <a:solidFill>
                  <a:schemeClr val="tx1"/>
                </a:solidFill>
                <a:latin typeface="Calibri" panose="020F0502020204030204" pitchFamily="34" charset="0"/>
              </a:defRPr>
            </a:lvl4pPr>
            <a:lvl5pPr marL="2051639" indent="-227960">
              <a:spcBef>
                <a:spcPct val="30000"/>
              </a:spcBef>
              <a:defRPr sz="1200">
                <a:solidFill>
                  <a:schemeClr val="tx1"/>
                </a:solidFill>
                <a:latin typeface="Calibri" panose="020F0502020204030204" pitchFamily="34" charset="0"/>
              </a:defRPr>
            </a:lvl5pPr>
            <a:lvl6pPr marL="2507559" indent="-227960" eaLnBrk="0" fontAlgn="base" hangingPunct="0">
              <a:spcBef>
                <a:spcPct val="30000"/>
              </a:spcBef>
              <a:spcAft>
                <a:spcPct val="0"/>
              </a:spcAft>
              <a:defRPr sz="1200">
                <a:solidFill>
                  <a:schemeClr val="tx1"/>
                </a:solidFill>
                <a:latin typeface="Calibri" panose="020F0502020204030204" pitchFamily="34" charset="0"/>
              </a:defRPr>
            </a:lvl6pPr>
            <a:lvl7pPr marL="2963479" indent="-227960" eaLnBrk="0" fontAlgn="base" hangingPunct="0">
              <a:spcBef>
                <a:spcPct val="30000"/>
              </a:spcBef>
              <a:spcAft>
                <a:spcPct val="0"/>
              </a:spcAft>
              <a:defRPr sz="1200">
                <a:solidFill>
                  <a:schemeClr val="tx1"/>
                </a:solidFill>
                <a:latin typeface="Calibri" panose="020F0502020204030204" pitchFamily="34" charset="0"/>
              </a:defRPr>
            </a:lvl7pPr>
            <a:lvl8pPr marL="3419399" indent="-227960" eaLnBrk="0" fontAlgn="base" hangingPunct="0">
              <a:spcBef>
                <a:spcPct val="30000"/>
              </a:spcBef>
              <a:spcAft>
                <a:spcPct val="0"/>
              </a:spcAft>
              <a:defRPr sz="1200">
                <a:solidFill>
                  <a:schemeClr val="tx1"/>
                </a:solidFill>
                <a:latin typeface="Calibri" panose="020F0502020204030204" pitchFamily="34" charset="0"/>
              </a:defRPr>
            </a:lvl8pPr>
            <a:lvl9pPr marL="3875319" indent="-22796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8460696-51F7-4824-97EB-45D173A6FDE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1805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96838" y="746125"/>
            <a:ext cx="6624637"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altLang="en-US" dirty="0">
              <a:ea typeface="ＭＳ Ｐゴシック" panose="020B0600070205080204"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44" indent="-285748">
              <a:spcBef>
                <a:spcPct val="30000"/>
              </a:spcBef>
              <a:defRPr sz="1200">
                <a:solidFill>
                  <a:schemeClr val="tx1"/>
                </a:solidFill>
                <a:latin typeface="Calibri" panose="020F0502020204030204" pitchFamily="34" charset="0"/>
              </a:defRPr>
            </a:lvl2pPr>
            <a:lvl3pPr marL="1142991" indent="-228598">
              <a:spcBef>
                <a:spcPct val="30000"/>
              </a:spcBef>
              <a:defRPr sz="1200">
                <a:solidFill>
                  <a:schemeClr val="tx1"/>
                </a:solidFill>
                <a:latin typeface="Calibri" panose="020F0502020204030204" pitchFamily="34" charset="0"/>
              </a:defRPr>
            </a:lvl3pPr>
            <a:lvl4pPr marL="1600188" indent="-228598">
              <a:spcBef>
                <a:spcPct val="30000"/>
              </a:spcBef>
              <a:defRPr sz="1200">
                <a:solidFill>
                  <a:schemeClr val="tx1"/>
                </a:solidFill>
                <a:latin typeface="Calibri" panose="020F0502020204030204" pitchFamily="34" charset="0"/>
              </a:defRPr>
            </a:lvl4pPr>
            <a:lvl5pPr marL="2057384" indent="-228598">
              <a:spcBef>
                <a:spcPct val="30000"/>
              </a:spcBef>
              <a:defRPr sz="1200">
                <a:solidFill>
                  <a:schemeClr val="tx1"/>
                </a:solidFill>
                <a:latin typeface="Calibri" panose="020F0502020204030204" pitchFamily="34" charset="0"/>
              </a:defRPr>
            </a:lvl5pPr>
            <a:lvl6pPr marL="2514580" indent="-228598" eaLnBrk="0" fontAlgn="base" hangingPunct="0">
              <a:spcBef>
                <a:spcPct val="30000"/>
              </a:spcBef>
              <a:spcAft>
                <a:spcPct val="0"/>
              </a:spcAft>
              <a:defRPr sz="1200">
                <a:solidFill>
                  <a:schemeClr val="tx1"/>
                </a:solidFill>
                <a:latin typeface="Calibri" panose="020F0502020204030204" pitchFamily="34" charset="0"/>
              </a:defRPr>
            </a:lvl6pPr>
            <a:lvl7pPr marL="2971777" indent="-228598" eaLnBrk="0" fontAlgn="base" hangingPunct="0">
              <a:spcBef>
                <a:spcPct val="30000"/>
              </a:spcBef>
              <a:spcAft>
                <a:spcPct val="0"/>
              </a:spcAft>
              <a:defRPr sz="1200">
                <a:solidFill>
                  <a:schemeClr val="tx1"/>
                </a:solidFill>
                <a:latin typeface="Calibri" panose="020F0502020204030204" pitchFamily="34" charset="0"/>
              </a:defRPr>
            </a:lvl7pPr>
            <a:lvl8pPr marL="3428973" indent="-228598" eaLnBrk="0" fontAlgn="base" hangingPunct="0">
              <a:spcBef>
                <a:spcPct val="30000"/>
              </a:spcBef>
              <a:spcAft>
                <a:spcPct val="0"/>
              </a:spcAft>
              <a:defRPr sz="1200">
                <a:solidFill>
                  <a:schemeClr val="tx1"/>
                </a:solidFill>
                <a:latin typeface="Calibri" panose="020F0502020204030204" pitchFamily="34" charset="0"/>
              </a:defRPr>
            </a:lvl8pPr>
            <a:lvl9pPr marL="3886169" indent="-22859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14E0942-5875-437D-9124-B0A19B96CC2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2841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0ED5EE-F477-41B3-890E-AE03BF341588}"/>
              </a:ext>
            </a:extLst>
          </p:cNvPr>
          <p:cNvSpPr>
            <a:spLocks noGrp="1" noRot="1" noChangeAspect="1" noChangeArrowheads="1" noTextEdit="1"/>
          </p:cNvSpPr>
          <p:nvPr>
            <p:ph type="sldImg"/>
          </p:nvPr>
        </p:nvSpPr>
        <p:spPr bwMode="auto">
          <a:xfrm>
            <a:off x="165100" y="788988"/>
            <a:ext cx="7010400" cy="3944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68B4DF7-8D95-45FA-8C45-876B6E5249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d-ID" altLang="id-ID">
              <a:latin typeface="Arial" panose="020B0604020202020204" pitchFamily="34" charset="0"/>
            </a:endParaRPr>
          </a:p>
        </p:txBody>
      </p:sp>
      <p:sp>
        <p:nvSpPr>
          <p:cNvPr id="38916" name="Slide Number Placeholder 3">
            <a:extLst>
              <a:ext uri="{FF2B5EF4-FFF2-40B4-BE49-F238E27FC236}">
                <a16:creationId xmlns:a16="http://schemas.microsoft.com/office/drawing/2014/main" id="{0229C420-531D-4399-9EE9-D73B792AC0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912813" indent="-350838">
              <a:spcBef>
                <a:spcPct val="30000"/>
              </a:spcBef>
              <a:defRPr sz="1200">
                <a:solidFill>
                  <a:schemeClr val="tx1"/>
                </a:solidFill>
                <a:latin typeface="Calibri" panose="020F0502020204030204" pitchFamily="34" charset="0"/>
              </a:defRPr>
            </a:lvl2pPr>
            <a:lvl3pPr marL="1404938" indent="-280988">
              <a:spcBef>
                <a:spcPct val="30000"/>
              </a:spcBef>
              <a:defRPr sz="1200">
                <a:solidFill>
                  <a:schemeClr val="tx1"/>
                </a:solidFill>
                <a:latin typeface="Calibri" panose="020F0502020204030204" pitchFamily="34" charset="0"/>
              </a:defRPr>
            </a:lvl3pPr>
            <a:lvl4pPr marL="1968500" indent="-280988">
              <a:spcBef>
                <a:spcPct val="30000"/>
              </a:spcBef>
              <a:defRPr sz="1200">
                <a:solidFill>
                  <a:schemeClr val="tx1"/>
                </a:solidFill>
                <a:latin typeface="Calibri" panose="020F0502020204030204" pitchFamily="34" charset="0"/>
              </a:defRPr>
            </a:lvl4pPr>
            <a:lvl5pPr marL="2530475" indent="-280988">
              <a:spcBef>
                <a:spcPct val="30000"/>
              </a:spcBef>
              <a:defRPr sz="1200">
                <a:solidFill>
                  <a:schemeClr val="tx1"/>
                </a:solidFill>
                <a:latin typeface="Calibri" panose="020F0502020204030204" pitchFamily="34" charset="0"/>
              </a:defRPr>
            </a:lvl5pPr>
            <a:lvl6pPr marL="2987675" indent="-280988" eaLnBrk="0" fontAlgn="base" hangingPunct="0">
              <a:spcBef>
                <a:spcPct val="30000"/>
              </a:spcBef>
              <a:spcAft>
                <a:spcPct val="0"/>
              </a:spcAft>
              <a:defRPr sz="1200">
                <a:solidFill>
                  <a:schemeClr val="tx1"/>
                </a:solidFill>
                <a:latin typeface="Calibri" panose="020F0502020204030204" pitchFamily="34" charset="0"/>
              </a:defRPr>
            </a:lvl6pPr>
            <a:lvl7pPr marL="3444875" indent="-280988" eaLnBrk="0" fontAlgn="base" hangingPunct="0">
              <a:spcBef>
                <a:spcPct val="30000"/>
              </a:spcBef>
              <a:spcAft>
                <a:spcPct val="0"/>
              </a:spcAft>
              <a:defRPr sz="1200">
                <a:solidFill>
                  <a:schemeClr val="tx1"/>
                </a:solidFill>
                <a:latin typeface="Calibri" panose="020F0502020204030204" pitchFamily="34" charset="0"/>
              </a:defRPr>
            </a:lvl7pPr>
            <a:lvl8pPr marL="3902075" indent="-280988" eaLnBrk="0" fontAlgn="base" hangingPunct="0">
              <a:spcBef>
                <a:spcPct val="30000"/>
              </a:spcBef>
              <a:spcAft>
                <a:spcPct val="0"/>
              </a:spcAft>
              <a:defRPr sz="1200">
                <a:solidFill>
                  <a:schemeClr val="tx1"/>
                </a:solidFill>
                <a:latin typeface="Calibri" panose="020F0502020204030204" pitchFamily="34" charset="0"/>
              </a:defRPr>
            </a:lvl8pPr>
            <a:lvl9pPr marL="4359275" indent="-2809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20D3678-7511-4676-8222-07DEFDAF8925}" type="slidenum">
              <a:rPr kumimoji="0" lang="en-US" altLang="id-ID"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49</a:t>
            </a:fld>
            <a:endParaRPr kumimoji="0" lang="en-US" altLang="id-ID"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51</a:t>
            </a:fld>
            <a:endParaRPr lang="en-US"/>
          </a:p>
        </p:txBody>
      </p:sp>
    </p:spTree>
    <p:extLst>
      <p:ext uri="{BB962C8B-B14F-4D97-AF65-F5344CB8AC3E}">
        <p14:creationId xmlns:p14="http://schemas.microsoft.com/office/powerpoint/2010/main" val="103651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dirty="0"/>
          </a:p>
        </p:txBody>
      </p:sp>
      <p:sp>
        <p:nvSpPr>
          <p:cNvPr id="4" name="Slide Number Placeholder 3"/>
          <p:cNvSpPr>
            <a:spLocks noGrp="1"/>
          </p:cNvSpPr>
          <p:nvPr>
            <p:ph type="sldNum" sz="quarter" idx="10"/>
          </p:nvPr>
        </p:nvSpPr>
        <p:spPr/>
        <p:txBody>
          <a:bodyPr/>
          <a:lstStyle/>
          <a:p>
            <a:fld id="{E0649404-AEEE-4B4E-B616-1BC6E4EEEF5D}" type="slidenum">
              <a:rPr lang="en-GB" smtClean="0"/>
              <a:t>9</a:t>
            </a:fld>
            <a:endParaRPr lang="en-GB"/>
          </a:p>
        </p:txBody>
      </p:sp>
    </p:spTree>
    <p:extLst>
      <p:ext uri="{BB962C8B-B14F-4D97-AF65-F5344CB8AC3E}">
        <p14:creationId xmlns:p14="http://schemas.microsoft.com/office/powerpoint/2010/main" val="2946350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52</a:t>
            </a:fld>
            <a:endParaRPr lang="en-US"/>
          </a:p>
        </p:txBody>
      </p:sp>
    </p:spTree>
    <p:extLst>
      <p:ext uri="{BB962C8B-B14F-4D97-AF65-F5344CB8AC3E}">
        <p14:creationId xmlns:p14="http://schemas.microsoft.com/office/powerpoint/2010/main" val="1591637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384248DA-3409-4B5C-BDA8-2DF014F03B1D}" type="slidenum">
              <a:rPr lang="ko-KR" altLang="en-US" smtClean="0"/>
              <a:t>55</a:t>
            </a:fld>
            <a:endParaRPr lang="ko-KR" altLang="en-US"/>
          </a:p>
        </p:txBody>
      </p:sp>
    </p:spTree>
    <p:extLst>
      <p:ext uri="{BB962C8B-B14F-4D97-AF65-F5344CB8AC3E}">
        <p14:creationId xmlns:p14="http://schemas.microsoft.com/office/powerpoint/2010/main" val="1363275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eaLnBrk="1" hangingPunct="1">
              <a:spcBef>
                <a:spcPct val="0"/>
              </a:spcBef>
            </a:pPr>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26E18A9E-D89B-4624-9029-DC81A9A49E0B}" type="slidenum">
              <a:rPr lang="id-ID" altLang="en-US" smtClean="0"/>
              <a:pPr algn="l" rtl="0">
                <a:spcBef>
                  <a:spcPct val="0"/>
                </a:spcBef>
              </a:pPr>
              <a:t>57</a:t>
            </a:fld>
            <a:endParaRPr lang="id-ID" altLang="en-US"/>
          </a:p>
        </p:txBody>
      </p:sp>
    </p:spTree>
    <p:extLst>
      <p:ext uri="{BB962C8B-B14F-4D97-AF65-F5344CB8AC3E}">
        <p14:creationId xmlns:p14="http://schemas.microsoft.com/office/powerpoint/2010/main" val="4117749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D" dirty="0"/>
          </a:p>
        </p:txBody>
      </p:sp>
    </p:spTree>
    <p:extLst>
      <p:ext uri="{BB962C8B-B14F-4D97-AF65-F5344CB8AC3E}">
        <p14:creationId xmlns:p14="http://schemas.microsoft.com/office/powerpoint/2010/main" val="3275898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6450" y="447675"/>
            <a:ext cx="2651125" cy="1490663"/>
          </a:xfrm>
        </p:spPr>
      </p:sp>
      <p:sp>
        <p:nvSpPr>
          <p:cNvPr id="3" name="Notes Placeholder 2"/>
          <p:cNvSpPr>
            <a:spLocks noGrp="1"/>
          </p:cNvSpPr>
          <p:nvPr>
            <p:ph type="body" idx="1"/>
          </p:nvPr>
        </p:nvSpPr>
        <p:spPr>
          <a:xfrm>
            <a:off x="588652" y="2094083"/>
            <a:ext cx="5861982" cy="6868575"/>
          </a:xfrm>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C4FAD0-7528-4E1C-B55A-F5E2632A4CC4}" type="slidenum">
              <a:rPr lang="en-GB" smtClean="0"/>
              <a:t>62</a:t>
            </a:fld>
            <a:endParaRPr lang="en-GB"/>
          </a:p>
        </p:txBody>
      </p:sp>
    </p:spTree>
    <p:extLst>
      <p:ext uri="{BB962C8B-B14F-4D97-AF65-F5344CB8AC3E}">
        <p14:creationId xmlns:p14="http://schemas.microsoft.com/office/powerpoint/2010/main" val="70604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0649404-AEEE-4B4E-B616-1BC6E4EEEF5D}" type="slidenum">
              <a:rPr lang="en-GB" smtClean="0"/>
              <a:t>14</a:t>
            </a:fld>
            <a:endParaRPr lang="en-GB"/>
          </a:p>
        </p:txBody>
      </p:sp>
    </p:spTree>
    <p:extLst>
      <p:ext uri="{BB962C8B-B14F-4D97-AF65-F5344CB8AC3E}">
        <p14:creationId xmlns:p14="http://schemas.microsoft.com/office/powerpoint/2010/main" val="234177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444500"/>
            <a:ext cx="4064000" cy="2286000"/>
          </a:xfrm>
        </p:spPr>
      </p:sp>
      <p:sp>
        <p:nvSpPr>
          <p:cNvPr id="3" name="Notes Placeholder 2"/>
          <p:cNvSpPr>
            <a:spLocks noGrp="1"/>
          </p:cNvSpPr>
          <p:nvPr>
            <p:ph type="body" idx="1"/>
          </p:nvPr>
        </p:nvSpPr>
        <p:spPr>
          <a:xfrm>
            <a:off x="679768" y="3063337"/>
            <a:ext cx="5611439" cy="6068877"/>
          </a:xfrm>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FB5674-2F74-4782-996D-40F25906E449}" type="slidenum">
              <a:rPr lang="en-GB" smtClean="0"/>
              <a:t>15</a:t>
            </a:fld>
            <a:endParaRPr lang="en-GB"/>
          </a:p>
        </p:txBody>
      </p:sp>
    </p:spTree>
    <p:extLst>
      <p:ext uri="{BB962C8B-B14F-4D97-AF65-F5344CB8AC3E}">
        <p14:creationId xmlns:p14="http://schemas.microsoft.com/office/powerpoint/2010/main" val="528010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88913" y="735013"/>
            <a:ext cx="6550025" cy="368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4512290-D2CD-40F0-B73E-3AD6CE637980}" type="slidenum">
              <a:rPr lang="en-GB" altLang="en-US" sz="1200" smtClean="0">
                <a:solidFill>
                  <a:srgbClr val="000000"/>
                </a:solidFill>
              </a:rPr>
              <a:pPr/>
              <a:t>17</a:t>
            </a:fld>
            <a:endParaRPr lang="en-GB" altLang="en-US" sz="1200">
              <a:solidFill>
                <a:srgbClr val="000000"/>
              </a:solidFill>
            </a:endParaRPr>
          </a:p>
        </p:txBody>
      </p:sp>
    </p:spTree>
    <p:extLst>
      <p:ext uri="{BB962C8B-B14F-4D97-AF65-F5344CB8AC3E}">
        <p14:creationId xmlns:p14="http://schemas.microsoft.com/office/powerpoint/2010/main" val="306925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444500"/>
            <a:ext cx="4064000" cy="2286000"/>
          </a:xfrm>
        </p:spPr>
      </p:sp>
      <p:sp>
        <p:nvSpPr>
          <p:cNvPr id="3" name="Notes Placeholder 2"/>
          <p:cNvSpPr>
            <a:spLocks noGrp="1"/>
          </p:cNvSpPr>
          <p:nvPr>
            <p:ph type="body" idx="1"/>
          </p:nvPr>
        </p:nvSpPr>
        <p:spPr>
          <a:xfrm>
            <a:off x="679768" y="3063337"/>
            <a:ext cx="5611439" cy="6068877"/>
          </a:xfrm>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FB5674-2F74-4782-996D-40F25906E449}" type="slidenum">
              <a:rPr lang="en-GB" smtClean="0"/>
              <a:t>18</a:t>
            </a:fld>
            <a:endParaRPr lang="en-GB"/>
          </a:p>
        </p:txBody>
      </p:sp>
    </p:spTree>
    <p:extLst>
      <p:ext uri="{BB962C8B-B14F-4D97-AF65-F5344CB8AC3E}">
        <p14:creationId xmlns:p14="http://schemas.microsoft.com/office/powerpoint/2010/main" val="114374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444500"/>
            <a:ext cx="4064000" cy="2286000"/>
          </a:xfrm>
        </p:spPr>
      </p:sp>
      <p:sp>
        <p:nvSpPr>
          <p:cNvPr id="3" name="Notes Placeholder 2"/>
          <p:cNvSpPr>
            <a:spLocks noGrp="1"/>
          </p:cNvSpPr>
          <p:nvPr>
            <p:ph type="body" idx="1"/>
          </p:nvPr>
        </p:nvSpPr>
        <p:spPr>
          <a:xfrm>
            <a:off x="679768" y="3063337"/>
            <a:ext cx="5611439" cy="6068877"/>
          </a:xfrm>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FB5674-2F74-4782-996D-40F25906E449}" type="slidenum">
              <a:rPr lang="en-GB" smtClean="0"/>
              <a:t>19</a:t>
            </a:fld>
            <a:endParaRPr lang="en-GB"/>
          </a:p>
        </p:txBody>
      </p:sp>
    </p:spTree>
    <p:extLst>
      <p:ext uri="{BB962C8B-B14F-4D97-AF65-F5344CB8AC3E}">
        <p14:creationId xmlns:p14="http://schemas.microsoft.com/office/powerpoint/2010/main" val="134395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444500"/>
            <a:ext cx="4064000" cy="2286000"/>
          </a:xfrm>
        </p:spPr>
      </p:sp>
      <p:sp>
        <p:nvSpPr>
          <p:cNvPr id="3" name="Notes Placeholder 2"/>
          <p:cNvSpPr>
            <a:spLocks noGrp="1"/>
          </p:cNvSpPr>
          <p:nvPr>
            <p:ph type="body" idx="1"/>
          </p:nvPr>
        </p:nvSpPr>
        <p:spPr>
          <a:xfrm>
            <a:off x="679768" y="3063337"/>
            <a:ext cx="5611439" cy="6068877"/>
          </a:xfrm>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FB5674-2F74-4782-996D-40F25906E449}" type="slidenum">
              <a:rPr lang="en-GB" smtClean="0"/>
              <a:t>21</a:t>
            </a:fld>
            <a:endParaRPr lang="en-GB"/>
          </a:p>
        </p:txBody>
      </p:sp>
    </p:spTree>
    <p:extLst>
      <p:ext uri="{BB962C8B-B14F-4D97-AF65-F5344CB8AC3E}">
        <p14:creationId xmlns:p14="http://schemas.microsoft.com/office/powerpoint/2010/main" val="52801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444500"/>
            <a:ext cx="4064000" cy="2286000"/>
          </a:xfrm>
        </p:spPr>
      </p:sp>
      <p:sp>
        <p:nvSpPr>
          <p:cNvPr id="3" name="Notes Placeholder 2"/>
          <p:cNvSpPr>
            <a:spLocks noGrp="1"/>
          </p:cNvSpPr>
          <p:nvPr>
            <p:ph type="body" idx="1"/>
          </p:nvPr>
        </p:nvSpPr>
        <p:spPr>
          <a:xfrm>
            <a:off x="679768" y="3063337"/>
            <a:ext cx="5611439" cy="6068877"/>
          </a:xfrm>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FB5674-2F74-4782-996D-40F25906E449}" type="slidenum">
              <a:rPr lang="en-GB" smtClean="0"/>
              <a:t>22</a:t>
            </a:fld>
            <a:endParaRPr lang="en-GB"/>
          </a:p>
        </p:txBody>
      </p:sp>
    </p:spTree>
    <p:extLst>
      <p:ext uri="{BB962C8B-B14F-4D97-AF65-F5344CB8AC3E}">
        <p14:creationId xmlns:p14="http://schemas.microsoft.com/office/powerpoint/2010/main" val="528010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vent Hold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8F9523-551E-0142-9D19-344D0575BD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66"/>
            <a:ext cx="9144000" cy="5142634"/>
          </a:xfrm>
          <a:prstGeom prst="rect">
            <a:avLst/>
          </a:prstGeom>
        </p:spPr>
      </p:pic>
      <p:sp>
        <p:nvSpPr>
          <p:cNvPr id="3" name="Text Placeholder 2"/>
          <p:cNvSpPr>
            <a:spLocks noGrp="1"/>
          </p:cNvSpPr>
          <p:nvPr>
            <p:ph type="body" sz="quarter" idx="12" hasCustomPrompt="1"/>
          </p:nvPr>
        </p:nvSpPr>
        <p:spPr>
          <a:xfrm>
            <a:off x="250826" y="2326924"/>
            <a:ext cx="730892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2800" b="1" kern="1200" dirty="0">
                <a:solidFill>
                  <a:schemeClr val="tx1"/>
                </a:solidFill>
                <a:latin typeface="Arial" panose="020B0604020202020204" pitchFamily="34" charset="0"/>
                <a:ea typeface="+mj-ea"/>
                <a:cs typeface="Arial" panose="020B060402020202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Event Name</a:t>
            </a:r>
          </a:p>
        </p:txBody>
      </p:sp>
      <p:sp>
        <p:nvSpPr>
          <p:cNvPr id="22" name="Text Placeholder 4">
            <a:extLst>
              <a:ext uri="{FF2B5EF4-FFF2-40B4-BE49-F238E27FC236}">
                <a16:creationId xmlns:a16="http://schemas.microsoft.com/office/drawing/2014/main" id="{C9034874-11D5-DA4F-9B23-34D9DE8C6D01}"/>
              </a:ext>
            </a:extLst>
          </p:cNvPr>
          <p:cNvSpPr>
            <a:spLocks noGrp="1"/>
          </p:cNvSpPr>
          <p:nvPr>
            <p:ph type="body" sz="quarter" idx="14" hasCustomPrompt="1"/>
          </p:nvPr>
        </p:nvSpPr>
        <p:spPr>
          <a:xfrm>
            <a:off x="250826" y="2897418"/>
            <a:ext cx="7308923"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4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Date of event</a:t>
            </a:r>
          </a:p>
        </p:txBody>
      </p:sp>
      <p:pic>
        <p:nvPicPr>
          <p:cNvPr id="10" name="Graphic 9">
            <a:extLst>
              <a:ext uri="{FF2B5EF4-FFF2-40B4-BE49-F238E27FC236}">
                <a16:creationId xmlns:a16="http://schemas.microsoft.com/office/drawing/2014/main" id="{A24730BF-C0CE-5241-87D1-096A20F0AEB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825" y="1542199"/>
            <a:ext cx="1521268" cy="633074"/>
          </a:xfrm>
          <a:prstGeom prst="rect">
            <a:avLst/>
          </a:prstGeom>
        </p:spPr>
      </p:pic>
    </p:spTree>
    <p:extLst>
      <p:ext uri="{BB962C8B-B14F-4D97-AF65-F5344CB8AC3E}">
        <p14:creationId xmlns:p14="http://schemas.microsoft.com/office/powerpoint/2010/main" val="1864588905"/>
      </p:ext>
    </p:extLst>
  </p:cSld>
  <p:clrMapOvr>
    <a:masterClrMapping/>
  </p:clrMapOvr>
  <p:extLst>
    <p:ext uri="{DCECCB84-F9BA-43D5-87BE-67443E8EF086}">
      <p15:sldGuideLst xmlns:p15="http://schemas.microsoft.com/office/powerpoint/2012/main">
        <p15:guide id="1" pos="158">
          <p15:clr>
            <a:srgbClr val="FBAE40"/>
          </p15:clr>
        </p15:guide>
        <p15:guide id="2" orient="horz" pos="826">
          <p15:clr>
            <a:srgbClr val="FBAE40"/>
          </p15:clr>
        </p15:guide>
        <p15:guide id="3" pos="5602">
          <p15:clr>
            <a:srgbClr val="FBAE40"/>
          </p15:clr>
        </p15:guide>
        <p15:guide id="4" pos="539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mple transitions slide v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BC928-9BC5-F248-A7F3-3734723B880A}"/>
              </a:ext>
            </a:extLst>
          </p:cNvPr>
          <p:cNvSpPr/>
          <p:nvPr userDrawn="1"/>
        </p:nvSpPr>
        <p:spPr>
          <a:xfrm>
            <a:off x="0" y="0"/>
            <a:ext cx="9144000" cy="5143500"/>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sp>
        <p:nvSpPr>
          <p:cNvPr id="7" name="Text Placeholder 3">
            <a:extLst>
              <a:ext uri="{FF2B5EF4-FFF2-40B4-BE49-F238E27FC236}">
                <a16:creationId xmlns:a16="http://schemas.microsoft.com/office/drawing/2014/main" id="{9F86AF94-3E0F-B442-BFFF-6EE66DBC5A4B}"/>
              </a:ext>
            </a:extLst>
          </p:cNvPr>
          <p:cNvSpPr>
            <a:spLocks noGrp="1"/>
          </p:cNvSpPr>
          <p:nvPr>
            <p:ph type="body" sz="quarter" idx="12" hasCustomPrompt="1"/>
          </p:nvPr>
        </p:nvSpPr>
        <p:spPr>
          <a:xfrm>
            <a:off x="250825" y="448299"/>
            <a:ext cx="8642350" cy="4379969"/>
          </a:xfrm>
          <a:prstGeom prst="rect">
            <a:avLst/>
          </a:prstGeom>
        </p:spPr>
        <p:txBody>
          <a:bodyPr lIns="0" tIns="0" rIns="0" bIns="0" anchor="ctr" anchorCtr="0">
            <a:noAutofit/>
          </a:bodyPr>
          <a:lstStyle>
            <a:lvl1pPr marL="0" marR="0" indent="0" algn="ctr" defTabSz="914400" rtl="0" eaLnBrk="1" fontAlgn="auto" latinLnBrk="0" hangingPunct="1">
              <a:lnSpc>
                <a:spcPct val="100000"/>
              </a:lnSpc>
              <a:spcBef>
                <a:spcPts val="0"/>
              </a:spcBef>
              <a:spcAft>
                <a:spcPts val="0"/>
              </a:spcAft>
              <a:buClr>
                <a:schemeClr val="bg1">
                  <a:lumMod val="65000"/>
                </a:schemeClr>
              </a:buClr>
              <a:buSzPct val="100000"/>
              <a:buFont typeface="Calibri" panose="020F0502020204030204" pitchFamily="34" charset="0"/>
              <a:buNone/>
              <a:tabLst/>
              <a:defRPr lang="en-US" sz="2800" b="1" kern="1200" baseline="0" dirty="0">
                <a:solidFill>
                  <a:schemeClr val="bg1"/>
                </a:solidFill>
                <a:uFill>
                  <a:solidFill>
                    <a:schemeClr val="tx2"/>
                  </a:solidFill>
                </a:u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chemeClr val="bg1">
                  <a:lumMod val="65000"/>
                </a:schemeClr>
              </a:buClr>
              <a:buSzPct val="100000"/>
              <a:buFont typeface="Calibri" panose="020F0502020204030204" pitchFamily="34" charset="0"/>
              <a:buNone/>
              <a:tabLst/>
              <a:defRPr/>
            </a:pPr>
            <a:r>
              <a:rPr lang="en-US" dirty="0"/>
              <a:t>Simple transition slide v2</a:t>
            </a:r>
          </a:p>
        </p:txBody>
      </p:sp>
      <p:pic>
        <p:nvPicPr>
          <p:cNvPr id="4" name="Picture 3">
            <a:extLst>
              <a:ext uri="{FF2B5EF4-FFF2-40B4-BE49-F238E27FC236}">
                <a16:creationId xmlns:a16="http://schemas.microsoft.com/office/drawing/2014/main" id="{00B55C91-93F2-D146-9C15-835D87D2F4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1175" y="231001"/>
            <a:ext cx="522000" cy="217298"/>
          </a:xfrm>
          <a:prstGeom prst="rect">
            <a:avLst/>
          </a:prstGeom>
        </p:spPr>
      </p:pic>
      <p:sp>
        <p:nvSpPr>
          <p:cNvPr id="6" name="Footer Placeholder 11">
            <a:extLst>
              <a:ext uri="{FF2B5EF4-FFF2-40B4-BE49-F238E27FC236}">
                <a16:creationId xmlns:a16="http://schemas.microsoft.com/office/drawing/2014/main" id="{B142D6C9-BFEE-744C-8EC2-8EA2C369A31E}"/>
              </a:ext>
            </a:extLst>
          </p:cNvPr>
          <p:cNvSpPr txBox="1">
            <a:spLocks/>
          </p:cNvSpPr>
          <p:nvPr userDrawn="1"/>
        </p:nvSpPr>
        <p:spPr>
          <a:xfrm>
            <a:off x="7725513"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bg1"/>
                </a:solidFill>
                <a:effectLst/>
                <a:latin typeface="Arial" panose="020B0604020202020204" pitchFamily="34" charset="0"/>
                <a:ea typeface="+mn-ea"/>
                <a:cs typeface="Arial" panose="020B0604020202020204" pitchFamily="34" charset="0"/>
              </a:rPr>
              <a:t>Page </a:t>
            </a:r>
            <a:fld id="{DF463BBC-3631-0E47-99CF-9B840D4BCF9B}" type="slidenum">
              <a:rPr lang="en-US" sz="550" b="0" kern="1200" smtClean="0">
                <a:solidFill>
                  <a:schemeClr val="bg1"/>
                </a:solidFill>
                <a:effectLst/>
                <a:latin typeface="Arial" panose="020B0604020202020204" pitchFamily="34" charset="0"/>
                <a:ea typeface="+mn-ea"/>
                <a:cs typeface="Arial" panose="020B0604020202020204" pitchFamily="34" charset="0"/>
              </a:rPr>
              <a:t>‹#›</a:t>
            </a:fld>
            <a:endParaRPr lang="en-GB" sz="550" b="0" dirty="0">
              <a:solidFill>
                <a:schemeClr val="bg1"/>
              </a:solidFill>
              <a:latin typeface="Arial" panose="020B0604020202020204" pitchFamily="34" charset="0"/>
              <a:cs typeface="Arial" panose="020B0604020202020204" pitchFamily="34" charset="0"/>
            </a:endParaRPr>
          </a:p>
        </p:txBody>
      </p:sp>
      <p:sp>
        <p:nvSpPr>
          <p:cNvPr id="9" name="Footer Placeholder 11">
            <a:extLst>
              <a:ext uri="{FF2B5EF4-FFF2-40B4-BE49-F238E27FC236}">
                <a16:creationId xmlns:a16="http://schemas.microsoft.com/office/drawing/2014/main" id="{9E7AB45F-C5E5-BF4D-B6F9-17E9DB13D747}"/>
              </a:ext>
            </a:extLst>
          </p:cNvPr>
          <p:cNvSpPr txBox="1">
            <a:spLocks/>
          </p:cNvSpPr>
          <p:nvPr userDrawn="1"/>
        </p:nvSpPr>
        <p:spPr>
          <a:xfrm>
            <a:off x="250825"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bg1"/>
                </a:solidFill>
                <a:effectLst/>
                <a:latin typeface="Arial" panose="020B0604020202020204" pitchFamily="34" charset="0"/>
                <a:ea typeface="+mn-ea"/>
                <a:cs typeface="Arial" panose="020B0604020202020204" pitchFamily="34" charset="0"/>
              </a:rPr>
              <a:t>IEA 2021. All rights reserved. </a:t>
            </a:r>
            <a:endParaRPr lang="en-GB"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653868"/>
      </p:ext>
    </p:extLst>
  </p:cSld>
  <p:clrMapOvr>
    <a:masterClrMapping/>
  </p:clrMapOvr>
  <p:extLst>
    <p:ext uri="{DCECCB84-F9BA-43D5-87BE-67443E8EF086}">
      <p15:sldGuideLst xmlns:p15="http://schemas.microsoft.com/office/powerpoint/2012/main">
        <p15:guide id="1" pos="158">
          <p15:clr>
            <a:srgbClr val="FBAE40"/>
          </p15:clr>
        </p15:guide>
        <p15:guide id="2" pos="539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inal logo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A3AB41-103D-7046-8002-2D1DC6323D2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6381" y="2236492"/>
            <a:ext cx="1611237" cy="670515"/>
          </a:xfrm>
          <a:prstGeom prst="rect">
            <a:avLst/>
          </a:prstGeom>
        </p:spPr>
      </p:pic>
    </p:spTree>
    <p:extLst>
      <p:ext uri="{BB962C8B-B14F-4D97-AF65-F5344CB8AC3E}">
        <p14:creationId xmlns:p14="http://schemas.microsoft.com/office/powerpoint/2010/main" val="1625289962"/>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441CA57-6943-9F41-9E1E-50E2F585B99E}"/>
              </a:ext>
            </a:extLst>
          </p:cNvPr>
          <p:cNvSpPr>
            <a:spLocks noGrp="1"/>
          </p:cNvSpPr>
          <p:nvPr>
            <p:ph type="body" sz="quarter" idx="12" hasCustomPrompt="1"/>
          </p:nvPr>
        </p:nvSpPr>
        <p:spPr>
          <a:xfrm>
            <a:off x="250824" y="231775"/>
            <a:ext cx="8316913" cy="434767"/>
          </a:xfrm>
          <a:prstGeom prst="rect">
            <a:avLst/>
          </a:prstGeom>
        </p:spPr>
        <p:txBody>
          <a:bodyPr lIns="0">
            <a:noAutofit/>
          </a:bodyPr>
          <a:lstStyle>
            <a:lvl1pPr marL="0" indent="0">
              <a:buNone/>
              <a:defRPr lang="en-US" sz="2000" b="1" kern="1200" baseline="0" dirty="0">
                <a:solidFill>
                  <a:schemeClr val="tx1"/>
                </a:solidFill>
                <a:uFill>
                  <a:solidFill>
                    <a:schemeClr val="tx2"/>
                  </a:solidFill>
                </a:uFill>
                <a:latin typeface="Century Gothic"/>
                <a:ea typeface="+mj-ea"/>
                <a:cs typeface="Century Gothic"/>
              </a:defRPr>
            </a:lvl1pPr>
          </a:lstStyle>
          <a:p>
            <a:pPr lvl="0"/>
            <a:r>
              <a:rPr lang="en-US" dirty="0"/>
              <a:t>Title – one line</a:t>
            </a:r>
          </a:p>
        </p:txBody>
      </p:sp>
      <p:sp>
        <p:nvSpPr>
          <p:cNvPr id="5" name="Text Placeholder 4">
            <a:extLst>
              <a:ext uri="{FF2B5EF4-FFF2-40B4-BE49-F238E27FC236}">
                <a16:creationId xmlns:a16="http://schemas.microsoft.com/office/drawing/2014/main" id="{A26A7C0A-1BA5-C74C-BEC1-1A990858C7D9}"/>
              </a:ext>
            </a:extLst>
          </p:cNvPr>
          <p:cNvSpPr>
            <a:spLocks noGrp="1"/>
          </p:cNvSpPr>
          <p:nvPr>
            <p:ph type="body" sz="quarter" idx="13"/>
          </p:nvPr>
        </p:nvSpPr>
        <p:spPr>
          <a:xfrm>
            <a:off x="250825" y="941695"/>
            <a:ext cx="8316913" cy="3708885"/>
          </a:xfrm>
          <a:prstGeom prst="rect">
            <a:avLst/>
          </a:prstGeom>
        </p:spPr>
        <p:txBody>
          <a:bodyPr lIns="0"/>
          <a:lstStyle>
            <a:lvl1pPr marL="144000" indent="-144000">
              <a:spcBef>
                <a:spcPts val="0"/>
              </a:spcBef>
              <a:spcAft>
                <a:spcPts val="400"/>
              </a:spcAft>
              <a:buClr>
                <a:schemeClr val="tx1"/>
              </a:buClr>
              <a:buFont typeface="Arial" panose="020B0604020202020204" pitchFamily="34" charset="0"/>
              <a:buChar char="•"/>
              <a:defRPr sz="1400">
                <a:solidFill>
                  <a:schemeClr val="tx1"/>
                </a:solidFill>
              </a:defRPr>
            </a:lvl1pPr>
            <a:lvl2pPr>
              <a:spcBef>
                <a:spcPts val="0"/>
              </a:spcBef>
              <a:spcAft>
                <a:spcPts val="400"/>
              </a:spcAft>
              <a:buClr>
                <a:schemeClr val="tx1"/>
              </a:buClr>
              <a:defRPr sz="1400">
                <a:solidFill>
                  <a:schemeClr val="tx1"/>
                </a:solidFill>
              </a:defRPr>
            </a:lvl2pPr>
            <a:lvl3pPr marL="720000" indent="-144000">
              <a:spcBef>
                <a:spcPts val="0"/>
              </a:spcBef>
              <a:spcAft>
                <a:spcPts val="400"/>
              </a:spcAft>
              <a:buClr>
                <a:schemeClr val="tx1"/>
              </a:buClr>
              <a:defRPr>
                <a:solidFill>
                  <a:schemeClr val="tx1"/>
                </a:solidFill>
              </a:defRPr>
            </a:lvl3pPr>
            <a:lvl4pPr marL="900000" indent="-144000">
              <a:spcBef>
                <a:spcPts val="0"/>
              </a:spcBef>
              <a:spcAft>
                <a:spcPts val="400"/>
              </a:spcAft>
              <a:buClr>
                <a:schemeClr val="tx1"/>
              </a:buClr>
              <a:defRPr>
                <a:solidFill>
                  <a:schemeClr val="tx1"/>
                </a:solidFill>
              </a:defRPr>
            </a:lvl4pPr>
            <a:lvl5pPr marL="1080000" indent="-144000">
              <a:spcBef>
                <a:spcPts val="0"/>
              </a:spcBef>
              <a:spcAft>
                <a:spcPts val="400"/>
              </a:spcAft>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EA01048D-91BF-E94B-A19D-664B0F8D99A5}"/>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8304663" y="4739842"/>
            <a:ext cx="588512" cy="244908"/>
          </a:xfrm>
          <a:prstGeom prst="rect">
            <a:avLst/>
          </a:prstGeom>
        </p:spPr>
      </p:pic>
      <p:cxnSp>
        <p:nvCxnSpPr>
          <p:cNvPr id="10" name="Straight Connector 9">
            <a:extLst>
              <a:ext uri="{FF2B5EF4-FFF2-40B4-BE49-F238E27FC236}">
                <a16:creationId xmlns:a16="http://schemas.microsoft.com/office/drawing/2014/main" id="{F8450BA2-3CA5-A947-8BB1-EEE167E99331}"/>
              </a:ext>
            </a:extLst>
          </p:cNvPr>
          <p:cNvCxnSpPr/>
          <p:nvPr userDrawn="1"/>
        </p:nvCxnSpPr>
        <p:spPr>
          <a:xfrm>
            <a:off x="250825" y="675564"/>
            <a:ext cx="83267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054158"/>
      </p:ext>
    </p:extLst>
  </p:cSld>
  <p:clrMapOvr>
    <a:masterClrMapping/>
  </p:clrMapOvr>
  <p:extLst>
    <p:ext uri="{DCECCB84-F9BA-43D5-87BE-67443E8EF086}">
      <p15:sldGuideLst xmlns:p15="http://schemas.microsoft.com/office/powerpoint/2012/main">
        <p15:guide id="1" orient="horz" pos="146">
          <p15:clr>
            <a:srgbClr val="FBAE40"/>
          </p15:clr>
        </p15:guide>
        <p15:guide id="2" pos="158">
          <p15:clr>
            <a:srgbClr val="FBAE40"/>
          </p15:clr>
        </p15:guide>
        <p15:guide id="3" orient="horz" pos="1620">
          <p15:clr>
            <a:srgbClr val="FBAE40"/>
          </p15:clr>
        </p15:guide>
        <p15:guide id="4" pos="5602">
          <p15:clr>
            <a:srgbClr val="FBAE40"/>
          </p15:clr>
        </p15:guide>
        <p15:guide id="5" pos="539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a:lvl1pPr>
          </a:lstStyle>
          <a:p>
            <a:fld id="{FD76B325-910E-42E5-B068-EB541D5E9195}" type="datetime1">
              <a:rPr lang="id-ID" altLang="id-ID"/>
              <a:pPr/>
              <a:t>26/07/2021</a:t>
            </a:fld>
            <a:endParaRPr lang="id-ID" altLang="id-ID"/>
          </a:p>
        </p:txBody>
      </p:sp>
      <p:sp>
        <p:nvSpPr>
          <p:cNvPr id="5" name="Footer Placeholder 4"/>
          <p:cNvSpPr>
            <a:spLocks noGrp="1"/>
          </p:cNvSpPr>
          <p:nvPr>
            <p:ph type="ftr" sz="quarter" idx="11"/>
          </p:nvPr>
        </p:nvSpPr>
        <p:spPr>
          <a:xfrm>
            <a:off x="4372708" y="4245786"/>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446547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bg1">
            <a:alpha val="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355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26FBD1DC-F7D4-4FE0-A751-FBFC1768DB09}"/>
              </a:ext>
            </a:extLst>
          </p:cNvPr>
          <p:cNvPicPr>
            <a:picLocks noChangeAspect="1"/>
          </p:cNvPicPr>
          <p:nvPr userDrawn="1"/>
        </p:nvPicPr>
        <p:blipFill rotWithShape="1">
          <a:blip r:embed="rId2"/>
          <a:srcRect l="-3825" t="10314" r="14786" b="21633"/>
          <a:stretch/>
        </p:blipFill>
        <p:spPr>
          <a:xfrm>
            <a:off x="3157538" y="-1"/>
            <a:ext cx="5986463" cy="5143501"/>
          </a:xfrm>
          <a:prstGeom prst="rect">
            <a:avLst/>
          </a:prstGeom>
        </p:spPr>
      </p:pic>
      <p:sp>
        <p:nvSpPr>
          <p:cNvPr id="62" name="Picture Placeholder 61">
            <a:extLst>
              <a:ext uri="{FF2B5EF4-FFF2-40B4-BE49-F238E27FC236}">
                <a16:creationId xmlns:a16="http://schemas.microsoft.com/office/drawing/2014/main" id="{F2D7C7EE-5686-4855-80FE-DF27842EA3DA}"/>
              </a:ext>
            </a:extLst>
          </p:cNvPr>
          <p:cNvSpPr>
            <a:spLocks noGrp="1"/>
          </p:cNvSpPr>
          <p:nvPr>
            <p:ph type="pic" sz="quarter" idx="16"/>
          </p:nvPr>
        </p:nvSpPr>
        <p:spPr>
          <a:xfrm>
            <a:off x="6072189" y="0"/>
            <a:ext cx="3071017" cy="5138171"/>
          </a:xfrm>
          <a:custGeom>
            <a:avLst/>
            <a:gdLst>
              <a:gd name="connsiteX0" fmla="*/ 1022877 w 4094689"/>
              <a:gd name="connsiteY0" fmla="*/ 0 h 6850894"/>
              <a:gd name="connsiteX1" fmla="*/ 4094689 w 4094689"/>
              <a:gd name="connsiteY1" fmla="*/ 0 h 6850894"/>
              <a:gd name="connsiteX2" fmla="*/ 3071813 w 4094689"/>
              <a:gd name="connsiteY2" fmla="*/ 6850894 h 6850894"/>
              <a:gd name="connsiteX3" fmla="*/ 0 w 4094689"/>
              <a:gd name="connsiteY3" fmla="*/ 6850894 h 6850894"/>
            </a:gdLst>
            <a:ahLst/>
            <a:cxnLst>
              <a:cxn ang="0">
                <a:pos x="connsiteX0" y="connsiteY0"/>
              </a:cxn>
              <a:cxn ang="0">
                <a:pos x="connsiteX1" y="connsiteY1"/>
              </a:cxn>
              <a:cxn ang="0">
                <a:pos x="connsiteX2" y="connsiteY2"/>
              </a:cxn>
              <a:cxn ang="0">
                <a:pos x="connsiteX3" y="connsiteY3"/>
              </a:cxn>
            </a:cxnLst>
            <a:rect l="l" t="t" r="r" b="b"/>
            <a:pathLst>
              <a:path w="4094689" h="6850894">
                <a:moveTo>
                  <a:pt x="1022877" y="0"/>
                </a:moveTo>
                <a:lnTo>
                  <a:pt x="4094689" y="0"/>
                </a:lnTo>
                <a:lnTo>
                  <a:pt x="3071813" y="6850894"/>
                </a:lnTo>
                <a:lnTo>
                  <a:pt x="0" y="6850894"/>
                </a:lnTo>
                <a:close/>
              </a:path>
            </a:pathLst>
          </a:custGeom>
        </p:spPr>
        <p:txBody>
          <a:bodyPr wrap="square">
            <a:noAutofit/>
          </a:bodyPr>
          <a:lstStyle>
            <a:lvl1pPr algn="ctr">
              <a:defRPr/>
            </a:lvl1pPr>
          </a:lstStyle>
          <a:p>
            <a:endParaRPr lang="en-GB" dirty="0"/>
          </a:p>
        </p:txBody>
      </p:sp>
      <p:sp>
        <p:nvSpPr>
          <p:cNvPr id="2" name="Title 1">
            <a:extLst>
              <a:ext uri="{FF2B5EF4-FFF2-40B4-BE49-F238E27FC236}">
                <a16:creationId xmlns:a16="http://schemas.microsoft.com/office/drawing/2014/main" id="{F87DB95F-B5A2-4EC6-8598-EFD2EEDB618C}"/>
              </a:ext>
            </a:extLst>
          </p:cNvPr>
          <p:cNvSpPr>
            <a:spLocks noGrp="1"/>
          </p:cNvSpPr>
          <p:nvPr>
            <p:ph type="ctrTitle" hasCustomPrompt="1"/>
          </p:nvPr>
        </p:nvSpPr>
        <p:spPr>
          <a:xfrm>
            <a:off x="248065" y="1039446"/>
            <a:ext cx="5131356" cy="1600199"/>
          </a:xfrm>
        </p:spPr>
        <p:txBody>
          <a:bodyPr anchor="b"/>
          <a:lstStyle>
            <a:lvl1pPr algn="l">
              <a:defRPr sz="4500"/>
            </a:lvl1pPr>
          </a:lstStyle>
          <a:p>
            <a:r>
              <a:rPr lang="en-US" dirty="0" err="1"/>
              <a:t>Judul</a:t>
            </a:r>
            <a:r>
              <a:rPr lang="en-US" dirty="0"/>
              <a:t> </a:t>
            </a:r>
            <a:r>
              <a:rPr lang="en-US" dirty="0" err="1"/>
              <a:t>Bahan</a:t>
            </a:r>
            <a:endParaRPr lang="en-ID" dirty="0"/>
          </a:p>
        </p:txBody>
      </p:sp>
      <p:sp>
        <p:nvSpPr>
          <p:cNvPr id="3" name="Subtitle 2">
            <a:extLst>
              <a:ext uri="{FF2B5EF4-FFF2-40B4-BE49-F238E27FC236}">
                <a16:creationId xmlns:a16="http://schemas.microsoft.com/office/drawing/2014/main" id="{149B2E19-0877-400F-8F6B-516E3CEE2E29}"/>
              </a:ext>
            </a:extLst>
          </p:cNvPr>
          <p:cNvSpPr>
            <a:spLocks noGrp="1"/>
          </p:cNvSpPr>
          <p:nvPr>
            <p:ph type="subTitle" idx="1" hasCustomPrompt="1"/>
          </p:nvPr>
        </p:nvSpPr>
        <p:spPr>
          <a:xfrm>
            <a:off x="248065" y="2769423"/>
            <a:ext cx="5131356" cy="725687"/>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Disampaikan</a:t>
            </a:r>
            <a:r>
              <a:rPr lang="en-US" dirty="0"/>
              <a:t> oleh :</a:t>
            </a:r>
            <a:br>
              <a:rPr lang="en-US" dirty="0"/>
            </a:br>
            <a:r>
              <a:rPr lang="en-US" dirty="0"/>
              <a:t>[Nama </a:t>
            </a:r>
            <a:r>
              <a:rPr lang="en-US" dirty="0" err="1"/>
              <a:t>Pemateri</a:t>
            </a:r>
            <a:r>
              <a:rPr lang="en-US" dirty="0"/>
              <a:t>] </a:t>
            </a:r>
          </a:p>
        </p:txBody>
      </p:sp>
      <p:sp>
        <p:nvSpPr>
          <p:cNvPr id="41" name="Text Placeholder 40">
            <a:extLst>
              <a:ext uri="{FF2B5EF4-FFF2-40B4-BE49-F238E27FC236}">
                <a16:creationId xmlns:a16="http://schemas.microsoft.com/office/drawing/2014/main" id="{C5EFF0C7-0D60-416F-85DC-FF1359C0F54C}"/>
              </a:ext>
            </a:extLst>
          </p:cNvPr>
          <p:cNvSpPr>
            <a:spLocks noGrp="1"/>
          </p:cNvSpPr>
          <p:nvPr>
            <p:ph type="body" sz="quarter" idx="14" hasCustomPrompt="1"/>
          </p:nvPr>
        </p:nvSpPr>
        <p:spPr>
          <a:xfrm>
            <a:off x="248065" y="3615958"/>
            <a:ext cx="5131356" cy="595313"/>
          </a:xfrm>
        </p:spPr>
        <p:txBody>
          <a:bodyPr>
            <a:normAutofit/>
          </a:bodyPr>
          <a:lstStyle>
            <a:lvl1pPr marL="0" indent="0" algn="l">
              <a:buNone/>
              <a:defRPr sz="1500"/>
            </a:lvl1pPr>
          </a:lstStyle>
          <a:p>
            <a:pPr lvl="0"/>
            <a:r>
              <a:rPr lang="en-US" dirty="0"/>
              <a:t>Pada acara:</a:t>
            </a:r>
            <a:br>
              <a:rPr lang="en-US" dirty="0"/>
            </a:br>
            <a:r>
              <a:rPr lang="en-US" dirty="0"/>
              <a:t>[Nama Acara]</a:t>
            </a:r>
            <a:endParaRPr lang="en-GB" dirty="0"/>
          </a:p>
        </p:txBody>
      </p:sp>
      <p:sp>
        <p:nvSpPr>
          <p:cNvPr id="58" name="Text Placeholder 57">
            <a:extLst>
              <a:ext uri="{FF2B5EF4-FFF2-40B4-BE49-F238E27FC236}">
                <a16:creationId xmlns:a16="http://schemas.microsoft.com/office/drawing/2014/main" id="{9E114D82-500A-4518-9053-DBD0C3956DB0}"/>
              </a:ext>
            </a:extLst>
          </p:cNvPr>
          <p:cNvSpPr>
            <a:spLocks noGrp="1"/>
          </p:cNvSpPr>
          <p:nvPr>
            <p:ph type="body" sz="quarter" idx="15" hasCustomPrompt="1"/>
          </p:nvPr>
        </p:nvSpPr>
        <p:spPr>
          <a:xfrm>
            <a:off x="248065" y="4754099"/>
            <a:ext cx="3257848" cy="270272"/>
          </a:xfrm>
        </p:spPr>
        <p:txBody>
          <a:bodyPr>
            <a:noAutofit/>
          </a:bodyPr>
          <a:lstStyle>
            <a:lvl1pPr marL="0" indent="0">
              <a:buNone/>
              <a:defRPr sz="1200"/>
            </a:lvl1pPr>
          </a:lstStyle>
          <a:p>
            <a:pPr lvl="0"/>
            <a:r>
              <a:rPr lang="en-US" dirty="0"/>
              <a:t>[KODE REGISTRASI BAHAN]</a:t>
            </a:r>
            <a:endParaRPr lang="en-GB" dirty="0"/>
          </a:p>
        </p:txBody>
      </p:sp>
    </p:spTree>
    <p:extLst>
      <p:ext uri="{BB962C8B-B14F-4D97-AF65-F5344CB8AC3E}">
        <p14:creationId xmlns:p14="http://schemas.microsoft.com/office/powerpoint/2010/main" val="992495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30224" y="1"/>
            <a:ext cx="706666" cy="118742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sz="1350"/>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949313" y="0"/>
            <a:ext cx="406776" cy="683517"/>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sz="1350"/>
          </a:p>
        </p:txBody>
      </p:sp>
    </p:spTree>
    <p:extLst>
      <p:ext uri="{BB962C8B-B14F-4D97-AF65-F5344CB8AC3E}">
        <p14:creationId xmlns:p14="http://schemas.microsoft.com/office/powerpoint/2010/main" val="911016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4" name="Group 23">
            <a:extLst>
              <a:ext uri="{FF2B5EF4-FFF2-40B4-BE49-F238E27FC236}">
                <a16:creationId xmlns:a16="http://schemas.microsoft.com/office/drawing/2014/main" id="{F3E69537-CC5A-4694-B61B-401CDCE14E9F}"/>
              </a:ext>
            </a:extLst>
          </p:cNvPr>
          <p:cNvGrpSpPr/>
          <p:nvPr userDrawn="1"/>
        </p:nvGrpSpPr>
        <p:grpSpPr>
          <a:xfrm>
            <a:off x="242647" y="3452654"/>
            <a:ext cx="8741099" cy="1526714"/>
            <a:chOff x="323529" y="4603539"/>
            <a:chExt cx="11654798" cy="2035618"/>
          </a:xfrm>
          <a:solidFill>
            <a:schemeClr val="accent1">
              <a:lumMod val="60000"/>
              <a:lumOff val="40000"/>
            </a:schemeClr>
          </a:solidFill>
        </p:grpSpPr>
        <p:sp>
          <p:nvSpPr>
            <p:cNvPr id="18" name="Freeform: Shape 17">
              <a:extLst>
                <a:ext uri="{FF2B5EF4-FFF2-40B4-BE49-F238E27FC236}">
                  <a16:creationId xmlns:a16="http://schemas.microsoft.com/office/drawing/2014/main" id="{F2045BAE-2033-4781-88D7-3316C0868B69}"/>
                </a:ext>
              </a:extLst>
            </p:cNvPr>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Arrow: Bent 11">
              <a:extLst>
                <a:ext uri="{FF2B5EF4-FFF2-40B4-BE49-F238E27FC236}">
                  <a16:creationId xmlns:a16="http://schemas.microsoft.com/office/drawing/2014/main" id="{4C701790-911F-49B9-B58C-72E9534D4C93}"/>
                </a:ext>
              </a:extLst>
            </p:cNvPr>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3" name="Freeform: Shape 22">
              <a:extLst>
                <a:ext uri="{FF2B5EF4-FFF2-40B4-BE49-F238E27FC236}">
                  <a16:creationId xmlns:a16="http://schemas.microsoft.com/office/drawing/2014/main" id="{A2CAA496-8808-490A-A588-30FACF8CED72}"/>
                </a:ext>
              </a:extLst>
            </p:cNvPr>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sz="1350"/>
            </a:p>
          </p:txBody>
        </p:sp>
      </p:grpSp>
    </p:spTree>
    <p:extLst>
      <p:ext uri="{BB962C8B-B14F-4D97-AF65-F5344CB8AC3E}">
        <p14:creationId xmlns:p14="http://schemas.microsoft.com/office/powerpoint/2010/main" val="1817678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2517745"/>
            <a:ext cx="9144000" cy="2625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8" name="그림 개체 틀 2"/>
          <p:cNvSpPr>
            <a:spLocks noGrp="1"/>
          </p:cNvSpPr>
          <p:nvPr>
            <p:ph type="pic" sz="quarter" idx="10" hasCustomPrompt="1"/>
          </p:nvPr>
        </p:nvSpPr>
        <p:spPr>
          <a:xfrm>
            <a:off x="0" y="0"/>
            <a:ext cx="9144000" cy="2449286"/>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85000"/>
                    <a:lumOff val="15000"/>
                  </a:schemeClr>
                </a:solidFill>
                <a:latin typeface="+mn-lt"/>
                <a:cs typeface="Arial" pitchFamily="34" charset="0"/>
              </a:defRPr>
            </a:lvl1pPr>
          </a:lstStyle>
          <a:p>
            <a:r>
              <a:rPr lang="en-US" altLang="ko-KR" dirty="0"/>
              <a:t>Your Picture Here And Send To Back</a:t>
            </a:r>
            <a:endParaRPr lang="ko-KR" altLang="en-US" dirty="0"/>
          </a:p>
        </p:txBody>
      </p:sp>
      <p:sp>
        <p:nvSpPr>
          <p:cNvPr id="20" name="Rectangle 19"/>
          <p:cNvSpPr/>
          <p:nvPr userDrawn="1"/>
        </p:nvSpPr>
        <p:spPr>
          <a:xfrm>
            <a:off x="0" y="2449285"/>
            <a:ext cx="9144000" cy="68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1449974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26FBD1DC-F7D4-4FE0-A751-FBFC1768DB09}"/>
              </a:ext>
            </a:extLst>
          </p:cNvPr>
          <p:cNvPicPr>
            <a:picLocks noChangeAspect="1"/>
          </p:cNvPicPr>
          <p:nvPr userDrawn="1"/>
        </p:nvPicPr>
        <p:blipFill rotWithShape="1">
          <a:blip r:embed="rId2"/>
          <a:srcRect l="-3825" t="10314" r="14786" b="21633"/>
          <a:stretch/>
        </p:blipFill>
        <p:spPr>
          <a:xfrm>
            <a:off x="3157538" y="-1"/>
            <a:ext cx="5986463" cy="5143501"/>
          </a:xfrm>
          <a:prstGeom prst="rect">
            <a:avLst/>
          </a:prstGeom>
        </p:spPr>
      </p:pic>
      <p:sp>
        <p:nvSpPr>
          <p:cNvPr id="62" name="Picture Placeholder 61">
            <a:extLst>
              <a:ext uri="{FF2B5EF4-FFF2-40B4-BE49-F238E27FC236}">
                <a16:creationId xmlns:a16="http://schemas.microsoft.com/office/drawing/2014/main" id="{F2D7C7EE-5686-4855-80FE-DF27842EA3DA}"/>
              </a:ext>
            </a:extLst>
          </p:cNvPr>
          <p:cNvSpPr>
            <a:spLocks noGrp="1"/>
          </p:cNvSpPr>
          <p:nvPr>
            <p:ph type="pic" sz="quarter" idx="16"/>
          </p:nvPr>
        </p:nvSpPr>
        <p:spPr>
          <a:xfrm>
            <a:off x="6072189" y="0"/>
            <a:ext cx="3071017" cy="5138171"/>
          </a:xfrm>
          <a:custGeom>
            <a:avLst/>
            <a:gdLst>
              <a:gd name="connsiteX0" fmla="*/ 1022877 w 4094689"/>
              <a:gd name="connsiteY0" fmla="*/ 0 h 6850894"/>
              <a:gd name="connsiteX1" fmla="*/ 4094689 w 4094689"/>
              <a:gd name="connsiteY1" fmla="*/ 0 h 6850894"/>
              <a:gd name="connsiteX2" fmla="*/ 3071813 w 4094689"/>
              <a:gd name="connsiteY2" fmla="*/ 6850894 h 6850894"/>
              <a:gd name="connsiteX3" fmla="*/ 0 w 4094689"/>
              <a:gd name="connsiteY3" fmla="*/ 6850894 h 6850894"/>
            </a:gdLst>
            <a:ahLst/>
            <a:cxnLst>
              <a:cxn ang="0">
                <a:pos x="connsiteX0" y="connsiteY0"/>
              </a:cxn>
              <a:cxn ang="0">
                <a:pos x="connsiteX1" y="connsiteY1"/>
              </a:cxn>
              <a:cxn ang="0">
                <a:pos x="connsiteX2" y="connsiteY2"/>
              </a:cxn>
              <a:cxn ang="0">
                <a:pos x="connsiteX3" y="connsiteY3"/>
              </a:cxn>
            </a:cxnLst>
            <a:rect l="l" t="t" r="r" b="b"/>
            <a:pathLst>
              <a:path w="4094689" h="6850894">
                <a:moveTo>
                  <a:pt x="1022877" y="0"/>
                </a:moveTo>
                <a:lnTo>
                  <a:pt x="4094689" y="0"/>
                </a:lnTo>
                <a:lnTo>
                  <a:pt x="3071813" y="6850894"/>
                </a:lnTo>
                <a:lnTo>
                  <a:pt x="0" y="6850894"/>
                </a:lnTo>
                <a:close/>
              </a:path>
            </a:pathLst>
          </a:custGeom>
        </p:spPr>
        <p:txBody>
          <a:bodyPr wrap="square">
            <a:noAutofit/>
          </a:bodyPr>
          <a:lstStyle>
            <a:lvl1pPr algn="ctr">
              <a:defRPr/>
            </a:lvl1pPr>
          </a:lstStyle>
          <a:p>
            <a:endParaRPr lang="en-GB" dirty="0"/>
          </a:p>
        </p:txBody>
      </p:sp>
      <p:sp>
        <p:nvSpPr>
          <p:cNvPr id="2" name="Title 1">
            <a:extLst>
              <a:ext uri="{FF2B5EF4-FFF2-40B4-BE49-F238E27FC236}">
                <a16:creationId xmlns:a16="http://schemas.microsoft.com/office/drawing/2014/main" id="{F87DB95F-B5A2-4EC6-8598-EFD2EEDB618C}"/>
              </a:ext>
            </a:extLst>
          </p:cNvPr>
          <p:cNvSpPr>
            <a:spLocks noGrp="1"/>
          </p:cNvSpPr>
          <p:nvPr>
            <p:ph type="ctrTitle" hasCustomPrompt="1"/>
          </p:nvPr>
        </p:nvSpPr>
        <p:spPr>
          <a:xfrm>
            <a:off x="248065" y="1039446"/>
            <a:ext cx="5131356" cy="1600199"/>
          </a:xfrm>
        </p:spPr>
        <p:txBody>
          <a:bodyPr anchor="b"/>
          <a:lstStyle>
            <a:lvl1pPr algn="l">
              <a:defRPr sz="4500"/>
            </a:lvl1pPr>
          </a:lstStyle>
          <a:p>
            <a:r>
              <a:rPr lang="en-US" dirty="0" err="1"/>
              <a:t>Judul</a:t>
            </a:r>
            <a:r>
              <a:rPr lang="en-US" dirty="0"/>
              <a:t> </a:t>
            </a:r>
            <a:r>
              <a:rPr lang="en-US" dirty="0" err="1"/>
              <a:t>Bahan</a:t>
            </a:r>
            <a:endParaRPr lang="en-ID" dirty="0"/>
          </a:p>
        </p:txBody>
      </p:sp>
      <p:sp>
        <p:nvSpPr>
          <p:cNvPr id="3" name="Subtitle 2">
            <a:extLst>
              <a:ext uri="{FF2B5EF4-FFF2-40B4-BE49-F238E27FC236}">
                <a16:creationId xmlns:a16="http://schemas.microsoft.com/office/drawing/2014/main" id="{149B2E19-0877-400F-8F6B-516E3CEE2E29}"/>
              </a:ext>
            </a:extLst>
          </p:cNvPr>
          <p:cNvSpPr>
            <a:spLocks noGrp="1"/>
          </p:cNvSpPr>
          <p:nvPr>
            <p:ph type="subTitle" idx="1" hasCustomPrompt="1"/>
          </p:nvPr>
        </p:nvSpPr>
        <p:spPr>
          <a:xfrm>
            <a:off x="248065" y="2769423"/>
            <a:ext cx="5131356" cy="725687"/>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Disampaikan</a:t>
            </a:r>
            <a:r>
              <a:rPr lang="en-US" dirty="0"/>
              <a:t> oleh :</a:t>
            </a:r>
            <a:br>
              <a:rPr lang="en-US" dirty="0"/>
            </a:br>
            <a:r>
              <a:rPr lang="en-US" dirty="0"/>
              <a:t>[Nama </a:t>
            </a:r>
            <a:r>
              <a:rPr lang="en-US" dirty="0" err="1"/>
              <a:t>Pemateri</a:t>
            </a:r>
            <a:r>
              <a:rPr lang="en-US" dirty="0"/>
              <a:t>] </a:t>
            </a:r>
          </a:p>
        </p:txBody>
      </p:sp>
      <p:sp>
        <p:nvSpPr>
          <p:cNvPr id="41" name="Text Placeholder 40">
            <a:extLst>
              <a:ext uri="{FF2B5EF4-FFF2-40B4-BE49-F238E27FC236}">
                <a16:creationId xmlns:a16="http://schemas.microsoft.com/office/drawing/2014/main" id="{C5EFF0C7-0D60-416F-85DC-FF1359C0F54C}"/>
              </a:ext>
            </a:extLst>
          </p:cNvPr>
          <p:cNvSpPr>
            <a:spLocks noGrp="1"/>
          </p:cNvSpPr>
          <p:nvPr>
            <p:ph type="body" sz="quarter" idx="14" hasCustomPrompt="1"/>
          </p:nvPr>
        </p:nvSpPr>
        <p:spPr>
          <a:xfrm>
            <a:off x="248065" y="3615958"/>
            <a:ext cx="5131356" cy="595313"/>
          </a:xfrm>
        </p:spPr>
        <p:txBody>
          <a:bodyPr>
            <a:normAutofit/>
          </a:bodyPr>
          <a:lstStyle>
            <a:lvl1pPr marL="0" indent="0" algn="l">
              <a:buNone/>
              <a:defRPr sz="1500"/>
            </a:lvl1pPr>
          </a:lstStyle>
          <a:p>
            <a:pPr lvl="0"/>
            <a:r>
              <a:rPr lang="en-US" dirty="0"/>
              <a:t>Pada acara:</a:t>
            </a:r>
            <a:br>
              <a:rPr lang="en-US" dirty="0"/>
            </a:br>
            <a:r>
              <a:rPr lang="en-US" dirty="0"/>
              <a:t>[Nama Acara]</a:t>
            </a:r>
            <a:endParaRPr lang="en-GB" dirty="0"/>
          </a:p>
        </p:txBody>
      </p:sp>
      <p:sp>
        <p:nvSpPr>
          <p:cNvPr id="58" name="Text Placeholder 57">
            <a:extLst>
              <a:ext uri="{FF2B5EF4-FFF2-40B4-BE49-F238E27FC236}">
                <a16:creationId xmlns:a16="http://schemas.microsoft.com/office/drawing/2014/main" id="{9E114D82-500A-4518-9053-DBD0C3956DB0}"/>
              </a:ext>
            </a:extLst>
          </p:cNvPr>
          <p:cNvSpPr>
            <a:spLocks noGrp="1"/>
          </p:cNvSpPr>
          <p:nvPr>
            <p:ph type="body" sz="quarter" idx="15" hasCustomPrompt="1"/>
          </p:nvPr>
        </p:nvSpPr>
        <p:spPr>
          <a:xfrm>
            <a:off x="248065" y="4754099"/>
            <a:ext cx="3257848" cy="270272"/>
          </a:xfrm>
        </p:spPr>
        <p:txBody>
          <a:bodyPr>
            <a:noAutofit/>
          </a:bodyPr>
          <a:lstStyle>
            <a:lvl1pPr marL="0" indent="0">
              <a:buNone/>
              <a:defRPr sz="1200"/>
            </a:lvl1pPr>
          </a:lstStyle>
          <a:p>
            <a:pPr lvl="0"/>
            <a:r>
              <a:rPr lang="en-US" dirty="0"/>
              <a:t>[KODE REGISTRASI BAHAN]</a:t>
            </a:r>
            <a:endParaRPr lang="en-GB" dirty="0"/>
          </a:p>
        </p:txBody>
      </p:sp>
    </p:spTree>
    <p:extLst>
      <p:ext uri="{BB962C8B-B14F-4D97-AF65-F5344CB8AC3E}">
        <p14:creationId xmlns:p14="http://schemas.microsoft.com/office/powerpoint/2010/main" val="4235192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250825" y="2326924"/>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2800" b="1" kern="1200" dirty="0">
                <a:solidFill>
                  <a:schemeClr val="tx1"/>
                </a:solidFill>
                <a:latin typeface="Arial" panose="020B0604020202020204" pitchFamily="34" charset="0"/>
                <a:ea typeface="+mj-ea"/>
                <a:cs typeface="Arial" panose="020B060402020202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Presentation Title</a:t>
            </a:r>
          </a:p>
        </p:txBody>
      </p:sp>
      <p:sp>
        <p:nvSpPr>
          <p:cNvPr id="5" name="Text Placeholder 4"/>
          <p:cNvSpPr>
            <a:spLocks noGrp="1"/>
          </p:cNvSpPr>
          <p:nvPr>
            <p:ph type="body" sz="quarter" idx="13" hasCustomPrompt="1"/>
          </p:nvPr>
        </p:nvSpPr>
        <p:spPr>
          <a:xfrm>
            <a:off x="250826" y="2857662"/>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4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Name of presenter</a:t>
            </a:r>
          </a:p>
        </p:txBody>
      </p:sp>
      <p:pic>
        <p:nvPicPr>
          <p:cNvPr id="19" name="Graphic 18">
            <a:extLst>
              <a:ext uri="{FF2B5EF4-FFF2-40B4-BE49-F238E27FC236}">
                <a16:creationId xmlns:a16="http://schemas.microsoft.com/office/drawing/2014/main" id="{A22A76E3-FACB-144E-89F4-0207A42AF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8243583" y="734937"/>
            <a:ext cx="917611" cy="269300"/>
          </a:xfrm>
          <a:prstGeom prst="rect">
            <a:avLst/>
          </a:prstGeom>
        </p:spPr>
      </p:pic>
      <p:sp>
        <p:nvSpPr>
          <p:cNvPr id="22" name="Text Placeholder 4">
            <a:extLst>
              <a:ext uri="{FF2B5EF4-FFF2-40B4-BE49-F238E27FC236}">
                <a16:creationId xmlns:a16="http://schemas.microsoft.com/office/drawing/2014/main" id="{C9034874-11D5-DA4F-9B23-34D9DE8C6D01}"/>
              </a:ext>
            </a:extLst>
          </p:cNvPr>
          <p:cNvSpPr>
            <a:spLocks noGrp="1"/>
          </p:cNvSpPr>
          <p:nvPr>
            <p:ph type="body" sz="quarter" idx="14" hasCustomPrompt="1"/>
          </p:nvPr>
        </p:nvSpPr>
        <p:spPr>
          <a:xfrm>
            <a:off x="250826" y="3160965"/>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4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Location &amp; date of presentation</a:t>
            </a:r>
          </a:p>
        </p:txBody>
      </p:sp>
      <p:pic>
        <p:nvPicPr>
          <p:cNvPr id="10" name="Graphic 9">
            <a:extLst>
              <a:ext uri="{FF2B5EF4-FFF2-40B4-BE49-F238E27FC236}">
                <a16:creationId xmlns:a16="http://schemas.microsoft.com/office/drawing/2014/main" id="{A24730BF-C0CE-5241-87D1-096A20F0AEB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825" y="1542199"/>
            <a:ext cx="1521268" cy="633074"/>
          </a:xfrm>
          <a:prstGeom prst="rect">
            <a:avLst/>
          </a:prstGeom>
        </p:spPr>
      </p:pic>
      <p:sp>
        <p:nvSpPr>
          <p:cNvPr id="7" name="Footer Placeholder 11">
            <a:extLst>
              <a:ext uri="{FF2B5EF4-FFF2-40B4-BE49-F238E27FC236}">
                <a16:creationId xmlns:a16="http://schemas.microsoft.com/office/drawing/2014/main" id="{C2E5FB71-DFE3-B444-A769-C71490AF1071}"/>
              </a:ext>
            </a:extLst>
          </p:cNvPr>
          <p:cNvSpPr txBox="1">
            <a:spLocks/>
          </p:cNvSpPr>
          <p:nvPr userDrawn="1"/>
        </p:nvSpPr>
        <p:spPr>
          <a:xfrm>
            <a:off x="7725513"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tx1">
                    <a:tint val="75000"/>
                  </a:schemeClr>
                </a:solidFill>
                <a:effectLst/>
                <a:latin typeface="Arial" panose="020B0604020202020204" pitchFamily="34" charset="0"/>
                <a:ea typeface="+mn-ea"/>
                <a:cs typeface="Arial" panose="020B0604020202020204" pitchFamily="34" charset="0"/>
              </a:rPr>
              <a:t>Page </a:t>
            </a:r>
            <a:fld id="{DF463BBC-3631-0E47-99CF-9B840D4BCF9B}" type="slidenum">
              <a:rPr lang="en-US" sz="550" b="0" kern="1200" smtClean="0">
                <a:solidFill>
                  <a:schemeClr val="tx1">
                    <a:tint val="75000"/>
                  </a:schemeClr>
                </a:solidFill>
                <a:effectLst/>
                <a:latin typeface="Arial" panose="020B0604020202020204" pitchFamily="34" charset="0"/>
                <a:ea typeface="+mn-ea"/>
                <a:cs typeface="Arial" panose="020B0604020202020204" pitchFamily="34" charset="0"/>
              </a:rPr>
              <a:t>‹#›</a:t>
            </a:fld>
            <a:endParaRPr lang="en-GB" sz="550" b="0" dirty="0">
              <a:solidFill>
                <a:srgbClr val="000000">
                  <a:tint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537838"/>
      </p:ext>
    </p:extLst>
  </p:cSld>
  <p:clrMapOvr>
    <a:masterClrMapping/>
  </p:clrMapOvr>
  <p:extLst>
    <p:ext uri="{DCECCB84-F9BA-43D5-87BE-67443E8EF086}">
      <p15:sldGuideLst xmlns:p15="http://schemas.microsoft.com/office/powerpoint/2012/main">
        <p15:guide id="1" pos="158" userDrawn="1">
          <p15:clr>
            <a:srgbClr val="FBAE40"/>
          </p15:clr>
        </p15:guide>
        <p15:guide id="2" orient="horz" pos="826" userDrawn="1">
          <p15:clr>
            <a:srgbClr val="FBAE40"/>
          </p15:clr>
        </p15:guide>
        <p15:guide id="3" pos="5602" userDrawn="1">
          <p15:clr>
            <a:srgbClr val="FBAE40"/>
          </p15:clr>
        </p15:guide>
        <p15:guide id="4" pos="53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45136-3E11-4A66-BEEB-F0618A1EEF06}"/>
              </a:ext>
            </a:extLst>
          </p:cNvPr>
          <p:cNvSpPr>
            <a:spLocks noGrp="1"/>
          </p:cNvSpPr>
          <p:nvPr>
            <p:ph type="title" hasCustomPrompt="1"/>
          </p:nvPr>
        </p:nvSpPr>
        <p:spPr/>
        <p:txBody>
          <a:bodyPr/>
          <a:lstStyle>
            <a:lvl1pPr>
              <a:defRPr/>
            </a:lvl1pPr>
          </a:lstStyle>
          <a:p>
            <a:r>
              <a:rPr lang="en-US" dirty="0"/>
              <a:t>Sub-</a:t>
            </a:r>
            <a:r>
              <a:rPr lang="en-US" dirty="0" err="1"/>
              <a:t>judul</a:t>
            </a:r>
            <a:r>
              <a:rPr lang="en-US" dirty="0"/>
              <a:t> </a:t>
            </a:r>
            <a:r>
              <a:rPr lang="en-US" dirty="0" err="1"/>
              <a:t>Bahan</a:t>
            </a:r>
            <a:endParaRPr lang="en-ID" dirty="0"/>
          </a:p>
        </p:txBody>
      </p:sp>
      <p:sp>
        <p:nvSpPr>
          <p:cNvPr id="3" name="Content Placeholder 2">
            <a:extLst>
              <a:ext uri="{FF2B5EF4-FFF2-40B4-BE49-F238E27FC236}">
                <a16:creationId xmlns:a16="http://schemas.microsoft.com/office/drawing/2014/main" id="{EB50AF95-F79A-4BC5-B884-FAFED2950761}"/>
              </a:ext>
            </a:extLst>
          </p:cNvPr>
          <p:cNvSpPr>
            <a:spLocks noGrp="1"/>
          </p:cNvSpPr>
          <p:nvPr>
            <p:ph idx="1" hasCustomPrompt="1"/>
          </p:nvPr>
        </p:nvSpPr>
        <p:spPr/>
        <p:txBody>
          <a:bodyPr/>
          <a:lstStyle>
            <a:lvl1pPr>
              <a:defRPr/>
            </a:lvl1pPr>
          </a:lstStyle>
          <a:p>
            <a:pPr lvl="0"/>
            <a:r>
              <a:rPr lang="en-US" dirty="0" err="1"/>
              <a:t>Konten</a:t>
            </a:r>
            <a:endParaRPr lang="en-ID" dirty="0"/>
          </a:p>
        </p:txBody>
      </p:sp>
      <p:grpSp>
        <p:nvGrpSpPr>
          <p:cNvPr id="26" name="Group 25">
            <a:extLst>
              <a:ext uri="{FF2B5EF4-FFF2-40B4-BE49-F238E27FC236}">
                <a16:creationId xmlns:a16="http://schemas.microsoft.com/office/drawing/2014/main" id="{73CE8494-ABE7-4743-84FD-B2EF14DF327E}"/>
              </a:ext>
            </a:extLst>
          </p:cNvPr>
          <p:cNvGrpSpPr/>
          <p:nvPr userDrawn="1"/>
        </p:nvGrpSpPr>
        <p:grpSpPr>
          <a:xfrm>
            <a:off x="0" y="4869665"/>
            <a:ext cx="9305925" cy="291663"/>
            <a:chOff x="0" y="6492875"/>
            <a:chExt cx="12407900" cy="388883"/>
          </a:xfrm>
        </p:grpSpPr>
        <p:sp>
          <p:nvSpPr>
            <p:cNvPr id="27" name="Rectangle 26">
              <a:extLst>
                <a:ext uri="{FF2B5EF4-FFF2-40B4-BE49-F238E27FC236}">
                  <a16:creationId xmlns:a16="http://schemas.microsoft.com/office/drawing/2014/main" id="{F7CFC703-FB29-42C3-8407-44AD75B3AFCE}"/>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28" name="Parallelogram 27">
              <a:extLst>
                <a:ext uri="{FF2B5EF4-FFF2-40B4-BE49-F238E27FC236}">
                  <a16:creationId xmlns:a16="http://schemas.microsoft.com/office/drawing/2014/main" id="{8673900B-CAE4-48B3-9155-5DA108A2CDDD}"/>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8">
              <a:extLst>
                <a:ext uri="{FF2B5EF4-FFF2-40B4-BE49-F238E27FC236}">
                  <a16:creationId xmlns:a16="http://schemas.microsoft.com/office/drawing/2014/main" id="{FB7E1E54-F1C6-4A21-B68F-9B9E62CCC026}"/>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469A67AD-0171-4D84-AA00-FC602BE69984}"/>
                </a:ext>
              </a:extLst>
            </p:cNvPr>
            <p:cNvGrpSpPr/>
            <p:nvPr/>
          </p:nvGrpSpPr>
          <p:grpSpPr>
            <a:xfrm>
              <a:off x="5289151" y="6554242"/>
              <a:ext cx="289455" cy="225132"/>
              <a:chOff x="5794376" y="2962275"/>
              <a:chExt cx="412750" cy="334963"/>
            </a:xfrm>
          </p:grpSpPr>
          <p:sp>
            <p:nvSpPr>
              <p:cNvPr id="42" name="Freeform 9">
                <a:extLst>
                  <a:ext uri="{FF2B5EF4-FFF2-40B4-BE49-F238E27FC236}">
                    <a16:creationId xmlns:a16="http://schemas.microsoft.com/office/drawing/2014/main" id="{D95BDF4F-5A5E-44A8-9E71-DB6518BA9FF9}"/>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10">
                <a:extLst>
                  <a:ext uri="{FF2B5EF4-FFF2-40B4-BE49-F238E27FC236}">
                    <a16:creationId xmlns:a16="http://schemas.microsoft.com/office/drawing/2014/main" id="{028BAF39-E2B7-4781-9CDE-8A1F64B7A9ED}"/>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11">
                <a:extLst>
                  <a:ext uri="{FF2B5EF4-FFF2-40B4-BE49-F238E27FC236}">
                    <a16:creationId xmlns:a16="http://schemas.microsoft.com/office/drawing/2014/main" id="{7A9D5BD8-F37F-4AFB-B976-C9A2E207672F}"/>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13">
                <a:extLst>
                  <a:ext uri="{FF2B5EF4-FFF2-40B4-BE49-F238E27FC236}">
                    <a16:creationId xmlns:a16="http://schemas.microsoft.com/office/drawing/2014/main" id="{6260D7EB-13A7-4686-AEA3-F58ECB628C2D}"/>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24F29AD5-3B01-45C1-ABD2-0B211C02C3A2}"/>
                </a:ext>
              </a:extLst>
            </p:cNvPr>
            <p:cNvGrpSpPr/>
            <p:nvPr/>
          </p:nvGrpSpPr>
          <p:grpSpPr>
            <a:xfrm>
              <a:off x="7460244" y="6555830"/>
              <a:ext cx="252000" cy="252000"/>
              <a:chOff x="6805613" y="2922588"/>
              <a:chExt cx="398463" cy="393700"/>
            </a:xfrm>
          </p:grpSpPr>
          <p:sp>
            <p:nvSpPr>
              <p:cNvPr id="39" name="Freeform 16">
                <a:extLst>
                  <a:ext uri="{FF2B5EF4-FFF2-40B4-BE49-F238E27FC236}">
                    <a16:creationId xmlns:a16="http://schemas.microsoft.com/office/drawing/2014/main" id="{CB45A0E8-0FC3-4F25-805C-183B500CC643}"/>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17">
                <a:extLst>
                  <a:ext uri="{FF2B5EF4-FFF2-40B4-BE49-F238E27FC236}">
                    <a16:creationId xmlns:a16="http://schemas.microsoft.com/office/drawing/2014/main" id="{78F0C54F-529A-4E1C-86A4-9929AD752DFE}"/>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18">
                <a:extLst>
                  <a:ext uri="{FF2B5EF4-FFF2-40B4-BE49-F238E27FC236}">
                    <a16:creationId xmlns:a16="http://schemas.microsoft.com/office/drawing/2014/main" id="{4E3C5DAE-B98D-4EE2-99A2-02D2EC4BD904}"/>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32" name="Freeform 37">
              <a:extLst>
                <a:ext uri="{FF2B5EF4-FFF2-40B4-BE49-F238E27FC236}">
                  <a16:creationId xmlns:a16="http://schemas.microsoft.com/office/drawing/2014/main" id="{9355534B-1AD1-4FDE-969C-A4ED18939373}"/>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33" name="TextBox 32">
              <a:extLst>
                <a:ext uri="{FF2B5EF4-FFF2-40B4-BE49-F238E27FC236}">
                  <a16:creationId xmlns:a16="http://schemas.microsoft.com/office/drawing/2014/main" id="{89E20E46-FABE-4836-848D-FB82F939D69E}"/>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4" name="Google Shape;8404;p55">
              <a:extLst>
                <a:ext uri="{FF2B5EF4-FFF2-40B4-BE49-F238E27FC236}">
                  <a16:creationId xmlns:a16="http://schemas.microsoft.com/office/drawing/2014/main" id="{C9145C15-802A-495B-B9A0-AE045AB5943B}"/>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1BCC3786-4DA1-4EFA-914C-4FBECC8B31C0}"/>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36" name="TextBox 35">
              <a:extLst>
                <a:ext uri="{FF2B5EF4-FFF2-40B4-BE49-F238E27FC236}">
                  <a16:creationId xmlns:a16="http://schemas.microsoft.com/office/drawing/2014/main" id="{D8FAE4C3-2E82-4D75-83B8-DBA043A1CFB8}"/>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7" name="TextBox 36">
              <a:extLst>
                <a:ext uri="{FF2B5EF4-FFF2-40B4-BE49-F238E27FC236}">
                  <a16:creationId xmlns:a16="http://schemas.microsoft.com/office/drawing/2014/main" id="{BB640D7C-C991-41D5-8963-A0D644AA0B27}"/>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8" name="TextBox 37">
              <a:extLst>
                <a:ext uri="{FF2B5EF4-FFF2-40B4-BE49-F238E27FC236}">
                  <a16:creationId xmlns:a16="http://schemas.microsoft.com/office/drawing/2014/main" id="{CCCECA1F-4820-4623-A64C-7C6F909AE665}"/>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46" name="Slide Number Placeholder 5">
            <a:extLst>
              <a:ext uri="{FF2B5EF4-FFF2-40B4-BE49-F238E27FC236}">
                <a16:creationId xmlns:a16="http://schemas.microsoft.com/office/drawing/2014/main" id="{9E611065-A38A-4198-9DEF-7DF7904A6B01}"/>
              </a:ext>
            </a:extLst>
          </p:cNvPr>
          <p:cNvSpPr>
            <a:spLocks noGrp="1"/>
          </p:cNvSpPr>
          <p:nvPr>
            <p:ph type="sldNum" sz="quarter" idx="4"/>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841325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CE5-DDA5-4972-BEED-DF2CF131800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202830CE-2B03-4858-9D68-BCD34BC0935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grpSp>
        <p:nvGrpSpPr>
          <p:cNvPr id="46" name="Group 45">
            <a:extLst>
              <a:ext uri="{FF2B5EF4-FFF2-40B4-BE49-F238E27FC236}">
                <a16:creationId xmlns:a16="http://schemas.microsoft.com/office/drawing/2014/main" id="{6F638251-7712-4A1C-BF61-1DE73CCE720C}"/>
              </a:ext>
            </a:extLst>
          </p:cNvPr>
          <p:cNvGrpSpPr/>
          <p:nvPr userDrawn="1"/>
        </p:nvGrpSpPr>
        <p:grpSpPr>
          <a:xfrm>
            <a:off x="0" y="4869665"/>
            <a:ext cx="9305925" cy="291663"/>
            <a:chOff x="0" y="6492875"/>
            <a:chExt cx="12407900" cy="388883"/>
          </a:xfrm>
        </p:grpSpPr>
        <p:sp>
          <p:nvSpPr>
            <p:cNvPr id="47" name="Rectangle 46">
              <a:extLst>
                <a:ext uri="{FF2B5EF4-FFF2-40B4-BE49-F238E27FC236}">
                  <a16:creationId xmlns:a16="http://schemas.microsoft.com/office/drawing/2014/main" id="{87BC393D-5371-499D-BE8C-BAD4759F2B33}"/>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48" name="Parallelogram 47">
              <a:extLst>
                <a:ext uri="{FF2B5EF4-FFF2-40B4-BE49-F238E27FC236}">
                  <a16:creationId xmlns:a16="http://schemas.microsoft.com/office/drawing/2014/main" id="{494C4B51-2BE7-42BC-B29A-3AB0D463C4C1}"/>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8">
              <a:extLst>
                <a:ext uri="{FF2B5EF4-FFF2-40B4-BE49-F238E27FC236}">
                  <a16:creationId xmlns:a16="http://schemas.microsoft.com/office/drawing/2014/main" id="{D781D875-79ED-4F70-BEB6-99BDF1BD33F0}"/>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904BE675-AEAA-47C9-8E1C-D070D0A977D9}"/>
                </a:ext>
              </a:extLst>
            </p:cNvPr>
            <p:cNvGrpSpPr/>
            <p:nvPr/>
          </p:nvGrpSpPr>
          <p:grpSpPr>
            <a:xfrm>
              <a:off x="5289151" y="6554242"/>
              <a:ext cx="289455" cy="225132"/>
              <a:chOff x="5794376" y="2962275"/>
              <a:chExt cx="412750" cy="334963"/>
            </a:xfrm>
          </p:grpSpPr>
          <p:sp>
            <p:nvSpPr>
              <p:cNvPr id="62" name="Freeform 9">
                <a:extLst>
                  <a:ext uri="{FF2B5EF4-FFF2-40B4-BE49-F238E27FC236}">
                    <a16:creationId xmlns:a16="http://schemas.microsoft.com/office/drawing/2014/main" id="{306D61D6-7E1A-4BB3-B04A-4BEFF36B3D9E}"/>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Freeform 10">
                <a:extLst>
                  <a:ext uri="{FF2B5EF4-FFF2-40B4-BE49-F238E27FC236}">
                    <a16:creationId xmlns:a16="http://schemas.microsoft.com/office/drawing/2014/main" id="{AFAC1788-C5B2-4B90-9D10-6CAE5E5A3BDA}"/>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Freeform 11">
                <a:extLst>
                  <a:ext uri="{FF2B5EF4-FFF2-40B4-BE49-F238E27FC236}">
                    <a16:creationId xmlns:a16="http://schemas.microsoft.com/office/drawing/2014/main" id="{B41A656C-2E98-4F80-A864-FFA29630A90F}"/>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Freeform 13">
                <a:extLst>
                  <a:ext uri="{FF2B5EF4-FFF2-40B4-BE49-F238E27FC236}">
                    <a16:creationId xmlns:a16="http://schemas.microsoft.com/office/drawing/2014/main" id="{E66564DF-1E93-49AF-9946-3645AEB93A49}"/>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B3FC29D0-4945-4767-80FB-9A3B1E518D1A}"/>
                </a:ext>
              </a:extLst>
            </p:cNvPr>
            <p:cNvGrpSpPr/>
            <p:nvPr/>
          </p:nvGrpSpPr>
          <p:grpSpPr>
            <a:xfrm>
              <a:off x="7460244" y="6555830"/>
              <a:ext cx="252000" cy="252000"/>
              <a:chOff x="6805613" y="2922588"/>
              <a:chExt cx="398463" cy="393700"/>
            </a:xfrm>
          </p:grpSpPr>
          <p:sp>
            <p:nvSpPr>
              <p:cNvPr id="59" name="Freeform 16">
                <a:extLst>
                  <a:ext uri="{FF2B5EF4-FFF2-40B4-BE49-F238E27FC236}">
                    <a16:creationId xmlns:a16="http://schemas.microsoft.com/office/drawing/2014/main" id="{39A28FB0-24F3-4E08-8958-1D450FD4799B}"/>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Freeform 17">
                <a:extLst>
                  <a:ext uri="{FF2B5EF4-FFF2-40B4-BE49-F238E27FC236}">
                    <a16:creationId xmlns:a16="http://schemas.microsoft.com/office/drawing/2014/main" id="{1EEC5341-9D52-460C-B22C-85B19B30FF18}"/>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Freeform 18">
                <a:extLst>
                  <a:ext uri="{FF2B5EF4-FFF2-40B4-BE49-F238E27FC236}">
                    <a16:creationId xmlns:a16="http://schemas.microsoft.com/office/drawing/2014/main" id="{E4160F06-FB79-4784-9825-B7BD451DFE25}"/>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52" name="Freeform 37">
              <a:extLst>
                <a:ext uri="{FF2B5EF4-FFF2-40B4-BE49-F238E27FC236}">
                  <a16:creationId xmlns:a16="http://schemas.microsoft.com/office/drawing/2014/main" id="{6A5E4BCE-8ACA-4FE7-9F0A-7C970CAEAA0D}"/>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TextBox 52">
              <a:extLst>
                <a:ext uri="{FF2B5EF4-FFF2-40B4-BE49-F238E27FC236}">
                  <a16:creationId xmlns:a16="http://schemas.microsoft.com/office/drawing/2014/main" id="{6FFC58C7-A28F-491D-8C30-7C3F2E9D4D5C}"/>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54" name="Google Shape;8404;p55">
              <a:extLst>
                <a:ext uri="{FF2B5EF4-FFF2-40B4-BE49-F238E27FC236}">
                  <a16:creationId xmlns:a16="http://schemas.microsoft.com/office/drawing/2014/main" id="{F9A45516-D99A-4163-8B40-EE6860480AE4}"/>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TextBox 54">
              <a:extLst>
                <a:ext uri="{FF2B5EF4-FFF2-40B4-BE49-F238E27FC236}">
                  <a16:creationId xmlns:a16="http://schemas.microsoft.com/office/drawing/2014/main" id="{9D476D1A-67E2-4365-A069-26FAB0DC6F87}"/>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56" name="TextBox 55">
              <a:extLst>
                <a:ext uri="{FF2B5EF4-FFF2-40B4-BE49-F238E27FC236}">
                  <a16:creationId xmlns:a16="http://schemas.microsoft.com/office/drawing/2014/main" id="{20147D06-7A3A-437B-AFEC-C5B638F6A1D9}"/>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57" name="TextBox 56">
              <a:extLst>
                <a:ext uri="{FF2B5EF4-FFF2-40B4-BE49-F238E27FC236}">
                  <a16:creationId xmlns:a16="http://schemas.microsoft.com/office/drawing/2014/main" id="{50109B2F-7857-4677-A0F9-1AC45E000FA1}"/>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58" name="TextBox 57">
              <a:extLst>
                <a:ext uri="{FF2B5EF4-FFF2-40B4-BE49-F238E27FC236}">
                  <a16:creationId xmlns:a16="http://schemas.microsoft.com/office/drawing/2014/main" id="{9AE3466A-DF1F-4F3E-83A6-FC5635B6B8EC}"/>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66" name="Slide Number Placeholder 5">
            <a:extLst>
              <a:ext uri="{FF2B5EF4-FFF2-40B4-BE49-F238E27FC236}">
                <a16:creationId xmlns:a16="http://schemas.microsoft.com/office/drawing/2014/main" id="{4C00CBBE-E34B-43CF-ABB5-49AA30DA4E92}"/>
              </a:ext>
            </a:extLst>
          </p:cNvPr>
          <p:cNvSpPr>
            <a:spLocks noGrp="1"/>
          </p:cNvSpPr>
          <p:nvPr>
            <p:ph type="sldNum" sz="quarter" idx="4"/>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2603662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43DD-912E-416E-AF74-BD0F8596795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C5638F16-FF86-4044-840D-7BCB03C8A51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D67DD554-18F4-44EC-8A00-ACD8063A55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grpSp>
        <p:nvGrpSpPr>
          <p:cNvPr id="47" name="Group 46">
            <a:extLst>
              <a:ext uri="{FF2B5EF4-FFF2-40B4-BE49-F238E27FC236}">
                <a16:creationId xmlns:a16="http://schemas.microsoft.com/office/drawing/2014/main" id="{9AF4AFD1-0064-4361-AD48-B860499AADAA}"/>
              </a:ext>
            </a:extLst>
          </p:cNvPr>
          <p:cNvGrpSpPr/>
          <p:nvPr userDrawn="1"/>
        </p:nvGrpSpPr>
        <p:grpSpPr>
          <a:xfrm>
            <a:off x="0" y="4869665"/>
            <a:ext cx="9305925" cy="291663"/>
            <a:chOff x="0" y="6492875"/>
            <a:chExt cx="12407900" cy="388883"/>
          </a:xfrm>
        </p:grpSpPr>
        <p:sp>
          <p:nvSpPr>
            <p:cNvPr id="48" name="Rectangle 47">
              <a:extLst>
                <a:ext uri="{FF2B5EF4-FFF2-40B4-BE49-F238E27FC236}">
                  <a16:creationId xmlns:a16="http://schemas.microsoft.com/office/drawing/2014/main" id="{B608D180-85EA-4B78-9E60-9996EB7B70C6}"/>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49" name="Parallelogram 48">
              <a:extLst>
                <a:ext uri="{FF2B5EF4-FFF2-40B4-BE49-F238E27FC236}">
                  <a16:creationId xmlns:a16="http://schemas.microsoft.com/office/drawing/2014/main" id="{921E6E76-05CD-45BC-8F0D-A1B0F54A8231}"/>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50" name="Freeform 8">
              <a:extLst>
                <a:ext uri="{FF2B5EF4-FFF2-40B4-BE49-F238E27FC236}">
                  <a16:creationId xmlns:a16="http://schemas.microsoft.com/office/drawing/2014/main" id="{EA1F2DB9-A115-4746-BFA1-C840F4263A4E}"/>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97AB9B07-47F8-4DEC-89B9-9E4E52635F60}"/>
                </a:ext>
              </a:extLst>
            </p:cNvPr>
            <p:cNvGrpSpPr/>
            <p:nvPr/>
          </p:nvGrpSpPr>
          <p:grpSpPr>
            <a:xfrm>
              <a:off x="5289151" y="6554242"/>
              <a:ext cx="289455" cy="225132"/>
              <a:chOff x="5794376" y="2962275"/>
              <a:chExt cx="412750" cy="334963"/>
            </a:xfrm>
          </p:grpSpPr>
          <p:sp>
            <p:nvSpPr>
              <p:cNvPr id="63" name="Freeform 9">
                <a:extLst>
                  <a:ext uri="{FF2B5EF4-FFF2-40B4-BE49-F238E27FC236}">
                    <a16:creationId xmlns:a16="http://schemas.microsoft.com/office/drawing/2014/main" id="{004070B4-46D7-4B02-B8BF-A504220E1254}"/>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Freeform 10">
                <a:extLst>
                  <a:ext uri="{FF2B5EF4-FFF2-40B4-BE49-F238E27FC236}">
                    <a16:creationId xmlns:a16="http://schemas.microsoft.com/office/drawing/2014/main" id="{19A07B73-AEC2-4820-BA8B-EA428AFF93D9}"/>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Freeform 11">
                <a:extLst>
                  <a:ext uri="{FF2B5EF4-FFF2-40B4-BE49-F238E27FC236}">
                    <a16:creationId xmlns:a16="http://schemas.microsoft.com/office/drawing/2014/main" id="{9782EC24-B873-40BF-BEEA-6457C6FFD830}"/>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Freeform 13">
                <a:extLst>
                  <a:ext uri="{FF2B5EF4-FFF2-40B4-BE49-F238E27FC236}">
                    <a16:creationId xmlns:a16="http://schemas.microsoft.com/office/drawing/2014/main" id="{7EBD4AEF-18A4-4718-94E9-FBF696BCA059}"/>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2" name="Group 51">
              <a:extLst>
                <a:ext uri="{FF2B5EF4-FFF2-40B4-BE49-F238E27FC236}">
                  <a16:creationId xmlns:a16="http://schemas.microsoft.com/office/drawing/2014/main" id="{A985BC5E-7F72-4338-81CB-0998719B0378}"/>
                </a:ext>
              </a:extLst>
            </p:cNvPr>
            <p:cNvGrpSpPr/>
            <p:nvPr/>
          </p:nvGrpSpPr>
          <p:grpSpPr>
            <a:xfrm>
              <a:off x="7460244" y="6555830"/>
              <a:ext cx="252000" cy="252000"/>
              <a:chOff x="6805613" y="2922588"/>
              <a:chExt cx="398463" cy="393700"/>
            </a:xfrm>
          </p:grpSpPr>
          <p:sp>
            <p:nvSpPr>
              <p:cNvPr id="60" name="Freeform 16">
                <a:extLst>
                  <a:ext uri="{FF2B5EF4-FFF2-40B4-BE49-F238E27FC236}">
                    <a16:creationId xmlns:a16="http://schemas.microsoft.com/office/drawing/2014/main" id="{44A084B7-A078-4194-AC84-D09F56C41C8A}"/>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Freeform 17">
                <a:extLst>
                  <a:ext uri="{FF2B5EF4-FFF2-40B4-BE49-F238E27FC236}">
                    <a16:creationId xmlns:a16="http://schemas.microsoft.com/office/drawing/2014/main" id="{1B4F03A0-F9B6-417B-885C-EB6800E806E1}"/>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Freeform 18">
                <a:extLst>
                  <a:ext uri="{FF2B5EF4-FFF2-40B4-BE49-F238E27FC236}">
                    <a16:creationId xmlns:a16="http://schemas.microsoft.com/office/drawing/2014/main" id="{16588EC0-9835-4765-AF58-7434CDD44DDD}"/>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53" name="Freeform 37">
              <a:extLst>
                <a:ext uri="{FF2B5EF4-FFF2-40B4-BE49-F238E27FC236}">
                  <a16:creationId xmlns:a16="http://schemas.microsoft.com/office/drawing/2014/main" id="{E9DA7508-41E9-4210-85C1-331B9AF645E1}"/>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TextBox 53">
              <a:extLst>
                <a:ext uri="{FF2B5EF4-FFF2-40B4-BE49-F238E27FC236}">
                  <a16:creationId xmlns:a16="http://schemas.microsoft.com/office/drawing/2014/main" id="{A8704655-1117-4229-92A4-5E4F3E14ECAD}"/>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55" name="Google Shape;8404;p55">
              <a:extLst>
                <a:ext uri="{FF2B5EF4-FFF2-40B4-BE49-F238E27FC236}">
                  <a16:creationId xmlns:a16="http://schemas.microsoft.com/office/drawing/2014/main" id="{DB711E3A-A440-4CB2-82B4-6C642FD6AC1B}"/>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TextBox 55">
              <a:extLst>
                <a:ext uri="{FF2B5EF4-FFF2-40B4-BE49-F238E27FC236}">
                  <a16:creationId xmlns:a16="http://schemas.microsoft.com/office/drawing/2014/main" id="{2A4451A4-1000-4401-9CB4-36B5CF6164CD}"/>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57" name="TextBox 56">
              <a:extLst>
                <a:ext uri="{FF2B5EF4-FFF2-40B4-BE49-F238E27FC236}">
                  <a16:creationId xmlns:a16="http://schemas.microsoft.com/office/drawing/2014/main" id="{C1DD6C7F-E783-4509-AE32-B46CA3B51700}"/>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58" name="TextBox 57">
              <a:extLst>
                <a:ext uri="{FF2B5EF4-FFF2-40B4-BE49-F238E27FC236}">
                  <a16:creationId xmlns:a16="http://schemas.microsoft.com/office/drawing/2014/main" id="{264B795A-422E-4C37-A31D-7B6851FD43FF}"/>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59" name="TextBox 58">
              <a:extLst>
                <a:ext uri="{FF2B5EF4-FFF2-40B4-BE49-F238E27FC236}">
                  <a16:creationId xmlns:a16="http://schemas.microsoft.com/office/drawing/2014/main" id="{8100C9BE-9D5C-4D59-A344-77C598F288FB}"/>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67" name="Slide Number Placeholder 5">
            <a:extLst>
              <a:ext uri="{FF2B5EF4-FFF2-40B4-BE49-F238E27FC236}">
                <a16:creationId xmlns:a16="http://schemas.microsoft.com/office/drawing/2014/main" id="{1CA7B029-9D5F-4FC4-8772-1376A55190C7}"/>
              </a:ext>
            </a:extLst>
          </p:cNvPr>
          <p:cNvSpPr>
            <a:spLocks noGrp="1"/>
          </p:cNvSpPr>
          <p:nvPr>
            <p:ph type="sldNum" sz="quarter" idx="4"/>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440241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AE313-8A7C-4FBB-85D4-A45995D7BCFA}"/>
              </a:ext>
            </a:extLst>
          </p:cNvPr>
          <p:cNvSpPr>
            <a:spLocks noGrp="1"/>
          </p:cNvSpPr>
          <p:nvPr>
            <p:ph type="title"/>
          </p:nvPr>
        </p:nvSpPr>
        <p:spPr>
          <a:xfrm>
            <a:off x="629841" y="273844"/>
            <a:ext cx="7886700" cy="994172"/>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BEDEA8ED-3675-4523-BA89-3764C4443AE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F1D465-6052-466C-9400-A8E1E9A8D90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023492F1-F484-463A-BE07-B4514DFB996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C0ED88A-37DF-4E9E-8158-B140B2D4E69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grpSp>
        <p:nvGrpSpPr>
          <p:cNvPr id="30" name="Group 29">
            <a:extLst>
              <a:ext uri="{FF2B5EF4-FFF2-40B4-BE49-F238E27FC236}">
                <a16:creationId xmlns:a16="http://schemas.microsoft.com/office/drawing/2014/main" id="{E32C4175-84DA-421F-83A9-A8EACE6DE82F}"/>
              </a:ext>
            </a:extLst>
          </p:cNvPr>
          <p:cNvGrpSpPr/>
          <p:nvPr userDrawn="1"/>
        </p:nvGrpSpPr>
        <p:grpSpPr>
          <a:xfrm>
            <a:off x="0" y="4869665"/>
            <a:ext cx="9305925" cy="291663"/>
            <a:chOff x="0" y="6492875"/>
            <a:chExt cx="12407900" cy="388883"/>
          </a:xfrm>
        </p:grpSpPr>
        <p:sp>
          <p:nvSpPr>
            <p:cNvPr id="31" name="Rectangle 30">
              <a:extLst>
                <a:ext uri="{FF2B5EF4-FFF2-40B4-BE49-F238E27FC236}">
                  <a16:creationId xmlns:a16="http://schemas.microsoft.com/office/drawing/2014/main" id="{EC6147C6-A440-4AF8-8FC3-32BE90AB12F4}"/>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32" name="Parallelogram 31">
              <a:extLst>
                <a:ext uri="{FF2B5EF4-FFF2-40B4-BE49-F238E27FC236}">
                  <a16:creationId xmlns:a16="http://schemas.microsoft.com/office/drawing/2014/main" id="{A7B89225-7703-4324-9997-016E0A02D0AB}"/>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8">
              <a:extLst>
                <a:ext uri="{FF2B5EF4-FFF2-40B4-BE49-F238E27FC236}">
                  <a16:creationId xmlns:a16="http://schemas.microsoft.com/office/drawing/2014/main" id="{DD1E7E15-0927-4DD0-8B78-DAC60C13EB00}"/>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3F9B72A-DE19-410D-A54D-D730A149C555}"/>
                </a:ext>
              </a:extLst>
            </p:cNvPr>
            <p:cNvGrpSpPr/>
            <p:nvPr/>
          </p:nvGrpSpPr>
          <p:grpSpPr>
            <a:xfrm>
              <a:off x="5289151" y="6554242"/>
              <a:ext cx="289455" cy="225132"/>
              <a:chOff x="5794376" y="2962275"/>
              <a:chExt cx="412750" cy="334963"/>
            </a:xfrm>
          </p:grpSpPr>
          <p:sp>
            <p:nvSpPr>
              <p:cNvPr id="46" name="Freeform 9">
                <a:extLst>
                  <a:ext uri="{FF2B5EF4-FFF2-40B4-BE49-F238E27FC236}">
                    <a16:creationId xmlns:a16="http://schemas.microsoft.com/office/drawing/2014/main" id="{BDE60714-AEE0-4F42-952C-D83DB2D21365}"/>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10">
                <a:extLst>
                  <a:ext uri="{FF2B5EF4-FFF2-40B4-BE49-F238E27FC236}">
                    <a16:creationId xmlns:a16="http://schemas.microsoft.com/office/drawing/2014/main" id="{40CE2208-52FB-49BB-80A2-9D3BB3A0C43C}"/>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8" name="Freeform 11">
                <a:extLst>
                  <a:ext uri="{FF2B5EF4-FFF2-40B4-BE49-F238E27FC236}">
                    <a16:creationId xmlns:a16="http://schemas.microsoft.com/office/drawing/2014/main" id="{E1BA2C79-722B-4C64-BDC6-DDC55B282610}"/>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9" name="Freeform 13">
                <a:extLst>
                  <a:ext uri="{FF2B5EF4-FFF2-40B4-BE49-F238E27FC236}">
                    <a16:creationId xmlns:a16="http://schemas.microsoft.com/office/drawing/2014/main" id="{C7EBF16F-3F9A-4135-AFC9-E112F931F442}"/>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5" name="Group 34">
              <a:extLst>
                <a:ext uri="{FF2B5EF4-FFF2-40B4-BE49-F238E27FC236}">
                  <a16:creationId xmlns:a16="http://schemas.microsoft.com/office/drawing/2014/main" id="{E4B415CD-004D-4CB7-86AF-650FADFB7EE0}"/>
                </a:ext>
              </a:extLst>
            </p:cNvPr>
            <p:cNvGrpSpPr/>
            <p:nvPr/>
          </p:nvGrpSpPr>
          <p:grpSpPr>
            <a:xfrm>
              <a:off x="7460244" y="6555830"/>
              <a:ext cx="252000" cy="252000"/>
              <a:chOff x="6805613" y="2922588"/>
              <a:chExt cx="398463" cy="393700"/>
            </a:xfrm>
          </p:grpSpPr>
          <p:sp>
            <p:nvSpPr>
              <p:cNvPr id="43" name="Freeform 16">
                <a:extLst>
                  <a:ext uri="{FF2B5EF4-FFF2-40B4-BE49-F238E27FC236}">
                    <a16:creationId xmlns:a16="http://schemas.microsoft.com/office/drawing/2014/main" id="{8459337C-CAD8-4372-99F6-77A06623C762}"/>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17">
                <a:extLst>
                  <a:ext uri="{FF2B5EF4-FFF2-40B4-BE49-F238E27FC236}">
                    <a16:creationId xmlns:a16="http://schemas.microsoft.com/office/drawing/2014/main" id="{23D6C02B-415A-47D2-8D46-795CB5339263}"/>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18">
                <a:extLst>
                  <a:ext uri="{FF2B5EF4-FFF2-40B4-BE49-F238E27FC236}">
                    <a16:creationId xmlns:a16="http://schemas.microsoft.com/office/drawing/2014/main" id="{135CF90D-CF4F-44AF-9478-0D907E962F1B}"/>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36" name="Freeform 37">
              <a:extLst>
                <a:ext uri="{FF2B5EF4-FFF2-40B4-BE49-F238E27FC236}">
                  <a16:creationId xmlns:a16="http://schemas.microsoft.com/office/drawing/2014/main" id="{2F590112-30D3-4E57-B123-7C5BFF99AD44}"/>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37" name="TextBox 36">
              <a:extLst>
                <a:ext uri="{FF2B5EF4-FFF2-40B4-BE49-F238E27FC236}">
                  <a16:creationId xmlns:a16="http://schemas.microsoft.com/office/drawing/2014/main" id="{52C7FBC5-F799-460D-B24F-4900374D5F9B}"/>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8" name="Google Shape;8404;p55">
              <a:extLst>
                <a:ext uri="{FF2B5EF4-FFF2-40B4-BE49-F238E27FC236}">
                  <a16:creationId xmlns:a16="http://schemas.microsoft.com/office/drawing/2014/main" id="{D819AE54-9DC3-40F0-BDBE-392A07D4B728}"/>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9" name="TextBox 38">
              <a:extLst>
                <a:ext uri="{FF2B5EF4-FFF2-40B4-BE49-F238E27FC236}">
                  <a16:creationId xmlns:a16="http://schemas.microsoft.com/office/drawing/2014/main" id="{EEEB0C9B-514E-4185-BACB-62E013D94CA5}"/>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40" name="TextBox 39">
              <a:extLst>
                <a:ext uri="{FF2B5EF4-FFF2-40B4-BE49-F238E27FC236}">
                  <a16:creationId xmlns:a16="http://schemas.microsoft.com/office/drawing/2014/main" id="{BC8298F9-3FEA-4E9C-9C3D-8F9900CAE308}"/>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41" name="TextBox 40">
              <a:extLst>
                <a:ext uri="{FF2B5EF4-FFF2-40B4-BE49-F238E27FC236}">
                  <a16:creationId xmlns:a16="http://schemas.microsoft.com/office/drawing/2014/main" id="{D295B861-9997-485B-858E-8A04E7335BC1}"/>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42" name="TextBox 41">
              <a:extLst>
                <a:ext uri="{FF2B5EF4-FFF2-40B4-BE49-F238E27FC236}">
                  <a16:creationId xmlns:a16="http://schemas.microsoft.com/office/drawing/2014/main" id="{F20677ED-7281-4EA5-9D2D-4469B0B4B6C3}"/>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50" name="Slide Number Placeholder 5">
            <a:extLst>
              <a:ext uri="{FF2B5EF4-FFF2-40B4-BE49-F238E27FC236}">
                <a16:creationId xmlns:a16="http://schemas.microsoft.com/office/drawing/2014/main" id="{D7746F89-C19C-4BB0-B8F8-C1307F8B278D}"/>
              </a:ext>
            </a:extLst>
          </p:cNvPr>
          <p:cNvSpPr>
            <a:spLocks noGrp="1"/>
          </p:cNvSpPr>
          <p:nvPr>
            <p:ph type="sldNum" sz="quarter" idx="10"/>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4131279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F79C-7B70-45AF-B524-28425F80447E}"/>
              </a:ext>
            </a:extLst>
          </p:cNvPr>
          <p:cNvSpPr>
            <a:spLocks noGrp="1"/>
          </p:cNvSpPr>
          <p:nvPr>
            <p:ph type="title"/>
          </p:nvPr>
        </p:nvSpPr>
        <p:spPr/>
        <p:txBody>
          <a:bodyPr/>
          <a:lstStyle/>
          <a:p>
            <a:r>
              <a:rPr lang="en-US"/>
              <a:t>Click to edit Master title style</a:t>
            </a:r>
            <a:endParaRPr lang="en-ID"/>
          </a:p>
        </p:txBody>
      </p:sp>
      <p:grpSp>
        <p:nvGrpSpPr>
          <p:cNvPr id="26" name="Group 25">
            <a:extLst>
              <a:ext uri="{FF2B5EF4-FFF2-40B4-BE49-F238E27FC236}">
                <a16:creationId xmlns:a16="http://schemas.microsoft.com/office/drawing/2014/main" id="{633E156C-34B2-40EE-AEA6-F5FABBE50B88}"/>
              </a:ext>
            </a:extLst>
          </p:cNvPr>
          <p:cNvGrpSpPr/>
          <p:nvPr userDrawn="1"/>
        </p:nvGrpSpPr>
        <p:grpSpPr>
          <a:xfrm>
            <a:off x="0" y="4869665"/>
            <a:ext cx="9305925" cy="291663"/>
            <a:chOff x="0" y="6492875"/>
            <a:chExt cx="12407900" cy="388883"/>
          </a:xfrm>
        </p:grpSpPr>
        <p:sp>
          <p:nvSpPr>
            <p:cNvPr id="27" name="Rectangle 26">
              <a:extLst>
                <a:ext uri="{FF2B5EF4-FFF2-40B4-BE49-F238E27FC236}">
                  <a16:creationId xmlns:a16="http://schemas.microsoft.com/office/drawing/2014/main" id="{62175008-2F0A-4F27-88FD-5653A57253A0}"/>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28" name="Parallelogram 27">
              <a:extLst>
                <a:ext uri="{FF2B5EF4-FFF2-40B4-BE49-F238E27FC236}">
                  <a16:creationId xmlns:a16="http://schemas.microsoft.com/office/drawing/2014/main" id="{F6DDB42B-250B-4F42-94B4-9A5B2371E5FE}"/>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8">
              <a:extLst>
                <a:ext uri="{FF2B5EF4-FFF2-40B4-BE49-F238E27FC236}">
                  <a16:creationId xmlns:a16="http://schemas.microsoft.com/office/drawing/2014/main" id="{E3C4D438-CDDE-43C3-96A9-86550600D954}"/>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D69701E3-5CBB-4A37-BB69-6C00C43CC515}"/>
                </a:ext>
              </a:extLst>
            </p:cNvPr>
            <p:cNvGrpSpPr/>
            <p:nvPr/>
          </p:nvGrpSpPr>
          <p:grpSpPr>
            <a:xfrm>
              <a:off x="5289151" y="6554242"/>
              <a:ext cx="289455" cy="225132"/>
              <a:chOff x="5794376" y="2962275"/>
              <a:chExt cx="412750" cy="334963"/>
            </a:xfrm>
          </p:grpSpPr>
          <p:sp>
            <p:nvSpPr>
              <p:cNvPr id="42" name="Freeform 9">
                <a:extLst>
                  <a:ext uri="{FF2B5EF4-FFF2-40B4-BE49-F238E27FC236}">
                    <a16:creationId xmlns:a16="http://schemas.microsoft.com/office/drawing/2014/main" id="{F470B74F-4288-412C-8DCF-E2CC3E5B33A4}"/>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10">
                <a:extLst>
                  <a:ext uri="{FF2B5EF4-FFF2-40B4-BE49-F238E27FC236}">
                    <a16:creationId xmlns:a16="http://schemas.microsoft.com/office/drawing/2014/main" id="{892E64B1-ECF9-4499-93A2-685DE596A956}"/>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11">
                <a:extLst>
                  <a:ext uri="{FF2B5EF4-FFF2-40B4-BE49-F238E27FC236}">
                    <a16:creationId xmlns:a16="http://schemas.microsoft.com/office/drawing/2014/main" id="{0A5E82B2-CC35-4B37-9643-BDD0ED6ADBAD}"/>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13">
                <a:extLst>
                  <a:ext uri="{FF2B5EF4-FFF2-40B4-BE49-F238E27FC236}">
                    <a16:creationId xmlns:a16="http://schemas.microsoft.com/office/drawing/2014/main" id="{D4181696-9925-493A-A62C-A1DC8D8A3007}"/>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FC116FA8-84BA-4169-AB28-BB136E8BDD86}"/>
                </a:ext>
              </a:extLst>
            </p:cNvPr>
            <p:cNvGrpSpPr/>
            <p:nvPr/>
          </p:nvGrpSpPr>
          <p:grpSpPr>
            <a:xfrm>
              <a:off x="7460244" y="6555830"/>
              <a:ext cx="252000" cy="252000"/>
              <a:chOff x="6805613" y="2922588"/>
              <a:chExt cx="398463" cy="393700"/>
            </a:xfrm>
          </p:grpSpPr>
          <p:sp>
            <p:nvSpPr>
              <p:cNvPr id="39" name="Freeform 16">
                <a:extLst>
                  <a:ext uri="{FF2B5EF4-FFF2-40B4-BE49-F238E27FC236}">
                    <a16:creationId xmlns:a16="http://schemas.microsoft.com/office/drawing/2014/main" id="{3AEFBD33-7174-4F96-B98D-7456A1036366}"/>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17">
                <a:extLst>
                  <a:ext uri="{FF2B5EF4-FFF2-40B4-BE49-F238E27FC236}">
                    <a16:creationId xmlns:a16="http://schemas.microsoft.com/office/drawing/2014/main" id="{2D575594-C925-4CA7-AE45-FA38272AF604}"/>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18">
                <a:extLst>
                  <a:ext uri="{FF2B5EF4-FFF2-40B4-BE49-F238E27FC236}">
                    <a16:creationId xmlns:a16="http://schemas.microsoft.com/office/drawing/2014/main" id="{4312D89E-ABF5-4D6F-8E66-F964CAA43D67}"/>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32" name="Freeform 37">
              <a:extLst>
                <a:ext uri="{FF2B5EF4-FFF2-40B4-BE49-F238E27FC236}">
                  <a16:creationId xmlns:a16="http://schemas.microsoft.com/office/drawing/2014/main" id="{D945620E-19FB-43A0-B298-B4CA7B474565}"/>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33" name="TextBox 32">
              <a:extLst>
                <a:ext uri="{FF2B5EF4-FFF2-40B4-BE49-F238E27FC236}">
                  <a16:creationId xmlns:a16="http://schemas.microsoft.com/office/drawing/2014/main" id="{B425EF8B-FFAB-42F9-8A7C-5FB53BA7B25B}"/>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4" name="Google Shape;8404;p55">
              <a:extLst>
                <a:ext uri="{FF2B5EF4-FFF2-40B4-BE49-F238E27FC236}">
                  <a16:creationId xmlns:a16="http://schemas.microsoft.com/office/drawing/2014/main" id="{A87AD39F-7CC0-4BB5-B901-B194577D7DC9}"/>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B80065E0-DC9B-43F3-BEDB-534ED0F247C8}"/>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36" name="TextBox 35">
              <a:extLst>
                <a:ext uri="{FF2B5EF4-FFF2-40B4-BE49-F238E27FC236}">
                  <a16:creationId xmlns:a16="http://schemas.microsoft.com/office/drawing/2014/main" id="{7D028147-04F3-4F16-9A37-A4E19517ED0E}"/>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7" name="TextBox 36">
              <a:extLst>
                <a:ext uri="{FF2B5EF4-FFF2-40B4-BE49-F238E27FC236}">
                  <a16:creationId xmlns:a16="http://schemas.microsoft.com/office/drawing/2014/main" id="{E02C1B2D-B2BB-4459-A53D-DEE1E621C4B6}"/>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8" name="TextBox 37">
              <a:extLst>
                <a:ext uri="{FF2B5EF4-FFF2-40B4-BE49-F238E27FC236}">
                  <a16:creationId xmlns:a16="http://schemas.microsoft.com/office/drawing/2014/main" id="{9C035D39-F589-416C-97AC-EB353E313A08}"/>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46" name="Slide Number Placeholder 5">
            <a:extLst>
              <a:ext uri="{FF2B5EF4-FFF2-40B4-BE49-F238E27FC236}">
                <a16:creationId xmlns:a16="http://schemas.microsoft.com/office/drawing/2014/main" id="{7FCE3676-C40F-476D-9800-2AC42BC9FCA1}"/>
              </a:ext>
            </a:extLst>
          </p:cNvPr>
          <p:cNvSpPr>
            <a:spLocks noGrp="1"/>
          </p:cNvSpPr>
          <p:nvPr>
            <p:ph type="sldNum" sz="quarter" idx="4"/>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1446147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A175-1987-4037-B965-8E3A07C00A1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28B8DFF8-2EF3-4A85-AA99-3D6F1201EE8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EA9F8531-D57F-4846-A014-1789B537DBB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28" name="Group 27">
            <a:extLst>
              <a:ext uri="{FF2B5EF4-FFF2-40B4-BE49-F238E27FC236}">
                <a16:creationId xmlns:a16="http://schemas.microsoft.com/office/drawing/2014/main" id="{D2F8018B-F094-4C03-BFD4-21C9BAE04CB4}"/>
              </a:ext>
            </a:extLst>
          </p:cNvPr>
          <p:cNvGrpSpPr/>
          <p:nvPr userDrawn="1"/>
        </p:nvGrpSpPr>
        <p:grpSpPr>
          <a:xfrm>
            <a:off x="0" y="4869665"/>
            <a:ext cx="9305925" cy="291663"/>
            <a:chOff x="0" y="6492875"/>
            <a:chExt cx="12407900" cy="388883"/>
          </a:xfrm>
        </p:grpSpPr>
        <p:sp>
          <p:nvSpPr>
            <p:cNvPr id="29" name="Rectangle 28">
              <a:extLst>
                <a:ext uri="{FF2B5EF4-FFF2-40B4-BE49-F238E27FC236}">
                  <a16:creationId xmlns:a16="http://schemas.microsoft.com/office/drawing/2014/main" id="{812FAD06-0E8D-4800-A81C-79C77239ED51}"/>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Parallelogram 29">
              <a:extLst>
                <a:ext uri="{FF2B5EF4-FFF2-40B4-BE49-F238E27FC236}">
                  <a16:creationId xmlns:a16="http://schemas.microsoft.com/office/drawing/2014/main" id="{FA47A0A5-EDB0-4C5F-B2C6-E3C3F3815A45}"/>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31" name="Freeform 8">
              <a:extLst>
                <a:ext uri="{FF2B5EF4-FFF2-40B4-BE49-F238E27FC236}">
                  <a16:creationId xmlns:a16="http://schemas.microsoft.com/office/drawing/2014/main" id="{3B2EB6A4-6E9D-4CA0-AC81-4655AFDF2FAB}"/>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7924D1C9-D052-403D-8536-ED5C5CF9A95A}"/>
                </a:ext>
              </a:extLst>
            </p:cNvPr>
            <p:cNvGrpSpPr/>
            <p:nvPr/>
          </p:nvGrpSpPr>
          <p:grpSpPr>
            <a:xfrm>
              <a:off x="5289151" y="6554242"/>
              <a:ext cx="289455" cy="225132"/>
              <a:chOff x="5794376" y="2962275"/>
              <a:chExt cx="412750" cy="334963"/>
            </a:xfrm>
          </p:grpSpPr>
          <p:sp>
            <p:nvSpPr>
              <p:cNvPr id="44" name="Freeform 9">
                <a:extLst>
                  <a:ext uri="{FF2B5EF4-FFF2-40B4-BE49-F238E27FC236}">
                    <a16:creationId xmlns:a16="http://schemas.microsoft.com/office/drawing/2014/main" id="{17AE49AD-AEFD-4E9C-BD36-821A92032B10}"/>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10">
                <a:extLst>
                  <a:ext uri="{FF2B5EF4-FFF2-40B4-BE49-F238E27FC236}">
                    <a16:creationId xmlns:a16="http://schemas.microsoft.com/office/drawing/2014/main" id="{3B01B496-807D-467A-9C38-6AC100EEA332}"/>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11">
                <a:extLst>
                  <a:ext uri="{FF2B5EF4-FFF2-40B4-BE49-F238E27FC236}">
                    <a16:creationId xmlns:a16="http://schemas.microsoft.com/office/drawing/2014/main" id="{CEB773A5-B188-4197-ADCD-99F237D01A89}"/>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13">
                <a:extLst>
                  <a:ext uri="{FF2B5EF4-FFF2-40B4-BE49-F238E27FC236}">
                    <a16:creationId xmlns:a16="http://schemas.microsoft.com/office/drawing/2014/main" id="{3E78A867-ABD6-41BF-8119-BE1C8529FF7C}"/>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4A2AF9D9-5128-4353-8FF5-E436EB3A79B6}"/>
                </a:ext>
              </a:extLst>
            </p:cNvPr>
            <p:cNvGrpSpPr/>
            <p:nvPr/>
          </p:nvGrpSpPr>
          <p:grpSpPr>
            <a:xfrm>
              <a:off x="7460244" y="6555830"/>
              <a:ext cx="252000" cy="252000"/>
              <a:chOff x="6805613" y="2922588"/>
              <a:chExt cx="398463" cy="393700"/>
            </a:xfrm>
          </p:grpSpPr>
          <p:sp>
            <p:nvSpPr>
              <p:cNvPr id="41" name="Freeform 16">
                <a:extLst>
                  <a:ext uri="{FF2B5EF4-FFF2-40B4-BE49-F238E27FC236}">
                    <a16:creationId xmlns:a16="http://schemas.microsoft.com/office/drawing/2014/main" id="{79DF4DFF-A7D9-4A6E-AD49-2FF5D393B249}"/>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17">
                <a:extLst>
                  <a:ext uri="{FF2B5EF4-FFF2-40B4-BE49-F238E27FC236}">
                    <a16:creationId xmlns:a16="http://schemas.microsoft.com/office/drawing/2014/main" id="{C793853F-2912-402F-B144-78DB4AA12433}"/>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18">
                <a:extLst>
                  <a:ext uri="{FF2B5EF4-FFF2-40B4-BE49-F238E27FC236}">
                    <a16:creationId xmlns:a16="http://schemas.microsoft.com/office/drawing/2014/main" id="{0E0B8521-CD46-4352-BDC3-29A382E8356A}"/>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34" name="Freeform 37">
              <a:extLst>
                <a:ext uri="{FF2B5EF4-FFF2-40B4-BE49-F238E27FC236}">
                  <a16:creationId xmlns:a16="http://schemas.microsoft.com/office/drawing/2014/main" id="{680D15B5-D075-4E29-B3C5-DA50D9070108}"/>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CB983A21-DD69-4C5E-B499-D1D5744DC44F}"/>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6" name="Google Shape;8404;p55">
              <a:extLst>
                <a:ext uri="{FF2B5EF4-FFF2-40B4-BE49-F238E27FC236}">
                  <a16:creationId xmlns:a16="http://schemas.microsoft.com/office/drawing/2014/main" id="{2210EDB5-4758-4F6F-ABFF-8049DAA6C6C2}"/>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7" name="TextBox 36">
              <a:extLst>
                <a:ext uri="{FF2B5EF4-FFF2-40B4-BE49-F238E27FC236}">
                  <a16:creationId xmlns:a16="http://schemas.microsoft.com/office/drawing/2014/main" id="{20801257-3AA4-405C-8A3D-6D6E4E57BA3A}"/>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38" name="TextBox 37">
              <a:extLst>
                <a:ext uri="{FF2B5EF4-FFF2-40B4-BE49-F238E27FC236}">
                  <a16:creationId xmlns:a16="http://schemas.microsoft.com/office/drawing/2014/main" id="{45FD93BA-1CFF-4686-A108-923B1053C179}"/>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9" name="TextBox 38">
              <a:extLst>
                <a:ext uri="{FF2B5EF4-FFF2-40B4-BE49-F238E27FC236}">
                  <a16:creationId xmlns:a16="http://schemas.microsoft.com/office/drawing/2014/main" id="{9FE0212D-D637-40DE-B825-2DFA92000E3B}"/>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40" name="TextBox 39">
              <a:extLst>
                <a:ext uri="{FF2B5EF4-FFF2-40B4-BE49-F238E27FC236}">
                  <a16:creationId xmlns:a16="http://schemas.microsoft.com/office/drawing/2014/main" id="{92C1FCD9-9139-4629-B537-9AC928D8F93A}"/>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48" name="Slide Number Placeholder 5">
            <a:extLst>
              <a:ext uri="{FF2B5EF4-FFF2-40B4-BE49-F238E27FC236}">
                <a16:creationId xmlns:a16="http://schemas.microsoft.com/office/drawing/2014/main" id="{5D5C7241-DBFC-4D2D-957D-4CA114FF7A78}"/>
              </a:ext>
            </a:extLst>
          </p:cNvPr>
          <p:cNvSpPr>
            <a:spLocks noGrp="1"/>
          </p:cNvSpPr>
          <p:nvPr>
            <p:ph type="sldNum" sz="quarter" idx="4"/>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3577122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0B2B-D4C5-49AD-B03E-987202F48F5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DCE52A56-EC8E-447C-A7F2-C43F6EF027F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D"/>
          </a:p>
        </p:txBody>
      </p:sp>
      <p:sp>
        <p:nvSpPr>
          <p:cNvPr id="4" name="Text Placeholder 3">
            <a:extLst>
              <a:ext uri="{FF2B5EF4-FFF2-40B4-BE49-F238E27FC236}">
                <a16:creationId xmlns:a16="http://schemas.microsoft.com/office/drawing/2014/main" id="{59C6B810-65E0-42A6-94F0-0A428C9EF4F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8" name="Group 7">
            <a:extLst>
              <a:ext uri="{FF2B5EF4-FFF2-40B4-BE49-F238E27FC236}">
                <a16:creationId xmlns:a16="http://schemas.microsoft.com/office/drawing/2014/main" id="{53491EAB-2DD0-46C5-A067-ED897D738563}"/>
              </a:ext>
            </a:extLst>
          </p:cNvPr>
          <p:cNvGrpSpPr/>
          <p:nvPr userDrawn="1"/>
        </p:nvGrpSpPr>
        <p:grpSpPr>
          <a:xfrm>
            <a:off x="0" y="4869665"/>
            <a:ext cx="9305925" cy="291663"/>
            <a:chOff x="0" y="6492875"/>
            <a:chExt cx="12407900" cy="388883"/>
          </a:xfrm>
        </p:grpSpPr>
        <p:sp>
          <p:nvSpPr>
            <p:cNvPr id="9" name="Rectangle 8">
              <a:extLst>
                <a:ext uri="{FF2B5EF4-FFF2-40B4-BE49-F238E27FC236}">
                  <a16:creationId xmlns:a16="http://schemas.microsoft.com/office/drawing/2014/main" id="{B81362A7-0123-42E2-82FA-6ACB18C8EF28}"/>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10" name="Parallelogram 9">
              <a:extLst>
                <a:ext uri="{FF2B5EF4-FFF2-40B4-BE49-F238E27FC236}">
                  <a16:creationId xmlns:a16="http://schemas.microsoft.com/office/drawing/2014/main" id="{CD694E08-8FFC-48DB-9ADE-AC8D057D1988}"/>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11" name="Freeform 8">
              <a:extLst>
                <a:ext uri="{FF2B5EF4-FFF2-40B4-BE49-F238E27FC236}">
                  <a16:creationId xmlns:a16="http://schemas.microsoft.com/office/drawing/2014/main" id="{D94A3E95-2777-4FAC-A53B-69F8A1C92B0B}"/>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F2BC8A9-13B3-4371-9E08-F5D584287AB7}"/>
                </a:ext>
              </a:extLst>
            </p:cNvPr>
            <p:cNvGrpSpPr/>
            <p:nvPr/>
          </p:nvGrpSpPr>
          <p:grpSpPr>
            <a:xfrm>
              <a:off x="5289151" y="6554242"/>
              <a:ext cx="289455" cy="225132"/>
              <a:chOff x="5794376" y="2962275"/>
              <a:chExt cx="412750" cy="334963"/>
            </a:xfrm>
          </p:grpSpPr>
          <p:sp>
            <p:nvSpPr>
              <p:cNvPr id="24" name="Freeform 9">
                <a:extLst>
                  <a:ext uri="{FF2B5EF4-FFF2-40B4-BE49-F238E27FC236}">
                    <a16:creationId xmlns:a16="http://schemas.microsoft.com/office/drawing/2014/main" id="{A0AE4FFF-DF92-4444-8EC6-12EC0CA75729}"/>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10">
                <a:extLst>
                  <a:ext uri="{FF2B5EF4-FFF2-40B4-BE49-F238E27FC236}">
                    <a16:creationId xmlns:a16="http://schemas.microsoft.com/office/drawing/2014/main" id="{58E8B1A9-B903-423F-93BA-EC720CB6C1D6}"/>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26" name="Freeform 11">
                <a:extLst>
                  <a:ext uri="{FF2B5EF4-FFF2-40B4-BE49-F238E27FC236}">
                    <a16:creationId xmlns:a16="http://schemas.microsoft.com/office/drawing/2014/main" id="{28B40727-4B14-4B13-8383-19A3C8833F5A}"/>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13">
                <a:extLst>
                  <a:ext uri="{FF2B5EF4-FFF2-40B4-BE49-F238E27FC236}">
                    <a16:creationId xmlns:a16="http://schemas.microsoft.com/office/drawing/2014/main" id="{F590B22A-E6AA-48CB-84E6-6B0053111058}"/>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1ACCCD0-49A5-4CF7-9757-12D3E384C0CB}"/>
                </a:ext>
              </a:extLst>
            </p:cNvPr>
            <p:cNvGrpSpPr/>
            <p:nvPr/>
          </p:nvGrpSpPr>
          <p:grpSpPr>
            <a:xfrm>
              <a:off x="7460244" y="6555830"/>
              <a:ext cx="252000" cy="252000"/>
              <a:chOff x="6805613" y="2922588"/>
              <a:chExt cx="398463" cy="393700"/>
            </a:xfrm>
          </p:grpSpPr>
          <p:sp>
            <p:nvSpPr>
              <p:cNvPr id="21" name="Freeform 16">
                <a:extLst>
                  <a:ext uri="{FF2B5EF4-FFF2-40B4-BE49-F238E27FC236}">
                    <a16:creationId xmlns:a16="http://schemas.microsoft.com/office/drawing/2014/main" id="{349CD844-B203-4281-8420-4451183973AB}"/>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17">
                <a:extLst>
                  <a:ext uri="{FF2B5EF4-FFF2-40B4-BE49-F238E27FC236}">
                    <a16:creationId xmlns:a16="http://schemas.microsoft.com/office/drawing/2014/main" id="{B1582A00-27F1-414A-B3F1-C3098BBACE02}"/>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18">
                <a:extLst>
                  <a:ext uri="{FF2B5EF4-FFF2-40B4-BE49-F238E27FC236}">
                    <a16:creationId xmlns:a16="http://schemas.microsoft.com/office/drawing/2014/main" id="{E25AD618-D2F4-4FF7-8FF2-65C336E996CE}"/>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4" name="Freeform 37">
              <a:extLst>
                <a:ext uri="{FF2B5EF4-FFF2-40B4-BE49-F238E27FC236}">
                  <a16:creationId xmlns:a16="http://schemas.microsoft.com/office/drawing/2014/main" id="{3E94DF9E-F457-4144-A0E4-915062390D37}"/>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AA9E7A32-5F3C-4C3E-AB23-7C54AD7614CD}"/>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16" name="Google Shape;8404;p55">
              <a:extLst>
                <a:ext uri="{FF2B5EF4-FFF2-40B4-BE49-F238E27FC236}">
                  <a16:creationId xmlns:a16="http://schemas.microsoft.com/office/drawing/2014/main" id="{5609583F-9153-4E7F-804E-E67CD4733B94}"/>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037529DE-658E-4D51-8538-67E4CCCACB70}"/>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18" name="TextBox 17">
              <a:extLst>
                <a:ext uri="{FF2B5EF4-FFF2-40B4-BE49-F238E27FC236}">
                  <a16:creationId xmlns:a16="http://schemas.microsoft.com/office/drawing/2014/main" id="{D715005F-C7D0-4FDE-A82C-7CB76026D37B}"/>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19" name="TextBox 18">
              <a:extLst>
                <a:ext uri="{FF2B5EF4-FFF2-40B4-BE49-F238E27FC236}">
                  <a16:creationId xmlns:a16="http://schemas.microsoft.com/office/drawing/2014/main" id="{E223AF26-5E0C-4831-9B91-6EE049382893}"/>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20" name="TextBox 19">
              <a:extLst>
                <a:ext uri="{FF2B5EF4-FFF2-40B4-BE49-F238E27FC236}">
                  <a16:creationId xmlns:a16="http://schemas.microsoft.com/office/drawing/2014/main" id="{63AA3E75-F42F-461E-8C53-9B32930303B3}"/>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28" name="Slide Number Placeholder 5">
            <a:extLst>
              <a:ext uri="{FF2B5EF4-FFF2-40B4-BE49-F238E27FC236}">
                <a16:creationId xmlns:a16="http://schemas.microsoft.com/office/drawing/2014/main" id="{2BFFCE6B-B165-43A8-A7A2-0632758A6588}"/>
              </a:ext>
            </a:extLst>
          </p:cNvPr>
          <p:cNvSpPr>
            <a:spLocks noGrp="1"/>
          </p:cNvSpPr>
          <p:nvPr>
            <p:ph type="sldNum" sz="quarter" idx="4"/>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2175860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BDCF-369D-4FC6-B02D-2C6BA63658ED}"/>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AFCC5A1A-4885-4A97-9998-F0447E0FB3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grpSp>
        <p:nvGrpSpPr>
          <p:cNvPr id="27" name="Group 26">
            <a:extLst>
              <a:ext uri="{FF2B5EF4-FFF2-40B4-BE49-F238E27FC236}">
                <a16:creationId xmlns:a16="http://schemas.microsoft.com/office/drawing/2014/main" id="{289E3014-0D6B-45BC-8B60-29EFD8DCD453}"/>
              </a:ext>
            </a:extLst>
          </p:cNvPr>
          <p:cNvGrpSpPr/>
          <p:nvPr userDrawn="1"/>
        </p:nvGrpSpPr>
        <p:grpSpPr>
          <a:xfrm>
            <a:off x="0" y="4869665"/>
            <a:ext cx="9305925" cy="291663"/>
            <a:chOff x="0" y="6492875"/>
            <a:chExt cx="12407900" cy="388883"/>
          </a:xfrm>
        </p:grpSpPr>
        <p:sp>
          <p:nvSpPr>
            <p:cNvPr id="28" name="Rectangle 27">
              <a:extLst>
                <a:ext uri="{FF2B5EF4-FFF2-40B4-BE49-F238E27FC236}">
                  <a16:creationId xmlns:a16="http://schemas.microsoft.com/office/drawing/2014/main" id="{221DFCE2-4D4A-43BD-BB4D-E7707B05C164}"/>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29" name="Parallelogram 28">
              <a:extLst>
                <a:ext uri="{FF2B5EF4-FFF2-40B4-BE49-F238E27FC236}">
                  <a16:creationId xmlns:a16="http://schemas.microsoft.com/office/drawing/2014/main" id="{9D8B00A5-F73C-4234-8A79-4D17EEE56B37}"/>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8">
              <a:extLst>
                <a:ext uri="{FF2B5EF4-FFF2-40B4-BE49-F238E27FC236}">
                  <a16:creationId xmlns:a16="http://schemas.microsoft.com/office/drawing/2014/main" id="{1389B373-CFB9-4DEE-A70E-043634A4F33F}"/>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E4BDEBF4-D27F-4E61-AD85-D200115E8D80}"/>
                </a:ext>
              </a:extLst>
            </p:cNvPr>
            <p:cNvGrpSpPr/>
            <p:nvPr/>
          </p:nvGrpSpPr>
          <p:grpSpPr>
            <a:xfrm>
              <a:off x="5289151" y="6554242"/>
              <a:ext cx="289455" cy="225132"/>
              <a:chOff x="5794376" y="2962275"/>
              <a:chExt cx="412750" cy="334963"/>
            </a:xfrm>
          </p:grpSpPr>
          <p:sp>
            <p:nvSpPr>
              <p:cNvPr id="43" name="Freeform 9">
                <a:extLst>
                  <a:ext uri="{FF2B5EF4-FFF2-40B4-BE49-F238E27FC236}">
                    <a16:creationId xmlns:a16="http://schemas.microsoft.com/office/drawing/2014/main" id="{D29E2643-1362-4883-9251-041AEBC83D5C}"/>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10">
                <a:extLst>
                  <a:ext uri="{FF2B5EF4-FFF2-40B4-BE49-F238E27FC236}">
                    <a16:creationId xmlns:a16="http://schemas.microsoft.com/office/drawing/2014/main" id="{94BDE64C-82CC-4DEF-8877-CDDD23A57B75}"/>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11">
                <a:extLst>
                  <a:ext uri="{FF2B5EF4-FFF2-40B4-BE49-F238E27FC236}">
                    <a16:creationId xmlns:a16="http://schemas.microsoft.com/office/drawing/2014/main" id="{39E69AB7-6C80-433D-951D-96F4B95BBF2F}"/>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13">
                <a:extLst>
                  <a:ext uri="{FF2B5EF4-FFF2-40B4-BE49-F238E27FC236}">
                    <a16:creationId xmlns:a16="http://schemas.microsoft.com/office/drawing/2014/main" id="{74BC3D3F-7AE9-4801-9AC7-F96ACFD717A0}"/>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3271B421-DD6A-46C4-9260-DB347009C979}"/>
                </a:ext>
              </a:extLst>
            </p:cNvPr>
            <p:cNvGrpSpPr/>
            <p:nvPr/>
          </p:nvGrpSpPr>
          <p:grpSpPr>
            <a:xfrm>
              <a:off x="7460244" y="6555830"/>
              <a:ext cx="252000" cy="252000"/>
              <a:chOff x="6805613" y="2922588"/>
              <a:chExt cx="398463" cy="393700"/>
            </a:xfrm>
          </p:grpSpPr>
          <p:sp>
            <p:nvSpPr>
              <p:cNvPr id="40" name="Freeform 16">
                <a:extLst>
                  <a:ext uri="{FF2B5EF4-FFF2-40B4-BE49-F238E27FC236}">
                    <a16:creationId xmlns:a16="http://schemas.microsoft.com/office/drawing/2014/main" id="{AA82A5F5-1F70-483C-A0CB-AFBD9051A78E}"/>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17">
                <a:extLst>
                  <a:ext uri="{FF2B5EF4-FFF2-40B4-BE49-F238E27FC236}">
                    <a16:creationId xmlns:a16="http://schemas.microsoft.com/office/drawing/2014/main" id="{1EC77FF8-FECE-4EA3-A5AC-E82D1D438260}"/>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18">
                <a:extLst>
                  <a:ext uri="{FF2B5EF4-FFF2-40B4-BE49-F238E27FC236}">
                    <a16:creationId xmlns:a16="http://schemas.microsoft.com/office/drawing/2014/main" id="{B01863CB-28A9-4CF9-AA6D-78A65A5A93A6}"/>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33" name="Freeform 37">
              <a:extLst>
                <a:ext uri="{FF2B5EF4-FFF2-40B4-BE49-F238E27FC236}">
                  <a16:creationId xmlns:a16="http://schemas.microsoft.com/office/drawing/2014/main" id="{67BCB32E-79D5-4316-82A8-5854A9194C77}"/>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34" name="TextBox 33">
              <a:extLst>
                <a:ext uri="{FF2B5EF4-FFF2-40B4-BE49-F238E27FC236}">
                  <a16:creationId xmlns:a16="http://schemas.microsoft.com/office/drawing/2014/main" id="{59B020E0-6D0B-4DD8-9959-06372A9E2CA3}"/>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5" name="Google Shape;8404;p55">
              <a:extLst>
                <a:ext uri="{FF2B5EF4-FFF2-40B4-BE49-F238E27FC236}">
                  <a16:creationId xmlns:a16="http://schemas.microsoft.com/office/drawing/2014/main" id="{A662E17D-BE4E-4011-8BFB-5802098DB3DF}"/>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09B92758-A2AE-48A4-8810-B8641BA05515}"/>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37" name="TextBox 36">
              <a:extLst>
                <a:ext uri="{FF2B5EF4-FFF2-40B4-BE49-F238E27FC236}">
                  <a16:creationId xmlns:a16="http://schemas.microsoft.com/office/drawing/2014/main" id="{C9FF91E2-E2D0-4E52-94EF-637F344DC3FB}"/>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8" name="TextBox 37">
              <a:extLst>
                <a:ext uri="{FF2B5EF4-FFF2-40B4-BE49-F238E27FC236}">
                  <a16:creationId xmlns:a16="http://schemas.microsoft.com/office/drawing/2014/main" id="{A1A282F2-580B-4193-8606-A1B5C61AABFB}"/>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9" name="TextBox 38">
              <a:extLst>
                <a:ext uri="{FF2B5EF4-FFF2-40B4-BE49-F238E27FC236}">
                  <a16:creationId xmlns:a16="http://schemas.microsoft.com/office/drawing/2014/main" id="{ED10D69E-6E69-4BF5-A78A-823DCC8AE4E0}"/>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47" name="Slide Number Placeholder 5">
            <a:extLst>
              <a:ext uri="{FF2B5EF4-FFF2-40B4-BE49-F238E27FC236}">
                <a16:creationId xmlns:a16="http://schemas.microsoft.com/office/drawing/2014/main" id="{A63D5E43-1BE4-459F-BBFE-830423B61CDC}"/>
              </a:ext>
            </a:extLst>
          </p:cNvPr>
          <p:cNvSpPr>
            <a:spLocks noGrp="1"/>
          </p:cNvSpPr>
          <p:nvPr>
            <p:ph type="sldNum" sz="quarter" idx="4"/>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586137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59BDA8-2E25-4E08-BC2F-FC53BF4B361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77C6B033-AAE1-4C0E-83A0-208F6AF4457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grpSp>
        <p:nvGrpSpPr>
          <p:cNvPr id="27" name="Group 26">
            <a:extLst>
              <a:ext uri="{FF2B5EF4-FFF2-40B4-BE49-F238E27FC236}">
                <a16:creationId xmlns:a16="http://schemas.microsoft.com/office/drawing/2014/main" id="{ABB99619-5EBF-48BC-8AB1-66286D7707EE}"/>
              </a:ext>
            </a:extLst>
          </p:cNvPr>
          <p:cNvGrpSpPr/>
          <p:nvPr userDrawn="1"/>
        </p:nvGrpSpPr>
        <p:grpSpPr>
          <a:xfrm>
            <a:off x="0" y="4869665"/>
            <a:ext cx="9305925" cy="291663"/>
            <a:chOff x="0" y="6492875"/>
            <a:chExt cx="12407900" cy="388883"/>
          </a:xfrm>
        </p:grpSpPr>
        <p:sp>
          <p:nvSpPr>
            <p:cNvPr id="28" name="Rectangle 27">
              <a:extLst>
                <a:ext uri="{FF2B5EF4-FFF2-40B4-BE49-F238E27FC236}">
                  <a16:creationId xmlns:a16="http://schemas.microsoft.com/office/drawing/2014/main" id="{F30BF691-F08D-4433-ADEB-E305897D4F50}"/>
                </a:ext>
              </a:extLst>
            </p:cNvPr>
            <p:cNvSpPr/>
            <p:nvPr/>
          </p:nvSpPr>
          <p:spPr>
            <a:xfrm>
              <a:off x="0" y="6492875"/>
              <a:ext cx="12192000" cy="3651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29" name="Parallelogram 28">
              <a:extLst>
                <a:ext uri="{FF2B5EF4-FFF2-40B4-BE49-F238E27FC236}">
                  <a16:creationId xmlns:a16="http://schemas.microsoft.com/office/drawing/2014/main" id="{67C84B9B-4483-4BB9-B052-28054EAE3A4E}"/>
                </a:ext>
              </a:extLst>
            </p:cNvPr>
            <p:cNvSpPr/>
            <p:nvPr/>
          </p:nvSpPr>
          <p:spPr>
            <a:xfrm>
              <a:off x="11633200" y="6492875"/>
              <a:ext cx="774700" cy="365125"/>
            </a:xfrm>
            <a:prstGeom prst="parallelogram">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8">
              <a:extLst>
                <a:ext uri="{FF2B5EF4-FFF2-40B4-BE49-F238E27FC236}">
                  <a16:creationId xmlns:a16="http://schemas.microsoft.com/office/drawing/2014/main" id="{26848794-283C-4476-869F-DCF5286B360C}"/>
                </a:ext>
              </a:extLst>
            </p:cNvPr>
            <p:cNvSpPr>
              <a:spLocks/>
            </p:cNvSpPr>
            <p:nvPr/>
          </p:nvSpPr>
          <p:spPr bwMode="auto">
            <a:xfrm>
              <a:off x="3477889" y="6555830"/>
              <a:ext cx="138870" cy="252000"/>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07246DC5-DDBE-4AD2-8EE0-F1193C738932}"/>
                </a:ext>
              </a:extLst>
            </p:cNvPr>
            <p:cNvGrpSpPr/>
            <p:nvPr/>
          </p:nvGrpSpPr>
          <p:grpSpPr>
            <a:xfrm>
              <a:off x="5289151" y="6554242"/>
              <a:ext cx="289455" cy="225132"/>
              <a:chOff x="5794376" y="2962275"/>
              <a:chExt cx="412750" cy="334963"/>
            </a:xfrm>
          </p:grpSpPr>
          <p:sp>
            <p:nvSpPr>
              <p:cNvPr id="43" name="Freeform 9">
                <a:extLst>
                  <a:ext uri="{FF2B5EF4-FFF2-40B4-BE49-F238E27FC236}">
                    <a16:creationId xmlns:a16="http://schemas.microsoft.com/office/drawing/2014/main" id="{6FE42E2C-3E00-4B95-852B-2F0601F0FD50}"/>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10">
                <a:extLst>
                  <a:ext uri="{FF2B5EF4-FFF2-40B4-BE49-F238E27FC236}">
                    <a16:creationId xmlns:a16="http://schemas.microsoft.com/office/drawing/2014/main" id="{C3B38CFE-2891-4E69-8F5E-196E03857770}"/>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11">
                <a:extLst>
                  <a:ext uri="{FF2B5EF4-FFF2-40B4-BE49-F238E27FC236}">
                    <a16:creationId xmlns:a16="http://schemas.microsoft.com/office/drawing/2014/main" id="{0F526224-C990-41F2-97EE-AE23B052AD8D}"/>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solidFill>
                <a:srgbClr val="A8A8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13">
                <a:extLst>
                  <a:ext uri="{FF2B5EF4-FFF2-40B4-BE49-F238E27FC236}">
                    <a16:creationId xmlns:a16="http://schemas.microsoft.com/office/drawing/2014/main" id="{C9B62F72-0447-470E-A7F6-B5DE2D7B2AC1}"/>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2EC2765D-B730-4E36-8799-2246ECCFB30A}"/>
                </a:ext>
              </a:extLst>
            </p:cNvPr>
            <p:cNvGrpSpPr/>
            <p:nvPr/>
          </p:nvGrpSpPr>
          <p:grpSpPr>
            <a:xfrm>
              <a:off x="7460244" y="6555830"/>
              <a:ext cx="252000" cy="252000"/>
              <a:chOff x="6805613" y="2922588"/>
              <a:chExt cx="398463" cy="393700"/>
            </a:xfrm>
          </p:grpSpPr>
          <p:sp>
            <p:nvSpPr>
              <p:cNvPr id="40" name="Freeform 16">
                <a:extLst>
                  <a:ext uri="{FF2B5EF4-FFF2-40B4-BE49-F238E27FC236}">
                    <a16:creationId xmlns:a16="http://schemas.microsoft.com/office/drawing/2014/main" id="{34F07CC1-1F50-4A9F-B863-378F5D61DEF0}"/>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17">
                <a:extLst>
                  <a:ext uri="{FF2B5EF4-FFF2-40B4-BE49-F238E27FC236}">
                    <a16:creationId xmlns:a16="http://schemas.microsoft.com/office/drawing/2014/main" id="{20657C0A-486A-4309-96CC-EFC26A17329F}"/>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18">
                <a:extLst>
                  <a:ext uri="{FF2B5EF4-FFF2-40B4-BE49-F238E27FC236}">
                    <a16:creationId xmlns:a16="http://schemas.microsoft.com/office/drawing/2014/main" id="{5DEBE21C-8259-4181-856F-01D5767FD3E0}"/>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33" name="Freeform 37">
              <a:extLst>
                <a:ext uri="{FF2B5EF4-FFF2-40B4-BE49-F238E27FC236}">
                  <a16:creationId xmlns:a16="http://schemas.microsoft.com/office/drawing/2014/main" id="{791C01B6-D47B-46E2-AA2F-CDABF88999D7}"/>
                </a:ext>
              </a:extLst>
            </p:cNvPr>
            <p:cNvSpPr>
              <a:spLocks noEditPoints="1"/>
            </p:cNvSpPr>
            <p:nvPr/>
          </p:nvSpPr>
          <p:spPr bwMode="auto">
            <a:xfrm>
              <a:off x="9656631" y="6574283"/>
              <a:ext cx="321526" cy="220056"/>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black"/>
                </a:solidFill>
                <a:effectLst/>
                <a:uLnTx/>
                <a:uFillTx/>
                <a:latin typeface="Arial"/>
                <a:ea typeface="+mn-ea"/>
                <a:cs typeface="+mn-cs"/>
              </a:endParaRPr>
            </a:p>
          </p:txBody>
        </p:sp>
        <p:sp>
          <p:nvSpPr>
            <p:cNvPr id="34" name="TextBox 33">
              <a:extLst>
                <a:ext uri="{FF2B5EF4-FFF2-40B4-BE49-F238E27FC236}">
                  <a16:creationId xmlns:a16="http://schemas.microsoft.com/office/drawing/2014/main" id="{AA818C9B-FCCF-4490-8418-01668396DEB9}"/>
                </a:ext>
              </a:extLst>
            </p:cNvPr>
            <p:cNvSpPr txBox="1"/>
            <p:nvPr/>
          </p:nvSpPr>
          <p:spPr>
            <a:xfrm>
              <a:off x="3572153" y="6507990"/>
              <a:ext cx="1341769"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5" name="Google Shape;8404;p55">
              <a:extLst>
                <a:ext uri="{FF2B5EF4-FFF2-40B4-BE49-F238E27FC236}">
                  <a16:creationId xmlns:a16="http://schemas.microsoft.com/office/drawing/2014/main" id="{866A5078-BCE4-49C0-9416-0C6792BC90DD}"/>
                </a:ext>
              </a:extLst>
            </p:cNvPr>
            <p:cNvSpPr/>
            <p:nvPr/>
          </p:nvSpPr>
          <p:spPr>
            <a:xfrm>
              <a:off x="223425" y="6557246"/>
              <a:ext cx="252000" cy="25200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bg1"/>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40C4EF26-5B6A-4628-8FED-BC7535ED2B8B}"/>
                </a:ext>
              </a:extLst>
            </p:cNvPr>
            <p:cNvSpPr txBox="1"/>
            <p:nvPr/>
          </p:nvSpPr>
          <p:spPr>
            <a:xfrm>
              <a:off x="435453" y="6497778"/>
              <a:ext cx="299789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www.ebtke.esdm.go.id</a:t>
              </a:r>
            </a:p>
          </p:txBody>
        </p:sp>
        <p:sp>
          <p:nvSpPr>
            <p:cNvPr id="37" name="TextBox 36">
              <a:extLst>
                <a:ext uri="{FF2B5EF4-FFF2-40B4-BE49-F238E27FC236}">
                  <a16:creationId xmlns:a16="http://schemas.microsoft.com/office/drawing/2014/main" id="{341E736D-5002-4D11-8713-F8A0262CDAAD}"/>
                </a:ext>
              </a:extLst>
            </p:cNvPr>
            <p:cNvSpPr txBox="1"/>
            <p:nvPr/>
          </p:nvSpPr>
          <p:spPr>
            <a:xfrm>
              <a:off x="5509192" y="6507390"/>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8" name="TextBox 37">
              <a:extLst>
                <a:ext uri="{FF2B5EF4-FFF2-40B4-BE49-F238E27FC236}">
                  <a16:creationId xmlns:a16="http://schemas.microsoft.com/office/drawing/2014/main" id="{E547B319-C931-42AB-BC6B-D98EF4FB5F3E}"/>
                </a:ext>
              </a:extLst>
            </p:cNvPr>
            <p:cNvSpPr txBox="1"/>
            <p:nvPr/>
          </p:nvSpPr>
          <p:spPr>
            <a:xfrm>
              <a:off x="7697320" y="6512427"/>
              <a:ext cx="1341769"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@djebtke</a:t>
              </a:r>
            </a:p>
          </p:txBody>
        </p:sp>
        <p:sp>
          <p:nvSpPr>
            <p:cNvPr id="39" name="TextBox 38">
              <a:extLst>
                <a:ext uri="{FF2B5EF4-FFF2-40B4-BE49-F238E27FC236}">
                  <a16:creationId xmlns:a16="http://schemas.microsoft.com/office/drawing/2014/main" id="{EC7C4A52-388E-498E-AD23-7AC08C2C973D}"/>
                </a:ext>
              </a:extLst>
            </p:cNvPr>
            <p:cNvSpPr txBox="1"/>
            <p:nvPr/>
          </p:nvSpPr>
          <p:spPr>
            <a:xfrm>
              <a:off x="9967472" y="6507390"/>
              <a:ext cx="1588955" cy="369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Ditjen</a:t>
              </a:r>
              <a:r>
                <a:rPr kumimoji="0" lang="en-ID" sz="12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EBTKE</a:t>
              </a:r>
            </a:p>
          </p:txBody>
        </p:sp>
      </p:grpSp>
      <p:sp>
        <p:nvSpPr>
          <p:cNvPr id="47" name="Slide Number Placeholder 5">
            <a:extLst>
              <a:ext uri="{FF2B5EF4-FFF2-40B4-BE49-F238E27FC236}">
                <a16:creationId xmlns:a16="http://schemas.microsoft.com/office/drawing/2014/main" id="{EB8C5E43-2E0E-44AD-8651-6215E546B8E3}"/>
              </a:ext>
            </a:extLst>
          </p:cNvPr>
          <p:cNvSpPr>
            <a:spLocks noGrp="1"/>
          </p:cNvSpPr>
          <p:nvPr>
            <p:ph type="sldNum" sz="quarter" idx="4"/>
          </p:nvPr>
        </p:nvSpPr>
        <p:spPr>
          <a:xfrm>
            <a:off x="7134464" y="4881990"/>
            <a:ext cx="2057400" cy="273844"/>
          </a:xfrm>
          <a:prstGeom prst="rect">
            <a:avLst/>
          </a:prstGeom>
        </p:spPr>
        <p:txBody>
          <a:bodyPr vert="horz" lIns="91440" tIns="45720" rIns="91440" bIns="45720" rtlCol="0" anchor="ctr"/>
          <a:lstStyle>
            <a:lvl1pPr algn="r">
              <a:defRPr sz="1050">
                <a:solidFill>
                  <a:schemeClr val="bg1"/>
                </a:solidFill>
              </a:defRPr>
            </a:lvl1pPr>
          </a:lstStyle>
          <a:p>
            <a:fld id="{42E64910-72B2-4C6F-9970-AF1D279823D9}" type="slidenum">
              <a:rPr lang="en-ID" smtClean="0"/>
              <a:pPr/>
              <a:t>‹#›</a:t>
            </a:fld>
            <a:endParaRPr lang="en-ID" dirty="0"/>
          </a:p>
        </p:txBody>
      </p:sp>
    </p:spTree>
    <p:extLst>
      <p:ext uri="{BB962C8B-B14F-4D97-AF65-F5344CB8AC3E}">
        <p14:creationId xmlns:p14="http://schemas.microsoft.com/office/powerpoint/2010/main" val="605416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2DF1FE7-DA07-448C-8859-C1BF465CE9D1}"/>
              </a:ext>
            </a:extLst>
          </p:cNvPr>
          <p:cNvPicPr>
            <a:picLocks noChangeAspect="1"/>
          </p:cNvPicPr>
          <p:nvPr userDrawn="1"/>
        </p:nvPicPr>
        <p:blipFill rotWithShape="1">
          <a:blip r:embed="rId2"/>
          <a:srcRect l="-3825" t="10314" r="14786" b="21633"/>
          <a:stretch/>
        </p:blipFill>
        <p:spPr>
          <a:xfrm>
            <a:off x="3157538" y="-1"/>
            <a:ext cx="5986463" cy="5143501"/>
          </a:xfrm>
          <a:prstGeom prst="rect">
            <a:avLst/>
          </a:prstGeom>
        </p:spPr>
      </p:pic>
      <p:sp>
        <p:nvSpPr>
          <p:cNvPr id="30" name="TextBox 1">
            <a:extLst>
              <a:ext uri="{FF2B5EF4-FFF2-40B4-BE49-F238E27FC236}">
                <a16:creationId xmlns:a16="http://schemas.microsoft.com/office/drawing/2014/main" id="{F8ED92CC-B38A-4FD5-A1B8-B722F1D4D66E}"/>
              </a:ext>
            </a:extLst>
          </p:cNvPr>
          <p:cNvSpPr txBox="1">
            <a:spLocks noChangeArrowheads="1"/>
          </p:cNvSpPr>
          <p:nvPr userDrawn="1"/>
        </p:nvSpPr>
        <p:spPr bwMode="auto">
          <a:xfrm>
            <a:off x="355186" y="1280175"/>
            <a:ext cx="6478190" cy="90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4" tIns="34277" rIns="68554" bIns="34277">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4610" rtl="0" eaLnBrk="1" fontAlgn="auto" latinLnBrk="0" hangingPunct="1">
              <a:lnSpc>
                <a:spcPct val="100000"/>
              </a:lnSpc>
              <a:spcBef>
                <a:spcPct val="0"/>
              </a:spcBef>
              <a:spcAft>
                <a:spcPts val="0"/>
              </a:spcAft>
              <a:buClrTx/>
              <a:buSzTx/>
              <a:buFontTx/>
              <a:buNone/>
              <a:tabLst/>
              <a:defRPr/>
            </a:pPr>
            <a:r>
              <a:rPr kumimoji="0" lang="en-US" altLang="id-ID" sz="5400" b="0" i="0" u="none" strike="noStrike" kern="1200" cap="none" spc="0" normalizeH="0" baseline="0" noProof="0" dirty="0" err="1">
                <a:ln>
                  <a:noFill/>
                </a:ln>
                <a:solidFill>
                  <a:prstClr val="black"/>
                </a:solidFill>
                <a:effectLst/>
                <a:uLnTx/>
                <a:uFillTx/>
                <a:latin typeface="Lemon milk"/>
                <a:ea typeface="+mn-ea"/>
                <a:cs typeface="Segoe UI" panose="020B0502040204020203" pitchFamily="34" charset="0"/>
              </a:rPr>
              <a:t>Terima</a:t>
            </a:r>
            <a:r>
              <a:rPr kumimoji="0" lang="en-US" altLang="id-ID" sz="5400" b="0" i="0" u="none" strike="noStrike" kern="1200" cap="none" spc="0" normalizeH="0" baseline="0" noProof="0" dirty="0">
                <a:ln>
                  <a:noFill/>
                </a:ln>
                <a:solidFill>
                  <a:prstClr val="black"/>
                </a:solidFill>
                <a:effectLst/>
                <a:uLnTx/>
                <a:uFillTx/>
                <a:latin typeface="Lemon milk"/>
                <a:ea typeface="+mn-ea"/>
                <a:cs typeface="Segoe UI" panose="020B0502040204020203" pitchFamily="34" charset="0"/>
              </a:rPr>
              <a:t> Kasih</a:t>
            </a:r>
            <a:endParaRPr kumimoji="0" lang="id-ID" altLang="id-ID" sz="5400" b="0" i="1" u="none" strike="noStrike" kern="1200" cap="none" spc="0" normalizeH="0" baseline="0" noProof="0" dirty="0">
              <a:ln>
                <a:noFill/>
              </a:ln>
              <a:solidFill>
                <a:prstClr val="black"/>
              </a:solidFill>
              <a:effectLst/>
              <a:uLnTx/>
              <a:uFillTx/>
              <a:latin typeface="Lemon milk"/>
              <a:ea typeface="+mn-ea"/>
              <a:cs typeface="Segoe UI" panose="020B0502040204020203" pitchFamily="34" charset="0"/>
            </a:endParaRPr>
          </a:p>
        </p:txBody>
      </p:sp>
      <p:grpSp>
        <p:nvGrpSpPr>
          <p:cNvPr id="31" name="Group 30">
            <a:extLst>
              <a:ext uri="{FF2B5EF4-FFF2-40B4-BE49-F238E27FC236}">
                <a16:creationId xmlns:a16="http://schemas.microsoft.com/office/drawing/2014/main" id="{F3CBEECF-B7BB-497D-BD25-2D979B954565}"/>
              </a:ext>
            </a:extLst>
          </p:cNvPr>
          <p:cNvGrpSpPr/>
          <p:nvPr userDrawn="1"/>
        </p:nvGrpSpPr>
        <p:grpSpPr>
          <a:xfrm>
            <a:off x="470084" y="2383922"/>
            <a:ext cx="2472426" cy="2138841"/>
            <a:chOff x="5569016" y="3394461"/>
            <a:chExt cx="3296568" cy="2851787"/>
          </a:xfrm>
        </p:grpSpPr>
        <p:grpSp>
          <p:nvGrpSpPr>
            <p:cNvPr id="32" name="Group 31">
              <a:extLst>
                <a:ext uri="{FF2B5EF4-FFF2-40B4-BE49-F238E27FC236}">
                  <a16:creationId xmlns:a16="http://schemas.microsoft.com/office/drawing/2014/main" id="{5E3EF4A4-AD46-4BFC-B305-3382C995928A}"/>
                </a:ext>
              </a:extLst>
            </p:cNvPr>
            <p:cNvGrpSpPr/>
            <p:nvPr/>
          </p:nvGrpSpPr>
          <p:grpSpPr>
            <a:xfrm>
              <a:off x="5569016" y="4534722"/>
              <a:ext cx="1670811" cy="400109"/>
              <a:chOff x="5568189" y="3633059"/>
              <a:chExt cx="1670811" cy="400109"/>
            </a:xfrm>
          </p:grpSpPr>
          <p:grpSp>
            <p:nvGrpSpPr>
              <p:cNvPr id="48" name="Group 47">
                <a:extLst>
                  <a:ext uri="{FF2B5EF4-FFF2-40B4-BE49-F238E27FC236}">
                    <a16:creationId xmlns:a16="http://schemas.microsoft.com/office/drawing/2014/main" id="{6ABAF611-6709-4782-9DEE-F169F14DF8EC}"/>
                  </a:ext>
                </a:extLst>
              </p:cNvPr>
              <p:cNvGrpSpPr/>
              <p:nvPr/>
            </p:nvGrpSpPr>
            <p:grpSpPr>
              <a:xfrm>
                <a:off x="5568189" y="3700210"/>
                <a:ext cx="329042" cy="235030"/>
                <a:chOff x="5794376" y="2962275"/>
                <a:chExt cx="412750" cy="334963"/>
              </a:xfrm>
              <a:solidFill>
                <a:schemeClr val="accent3"/>
              </a:solidFill>
            </p:grpSpPr>
            <p:sp>
              <p:nvSpPr>
                <p:cNvPr id="50" name="Freeform 9">
                  <a:extLst>
                    <a:ext uri="{FF2B5EF4-FFF2-40B4-BE49-F238E27FC236}">
                      <a16:creationId xmlns:a16="http://schemas.microsoft.com/office/drawing/2014/main" id="{99FDB7E1-F621-46E1-A9A0-527C2B0C57B8}"/>
                    </a:ext>
                  </a:extLst>
                </p:cNvPr>
                <p:cNvSpPr>
                  <a:spLocks/>
                </p:cNvSpPr>
                <p:nvPr/>
              </p:nvSpPr>
              <p:spPr bwMode="auto">
                <a:xfrm>
                  <a:off x="5824538" y="2978150"/>
                  <a:ext cx="93663" cy="93663"/>
                </a:xfrm>
                <a:custGeom>
                  <a:avLst/>
                  <a:gdLst>
                    <a:gd name="T0" fmla="*/ 122 w 122"/>
                    <a:gd name="T1" fmla="*/ 124 h 124"/>
                    <a:gd name="T2" fmla="*/ 21 w 122"/>
                    <a:gd name="T3" fmla="*/ 24 h 124"/>
                    <a:gd name="T4" fmla="*/ 0 w 122"/>
                    <a:gd name="T5" fmla="*/ 0 h 124"/>
                    <a:gd name="T6" fmla="*/ 101 w 122"/>
                    <a:gd name="T7" fmla="*/ 101 h 124"/>
                    <a:gd name="T8" fmla="*/ 122 w 122"/>
                    <a:gd name="T9" fmla="*/ 124 h 124"/>
                  </a:gdLst>
                  <a:ahLst/>
                  <a:cxnLst>
                    <a:cxn ang="0">
                      <a:pos x="T0" y="T1"/>
                    </a:cxn>
                    <a:cxn ang="0">
                      <a:pos x="T2" y="T3"/>
                    </a:cxn>
                    <a:cxn ang="0">
                      <a:pos x="T4" y="T5"/>
                    </a:cxn>
                    <a:cxn ang="0">
                      <a:pos x="T6" y="T7"/>
                    </a:cxn>
                    <a:cxn ang="0">
                      <a:pos x="T8" y="T9"/>
                    </a:cxn>
                  </a:cxnLst>
                  <a:rect l="0" t="0" r="r" b="b"/>
                  <a:pathLst>
                    <a:path w="122" h="124">
                      <a:moveTo>
                        <a:pt x="122" y="124"/>
                      </a:moveTo>
                      <a:lnTo>
                        <a:pt x="21" y="24"/>
                      </a:lnTo>
                      <a:cubicBezTo>
                        <a:pt x="14" y="16"/>
                        <a:pt x="7" y="9"/>
                        <a:pt x="0" y="0"/>
                      </a:cubicBezTo>
                      <a:lnTo>
                        <a:pt x="101" y="101"/>
                      </a:lnTo>
                      <a:cubicBezTo>
                        <a:pt x="107" y="109"/>
                        <a:pt x="114" y="117"/>
                        <a:pt x="122"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sp>
              <p:nvSpPr>
                <p:cNvPr id="51" name="Freeform 10">
                  <a:extLst>
                    <a:ext uri="{FF2B5EF4-FFF2-40B4-BE49-F238E27FC236}">
                      <a16:creationId xmlns:a16="http://schemas.microsoft.com/office/drawing/2014/main" id="{0B4D514F-806D-4984-8703-2DB2D2B8E04F}"/>
                    </a:ext>
                  </a:extLst>
                </p:cNvPr>
                <p:cNvSpPr>
                  <a:spLocks/>
                </p:cNvSpPr>
                <p:nvPr/>
              </p:nvSpPr>
              <p:spPr bwMode="auto">
                <a:xfrm>
                  <a:off x="5838826" y="3081338"/>
                  <a:ext cx="87313" cy="85725"/>
                </a:xfrm>
                <a:custGeom>
                  <a:avLst/>
                  <a:gdLst>
                    <a:gd name="T0" fmla="*/ 116 w 116"/>
                    <a:gd name="T1" fmla="*/ 114 h 114"/>
                    <a:gd name="T2" fmla="*/ 100 w 116"/>
                    <a:gd name="T3" fmla="*/ 100 h 114"/>
                    <a:gd name="T4" fmla="*/ 0 w 116"/>
                    <a:gd name="T5" fmla="*/ 0 h 114"/>
                    <a:gd name="T6" fmla="*/ 16 w 116"/>
                    <a:gd name="T7" fmla="*/ 13 h 114"/>
                    <a:gd name="T8" fmla="*/ 116 w 116"/>
                    <a:gd name="T9" fmla="*/ 114 h 114"/>
                  </a:gdLst>
                  <a:ahLst/>
                  <a:cxnLst>
                    <a:cxn ang="0">
                      <a:pos x="T0" y="T1"/>
                    </a:cxn>
                    <a:cxn ang="0">
                      <a:pos x="T2" y="T3"/>
                    </a:cxn>
                    <a:cxn ang="0">
                      <a:pos x="T4" y="T5"/>
                    </a:cxn>
                    <a:cxn ang="0">
                      <a:pos x="T6" y="T7"/>
                    </a:cxn>
                    <a:cxn ang="0">
                      <a:pos x="T8" y="T9"/>
                    </a:cxn>
                  </a:cxnLst>
                  <a:rect l="0" t="0" r="r" b="b"/>
                  <a:pathLst>
                    <a:path w="116" h="114">
                      <a:moveTo>
                        <a:pt x="116" y="114"/>
                      </a:moveTo>
                      <a:cubicBezTo>
                        <a:pt x="110" y="110"/>
                        <a:pt x="105" y="105"/>
                        <a:pt x="100" y="100"/>
                      </a:cubicBezTo>
                      <a:lnTo>
                        <a:pt x="0" y="0"/>
                      </a:lnTo>
                      <a:cubicBezTo>
                        <a:pt x="5" y="4"/>
                        <a:pt x="10" y="9"/>
                        <a:pt x="16" y="13"/>
                      </a:cubicBezTo>
                      <a:lnTo>
                        <a:pt x="11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sp>
              <p:nvSpPr>
                <p:cNvPr id="52" name="Freeform 11">
                  <a:extLst>
                    <a:ext uri="{FF2B5EF4-FFF2-40B4-BE49-F238E27FC236}">
                      <a16:creationId xmlns:a16="http://schemas.microsoft.com/office/drawing/2014/main" id="{9EC84F44-F19D-4029-8BD3-75DE4786A5CF}"/>
                    </a:ext>
                  </a:extLst>
                </p:cNvPr>
                <p:cNvSpPr>
                  <a:spLocks/>
                </p:cNvSpPr>
                <p:nvPr/>
              </p:nvSpPr>
              <p:spPr bwMode="auto">
                <a:xfrm>
                  <a:off x="5837238" y="3141663"/>
                  <a:ext cx="119063" cy="98425"/>
                </a:xfrm>
                <a:custGeom>
                  <a:avLst/>
                  <a:gdLst>
                    <a:gd name="T0" fmla="*/ 155 w 155"/>
                    <a:gd name="T1" fmla="*/ 130 h 130"/>
                    <a:gd name="T2" fmla="*/ 100 w 155"/>
                    <a:gd name="T3" fmla="*/ 101 h 130"/>
                    <a:gd name="T4" fmla="*/ 0 w 155"/>
                    <a:gd name="T5" fmla="*/ 0 h 130"/>
                    <a:gd name="T6" fmla="*/ 55 w 155"/>
                    <a:gd name="T7" fmla="*/ 29 h 130"/>
                    <a:gd name="T8" fmla="*/ 155 w 155"/>
                    <a:gd name="T9" fmla="*/ 130 h 130"/>
                  </a:gdLst>
                  <a:ahLst/>
                  <a:cxnLst>
                    <a:cxn ang="0">
                      <a:pos x="T0" y="T1"/>
                    </a:cxn>
                    <a:cxn ang="0">
                      <a:pos x="T2" y="T3"/>
                    </a:cxn>
                    <a:cxn ang="0">
                      <a:pos x="T4" y="T5"/>
                    </a:cxn>
                    <a:cxn ang="0">
                      <a:pos x="T6" y="T7"/>
                    </a:cxn>
                    <a:cxn ang="0">
                      <a:pos x="T8" y="T9"/>
                    </a:cxn>
                  </a:cxnLst>
                  <a:rect l="0" t="0" r="r" b="b"/>
                  <a:pathLst>
                    <a:path w="155" h="130">
                      <a:moveTo>
                        <a:pt x="155" y="130"/>
                      </a:moveTo>
                      <a:cubicBezTo>
                        <a:pt x="133" y="125"/>
                        <a:pt x="115" y="115"/>
                        <a:pt x="100" y="101"/>
                      </a:cubicBezTo>
                      <a:lnTo>
                        <a:pt x="0" y="0"/>
                      </a:lnTo>
                      <a:cubicBezTo>
                        <a:pt x="14" y="14"/>
                        <a:pt x="33" y="24"/>
                        <a:pt x="55" y="29"/>
                      </a:cubicBezTo>
                      <a:lnTo>
                        <a:pt x="155"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sp>
              <p:nvSpPr>
                <p:cNvPr id="53" name="Freeform 13">
                  <a:extLst>
                    <a:ext uri="{FF2B5EF4-FFF2-40B4-BE49-F238E27FC236}">
                      <a16:creationId xmlns:a16="http://schemas.microsoft.com/office/drawing/2014/main" id="{B2C97C19-06FF-42D0-98A7-A2012E6F4ECF}"/>
                    </a:ext>
                  </a:extLst>
                </p:cNvPr>
                <p:cNvSpPr>
                  <a:spLocks/>
                </p:cNvSpPr>
                <p:nvPr/>
              </p:nvSpPr>
              <p:spPr bwMode="auto">
                <a:xfrm>
                  <a:off x="5794376" y="2962275"/>
                  <a:ext cx="412750" cy="334963"/>
                </a:xfrm>
                <a:custGeom>
                  <a:avLst/>
                  <a:gdLst>
                    <a:gd name="T0" fmla="*/ 542 w 542"/>
                    <a:gd name="T1" fmla="*/ 52 h 439"/>
                    <a:gd name="T2" fmla="*/ 529 w 542"/>
                    <a:gd name="T3" fmla="*/ 69 h 439"/>
                    <a:gd name="T4" fmla="*/ 489 w 542"/>
                    <a:gd name="T5" fmla="*/ 108 h 439"/>
                    <a:gd name="T6" fmla="*/ 487 w 542"/>
                    <a:gd name="T7" fmla="*/ 111 h 439"/>
                    <a:gd name="T8" fmla="*/ 485 w 542"/>
                    <a:gd name="T9" fmla="*/ 160 h 439"/>
                    <a:gd name="T10" fmla="*/ 455 w 542"/>
                    <a:gd name="T11" fmla="*/ 259 h 439"/>
                    <a:gd name="T12" fmla="*/ 395 w 542"/>
                    <a:gd name="T13" fmla="*/ 346 h 439"/>
                    <a:gd name="T14" fmla="*/ 242 w 542"/>
                    <a:gd name="T15" fmla="*/ 431 h 439"/>
                    <a:gd name="T16" fmla="*/ 180 w 542"/>
                    <a:gd name="T17" fmla="*/ 439 h 439"/>
                    <a:gd name="T18" fmla="*/ 170 w 542"/>
                    <a:gd name="T19" fmla="*/ 439 h 439"/>
                    <a:gd name="T20" fmla="*/ 3 w 542"/>
                    <a:gd name="T21" fmla="*/ 391 h 439"/>
                    <a:gd name="T22" fmla="*/ 0 w 542"/>
                    <a:gd name="T23" fmla="*/ 389 h 439"/>
                    <a:gd name="T24" fmla="*/ 26 w 542"/>
                    <a:gd name="T25" fmla="*/ 391 h 439"/>
                    <a:gd name="T26" fmla="*/ 111 w 542"/>
                    <a:gd name="T27" fmla="*/ 374 h 439"/>
                    <a:gd name="T28" fmla="*/ 164 w 542"/>
                    <a:gd name="T29" fmla="*/ 343 h 439"/>
                    <a:gd name="T30" fmla="*/ 62 w 542"/>
                    <a:gd name="T31" fmla="*/ 266 h 439"/>
                    <a:gd name="T32" fmla="*/ 82 w 542"/>
                    <a:gd name="T33" fmla="*/ 268 h 439"/>
                    <a:gd name="T34" fmla="*/ 109 w 542"/>
                    <a:gd name="T35" fmla="*/ 265 h 439"/>
                    <a:gd name="T36" fmla="*/ 111 w 542"/>
                    <a:gd name="T37" fmla="*/ 264 h 439"/>
                    <a:gd name="T38" fmla="*/ 39 w 542"/>
                    <a:gd name="T39" fmla="*/ 214 h 439"/>
                    <a:gd name="T40" fmla="*/ 23 w 542"/>
                    <a:gd name="T41" fmla="*/ 155 h 439"/>
                    <a:gd name="T42" fmla="*/ 73 w 542"/>
                    <a:gd name="T43" fmla="*/ 168 h 439"/>
                    <a:gd name="T44" fmla="*/ 28 w 542"/>
                    <a:gd name="T45" fmla="*/ 101 h 439"/>
                    <a:gd name="T46" fmla="*/ 40 w 542"/>
                    <a:gd name="T47" fmla="*/ 20 h 439"/>
                    <a:gd name="T48" fmla="*/ 268 w 542"/>
                    <a:gd name="T49" fmla="*/ 136 h 439"/>
                    <a:gd name="T50" fmla="*/ 266 w 542"/>
                    <a:gd name="T51" fmla="*/ 124 h 439"/>
                    <a:gd name="T52" fmla="*/ 283 w 542"/>
                    <a:gd name="T53" fmla="*/ 52 h 439"/>
                    <a:gd name="T54" fmla="*/ 358 w 542"/>
                    <a:gd name="T55" fmla="*/ 2 h 439"/>
                    <a:gd name="T56" fmla="*/ 379 w 542"/>
                    <a:gd name="T57" fmla="*/ 0 h 439"/>
                    <a:gd name="T58" fmla="*/ 455 w 542"/>
                    <a:gd name="T59" fmla="*/ 32 h 439"/>
                    <a:gd name="T60" fmla="*/ 459 w 542"/>
                    <a:gd name="T61" fmla="*/ 34 h 439"/>
                    <a:gd name="T62" fmla="*/ 461 w 542"/>
                    <a:gd name="T63" fmla="*/ 34 h 439"/>
                    <a:gd name="T64" fmla="*/ 526 w 542"/>
                    <a:gd name="T65" fmla="*/ 9 h 439"/>
                    <a:gd name="T66" fmla="*/ 527 w 542"/>
                    <a:gd name="T67" fmla="*/ 9 h 439"/>
                    <a:gd name="T68" fmla="*/ 480 w 542"/>
                    <a:gd name="T69" fmla="*/ 69 h 439"/>
                    <a:gd name="T70" fmla="*/ 542 w 542"/>
                    <a:gd name="T71" fmla="*/ 5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2" h="439">
                      <a:moveTo>
                        <a:pt x="542" y="52"/>
                      </a:moveTo>
                      <a:cubicBezTo>
                        <a:pt x="538" y="58"/>
                        <a:pt x="534" y="64"/>
                        <a:pt x="529" y="69"/>
                      </a:cubicBezTo>
                      <a:cubicBezTo>
                        <a:pt x="518" y="84"/>
                        <a:pt x="504" y="97"/>
                        <a:pt x="489" y="108"/>
                      </a:cubicBezTo>
                      <a:lnTo>
                        <a:pt x="487" y="111"/>
                      </a:lnTo>
                      <a:cubicBezTo>
                        <a:pt x="487" y="128"/>
                        <a:pt x="487" y="144"/>
                        <a:pt x="485" y="160"/>
                      </a:cubicBezTo>
                      <a:cubicBezTo>
                        <a:pt x="480" y="195"/>
                        <a:pt x="470" y="228"/>
                        <a:pt x="455" y="259"/>
                      </a:cubicBezTo>
                      <a:cubicBezTo>
                        <a:pt x="440" y="291"/>
                        <a:pt x="420" y="321"/>
                        <a:pt x="395" y="346"/>
                      </a:cubicBezTo>
                      <a:cubicBezTo>
                        <a:pt x="352" y="390"/>
                        <a:pt x="301" y="418"/>
                        <a:pt x="242" y="431"/>
                      </a:cubicBezTo>
                      <a:cubicBezTo>
                        <a:pt x="221" y="436"/>
                        <a:pt x="201" y="438"/>
                        <a:pt x="180" y="439"/>
                      </a:cubicBezTo>
                      <a:cubicBezTo>
                        <a:pt x="176" y="439"/>
                        <a:pt x="173" y="439"/>
                        <a:pt x="170" y="439"/>
                      </a:cubicBezTo>
                      <a:cubicBezTo>
                        <a:pt x="110" y="439"/>
                        <a:pt x="54" y="423"/>
                        <a:pt x="3" y="391"/>
                      </a:cubicBezTo>
                      <a:lnTo>
                        <a:pt x="0" y="389"/>
                      </a:lnTo>
                      <a:cubicBezTo>
                        <a:pt x="9" y="390"/>
                        <a:pt x="18" y="391"/>
                        <a:pt x="26" y="391"/>
                      </a:cubicBezTo>
                      <a:cubicBezTo>
                        <a:pt x="56" y="391"/>
                        <a:pt x="84" y="385"/>
                        <a:pt x="111" y="374"/>
                      </a:cubicBezTo>
                      <a:cubicBezTo>
                        <a:pt x="130" y="366"/>
                        <a:pt x="148" y="356"/>
                        <a:pt x="164" y="343"/>
                      </a:cubicBezTo>
                      <a:cubicBezTo>
                        <a:pt x="107" y="341"/>
                        <a:pt x="71" y="300"/>
                        <a:pt x="62" y="266"/>
                      </a:cubicBezTo>
                      <a:cubicBezTo>
                        <a:pt x="69" y="268"/>
                        <a:pt x="75" y="268"/>
                        <a:pt x="82" y="268"/>
                      </a:cubicBezTo>
                      <a:cubicBezTo>
                        <a:pt x="91" y="268"/>
                        <a:pt x="100" y="267"/>
                        <a:pt x="109" y="265"/>
                      </a:cubicBezTo>
                      <a:lnTo>
                        <a:pt x="111" y="264"/>
                      </a:lnTo>
                      <a:cubicBezTo>
                        <a:pt x="80" y="257"/>
                        <a:pt x="56" y="240"/>
                        <a:pt x="39" y="214"/>
                      </a:cubicBezTo>
                      <a:cubicBezTo>
                        <a:pt x="28" y="196"/>
                        <a:pt x="23" y="176"/>
                        <a:pt x="23" y="155"/>
                      </a:cubicBezTo>
                      <a:cubicBezTo>
                        <a:pt x="39" y="163"/>
                        <a:pt x="55" y="167"/>
                        <a:pt x="73" y="168"/>
                      </a:cubicBezTo>
                      <a:cubicBezTo>
                        <a:pt x="49" y="151"/>
                        <a:pt x="34" y="129"/>
                        <a:pt x="28" y="101"/>
                      </a:cubicBezTo>
                      <a:cubicBezTo>
                        <a:pt x="21" y="73"/>
                        <a:pt x="26" y="46"/>
                        <a:pt x="40" y="20"/>
                      </a:cubicBezTo>
                      <a:cubicBezTo>
                        <a:pt x="100" y="91"/>
                        <a:pt x="175" y="130"/>
                        <a:pt x="268" y="136"/>
                      </a:cubicBezTo>
                      <a:cubicBezTo>
                        <a:pt x="267" y="132"/>
                        <a:pt x="267" y="128"/>
                        <a:pt x="266" y="124"/>
                      </a:cubicBezTo>
                      <a:cubicBezTo>
                        <a:pt x="263" y="98"/>
                        <a:pt x="269" y="74"/>
                        <a:pt x="283" y="52"/>
                      </a:cubicBezTo>
                      <a:cubicBezTo>
                        <a:pt x="301" y="24"/>
                        <a:pt x="326" y="7"/>
                        <a:pt x="358" y="2"/>
                      </a:cubicBezTo>
                      <a:cubicBezTo>
                        <a:pt x="365" y="0"/>
                        <a:pt x="372" y="0"/>
                        <a:pt x="379" y="0"/>
                      </a:cubicBezTo>
                      <a:cubicBezTo>
                        <a:pt x="408" y="0"/>
                        <a:pt x="433" y="11"/>
                        <a:pt x="455" y="32"/>
                      </a:cubicBezTo>
                      <a:cubicBezTo>
                        <a:pt x="457" y="34"/>
                        <a:pt x="458" y="34"/>
                        <a:pt x="459" y="34"/>
                      </a:cubicBezTo>
                      <a:lnTo>
                        <a:pt x="461" y="34"/>
                      </a:lnTo>
                      <a:cubicBezTo>
                        <a:pt x="484" y="29"/>
                        <a:pt x="505" y="21"/>
                        <a:pt x="526" y="9"/>
                      </a:cubicBezTo>
                      <a:lnTo>
                        <a:pt x="527" y="9"/>
                      </a:lnTo>
                      <a:cubicBezTo>
                        <a:pt x="519" y="34"/>
                        <a:pt x="503" y="54"/>
                        <a:pt x="480" y="69"/>
                      </a:cubicBezTo>
                      <a:cubicBezTo>
                        <a:pt x="502" y="67"/>
                        <a:pt x="522" y="61"/>
                        <a:pt x="542"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grpSp>
          <p:sp>
            <p:nvSpPr>
              <p:cNvPr id="49" name="TextBox 48">
                <a:extLst>
                  <a:ext uri="{FF2B5EF4-FFF2-40B4-BE49-F238E27FC236}">
                    <a16:creationId xmlns:a16="http://schemas.microsoft.com/office/drawing/2014/main" id="{93CAE26D-6B10-4DB2-9C56-0936FD4D6F2A}"/>
                  </a:ext>
                </a:extLst>
              </p:cNvPr>
              <p:cNvSpPr txBox="1"/>
              <p:nvPr/>
            </p:nvSpPr>
            <p:spPr>
              <a:xfrm>
                <a:off x="5897230" y="3633059"/>
                <a:ext cx="1341770" cy="40010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350" b="0" i="0" u="none" strike="noStrike" kern="1200" cap="none" spc="0" normalizeH="0" baseline="0" noProof="0" dirty="0">
                    <a:ln>
                      <a:noFill/>
                    </a:ln>
                    <a:solidFill>
                      <a:srgbClr val="D0CECE">
                        <a:lumMod val="50000"/>
                      </a:srgbClr>
                    </a:solidFill>
                    <a:effectLst/>
                    <a:uLnTx/>
                    <a:uFillTx/>
                    <a:latin typeface="Avenir Next LT Pro Light" panose="020B0304020202020204" pitchFamily="34" charset="0"/>
                    <a:ea typeface="+mn-ea"/>
                    <a:cs typeface="+mn-cs"/>
                  </a:rPr>
                  <a:t>@djebtke</a:t>
                </a:r>
              </a:p>
            </p:txBody>
          </p:sp>
        </p:grpSp>
        <p:grpSp>
          <p:nvGrpSpPr>
            <p:cNvPr id="33" name="Group 32">
              <a:extLst>
                <a:ext uri="{FF2B5EF4-FFF2-40B4-BE49-F238E27FC236}">
                  <a16:creationId xmlns:a16="http://schemas.microsoft.com/office/drawing/2014/main" id="{9E18B7ED-1644-419D-AE86-9D716E5F7927}"/>
                </a:ext>
              </a:extLst>
            </p:cNvPr>
            <p:cNvGrpSpPr/>
            <p:nvPr/>
          </p:nvGrpSpPr>
          <p:grpSpPr>
            <a:xfrm>
              <a:off x="5569016" y="3394461"/>
              <a:ext cx="3296568" cy="400109"/>
              <a:chOff x="5569397" y="2617008"/>
              <a:chExt cx="3296568" cy="400109"/>
            </a:xfrm>
          </p:grpSpPr>
          <p:sp>
            <p:nvSpPr>
              <p:cNvPr id="46" name="Google Shape;8404;p55">
                <a:extLst>
                  <a:ext uri="{FF2B5EF4-FFF2-40B4-BE49-F238E27FC236}">
                    <a16:creationId xmlns:a16="http://schemas.microsoft.com/office/drawing/2014/main" id="{53C0A6EC-3043-4137-944F-C401F4016A54}"/>
                  </a:ext>
                </a:extLst>
              </p:cNvPr>
              <p:cNvSpPr/>
              <p:nvPr/>
            </p:nvSpPr>
            <p:spPr>
              <a:xfrm>
                <a:off x="5569397" y="2686637"/>
                <a:ext cx="286220" cy="286220"/>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accent3"/>
              </a:solidFill>
              <a:ln w="0">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6AFDC339-2717-4866-8DAA-3078D51C01E6}"/>
                  </a:ext>
                </a:extLst>
              </p:cNvPr>
              <p:cNvSpPr txBox="1"/>
              <p:nvPr/>
            </p:nvSpPr>
            <p:spPr>
              <a:xfrm>
                <a:off x="5868066" y="2617008"/>
                <a:ext cx="2997899" cy="40010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350" b="0" i="0" u="none" strike="noStrike" kern="1200" cap="none" spc="0" normalizeH="0" baseline="0" noProof="0" dirty="0">
                    <a:ln>
                      <a:noFill/>
                    </a:ln>
                    <a:solidFill>
                      <a:srgbClr val="D0CECE">
                        <a:lumMod val="50000"/>
                      </a:srgbClr>
                    </a:solidFill>
                    <a:effectLst/>
                    <a:uLnTx/>
                    <a:uFillTx/>
                    <a:latin typeface="Avenir Next LT Pro Light" panose="020B0304020202020204" pitchFamily="34" charset="0"/>
                    <a:ea typeface="+mn-ea"/>
                    <a:cs typeface="+mn-cs"/>
                  </a:rPr>
                  <a:t>www.ebtke.esdm.go.id</a:t>
                </a:r>
              </a:p>
            </p:txBody>
          </p:sp>
        </p:grpSp>
        <p:grpSp>
          <p:nvGrpSpPr>
            <p:cNvPr id="34" name="Group 33">
              <a:extLst>
                <a:ext uri="{FF2B5EF4-FFF2-40B4-BE49-F238E27FC236}">
                  <a16:creationId xmlns:a16="http://schemas.microsoft.com/office/drawing/2014/main" id="{01CC7989-0501-4ED3-BA66-0D26586C6A76}"/>
                </a:ext>
              </a:extLst>
            </p:cNvPr>
            <p:cNvGrpSpPr/>
            <p:nvPr/>
          </p:nvGrpSpPr>
          <p:grpSpPr>
            <a:xfrm>
              <a:off x="5609247" y="3952889"/>
              <a:ext cx="1555233" cy="400109"/>
              <a:chOff x="5661203" y="3097399"/>
              <a:chExt cx="1555233" cy="400109"/>
            </a:xfrm>
          </p:grpSpPr>
          <p:sp>
            <p:nvSpPr>
              <p:cNvPr id="44" name="Freeform 8">
                <a:extLst>
                  <a:ext uri="{FF2B5EF4-FFF2-40B4-BE49-F238E27FC236}">
                    <a16:creationId xmlns:a16="http://schemas.microsoft.com/office/drawing/2014/main" id="{E68BEFAD-B8B0-43A0-9808-0FABAD45C872}"/>
                  </a:ext>
                </a:extLst>
              </p:cNvPr>
              <p:cNvSpPr>
                <a:spLocks/>
              </p:cNvSpPr>
              <p:nvPr/>
            </p:nvSpPr>
            <p:spPr bwMode="auto">
              <a:xfrm>
                <a:off x="5661203" y="3138955"/>
                <a:ext cx="169279" cy="286221"/>
              </a:xfrm>
              <a:custGeom>
                <a:avLst/>
                <a:gdLst>
                  <a:gd name="T0" fmla="*/ 230 w 307"/>
                  <a:gd name="T1" fmla="*/ 0 h 584"/>
                  <a:gd name="T2" fmla="*/ 277 w 307"/>
                  <a:gd name="T3" fmla="*/ 2 h 584"/>
                  <a:gd name="T4" fmla="*/ 307 w 307"/>
                  <a:gd name="T5" fmla="*/ 5 h 584"/>
                  <a:gd name="T6" fmla="*/ 306 w 307"/>
                  <a:gd name="T7" fmla="*/ 99 h 584"/>
                  <a:gd name="T8" fmla="*/ 298 w 307"/>
                  <a:gd name="T9" fmla="*/ 99 h 584"/>
                  <a:gd name="T10" fmla="*/ 267 w 307"/>
                  <a:gd name="T11" fmla="*/ 98 h 584"/>
                  <a:gd name="T12" fmla="*/ 244 w 307"/>
                  <a:gd name="T13" fmla="*/ 99 h 584"/>
                  <a:gd name="T14" fmla="*/ 200 w 307"/>
                  <a:gd name="T15" fmla="*/ 140 h 584"/>
                  <a:gd name="T16" fmla="*/ 198 w 307"/>
                  <a:gd name="T17" fmla="*/ 214 h 584"/>
                  <a:gd name="T18" fmla="*/ 249 w 307"/>
                  <a:gd name="T19" fmla="*/ 215 h 584"/>
                  <a:gd name="T20" fmla="*/ 282 w 307"/>
                  <a:gd name="T21" fmla="*/ 214 h 584"/>
                  <a:gd name="T22" fmla="*/ 302 w 307"/>
                  <a:gd name="T23" fmla="*/ 214 h 584"/>
                  <a:gd name="T24" fmla="*/ 287 w 307"/>
                  <a:gd name="T25" fmla="*/ 320 h 584"/>
                  <a:gd name="T26" fmla="*/ 198 w 307"/>
                  <a:gd name="T27" fmla="*/ 320 h 584"/>
                  <a:gd name="T28" fmla="*/ 196 w 307"/>
                  <a:gd name="T29" fmla="*/ 584 h 584"/>
                  <a:gd name="T30" fmla="*/ 87 w 307"/>
                  <a:gd name="T31" fmla="*/ 584 h 584"/>
                  <a:gd name="T32" fmla="*/ 89 w 307"/>
                  <a:gd name="T33" fmla="*/ 320 h 584"/>
                  <a:gd name="T34" fmla="*/ 0 w 307"/>
                  <a:gd name="T35" fmla="*/ 320 h 584"/>
                  <a:gd name="T36" fmla="*/ 1 w 307"/>
                  <a:gd name="T37" fmla="*/ 215 h 584"/>
                  <a:gd name="T38" fmla="*/ 90 w 307"/>
                  <a:gd name="T39" fmla="*/ 215 h 584"/>
                  <a:gd name="T40" fmla="*/ 90 w 307"/>
                  <a:gd name="T41" fmla="*/ 207 h 584"/>
                  <a:gd name="T42" fmla="*/ 91 w 307"/>
                  <a:gd name="T43" fmla="*/ 143 h 584"/>
                  <a:gd name="T44" fmla="*/ 94 w 307"/>
                  <a:gd name="T45" fmla="*/ 103 h 584"/>
                  <a:gd name="T46" fmla="*/ 142 w 307"/>
                  <a:gd name="T47" fmla="*/ 25 h 584"/>
                  <a:gd name="T48" fmla="*/ 221 w 307"/>
                  <a:gd name="T49" fmla="*/ 0 h 584"/>
                  <a:gd name="T50" fmla="*/ 230 w 307"/>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584">
                    <a:moveTo>
                      <a:pt x="230" y="0"/>
                    </a:moveTo>
                    <a:cubicBezTo>
                      <a:pt x="245" y="0"/>
                      <a:pt x="261" y="1"/>
                      <a:pt x="277" y="2"/>
                    </a:cubicBezTo>
                    <a:cubicBezTo>
                      <a:pt x="287" y="2"/>
                      <a:pt x="297" y="4"/>
                      <a:pt x="307" y="5"/>
                    </a:cubicBezTo>
                    <a:lnTo>
                      <a:pt x="306" y="99"/>
                    </a:lnTo>
                    <a:lnTo>
                      <a:pt x="298" y="99"/>
                    </a:lnTo>
                    <a:cubicBezTo>
                      <a:pt x="288" y="99"/>
                      <a:pt x="278" y="98"/>
                      <a:pt x="267" y="98"/>
                    </a:cubicBezTo>
                    <a:cubicBezTo>
                      <a:pt x="260" y="98"/>
                      <a:pt x="252" y="99"/>
                      <a:pt x="244" y="99"/>
                    </a:cubicBezTo>
                    <a:cubicBezTo>
                      <a:pt x="219" y="100"/>
                      <a:pt x="201" y="109"/>
                      <a:pt x="200" y="140"/>
                    </a:cubicBezTo>
                    <a:cubicBezTo>
                      <a:pt x="199" y="162"/>
                      <a:pt x="198" y="212"/>
                      <a:pt x="198" y="214"/>
                    </a:cubicBezTo>
                    <a:cubicBezTo>
                      <a:pt x="200" y="214"/>
                      <a:pt x="224" y="215"/>
                      <a:pt x="249" y="215"/>
                    </a:cubicBezTo>
                    <a:cubicBezTo>
                      <a:pt x="261" y="215"/>
                      <a:pt x="273" y="215"/>
                      <a:pt x="282" y="214"/>
                    </a:cubicBezTo>
                    <a:lnTo>
                      <a:pt x="302" y="214"/>
                    </a:lnTo>
                    <a:cubicBezTo>
                      <a:pt x="297" y="251"/>
                      <a:pt x="292" y="285"/>
                      <a:pt x="287" y="320"/>
                    </a:cubicBezTo>
                    <a:lnTo>
                      <a:pt x="198" y="320"/>
                    </a:lnTo>
                    <a:lnTo>
                      <a:pt x="196" y="584"/>
                    </a:lnTo>
                    <a:lnTo>
                      <a:pt x="87" y="584"/>
                    </a:lnTo>
                    <a:lnTo>
                      <a:pt x="89" y="320"/>
                    </a:lnTo>
                    <a:lnTo>
                      <a:pt x="0" y="320"/>
                    </a:lnTo>
                    <a:lnTo>
                      <a:pt x="1" y="215"/>
                    </a:lnTo>
                    <a:lnTo>
                      <a:pt x="90" y="215"/>
                    </a:lnTo>
                    <a:lnTo>
                      <a:pt x="90" y="207"/>
                    </a:lnTo>
                    <a:cubicBezTo>
                      <a:pt x="91" y="186"/>
                      <a:pt x="90" y="165"/>
                      <a:pt x="91" y="143"/>
                    </a:cubicBezTo>
                    <a:cubicBezTo>
                      <a:pt x="91" y="130"/>
                      <a:pt x="92" y="116"/>
                      <a:pt x="94" y="103"/>
                    </a:cubicBezTo>
                    <a:cubicBezTo>
                      <a:pt x="101" y="71"/>
                      <a:pt x="115" y="44"/>
                      <a:pt x="142" y="25"/>
                    </a:cubicBezTo>
                    <a:cubicBezTo>
                      <a:pt x="166" y="8"/>
                      <a:pt x="193" y="1"/>
                      <a:pt x="221" y="0"/>
                    </a:cubicBezTo>
                    <a:cubicBezTo>
                      <a:pt x="224" y="0"/>
                      <a:pt x="227" y="0"/>
                      <a:pt x="230"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sp>
            <p:nvSpPr>
              <p:cNvPr id="45" name="TextBox 44">
                <a:extLst>
                  <a:ext uri="{FF2B5EF4-FFF2-40B4-BE49-F238E27FC236}">
                    <a16:creationId xmlns:a16="http://schemas.microsoft.com/office/drawing/2014/main" id="{BF119309-4360-481D-A082-F5698DCA3020}"/>
                  </a:ext>
                </a:extLst>
              </p:cNvPr>
              <p:cNvSpPr txBox="1"/>
              <p:nvPr/>
            </p:nvSpPr>
            <p:spPr>
              <a:xfrm>
                <a:off x="5874667" y="3097399"/>
                <a:ext cx="1341769" cy="40010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350" b="0" i="0" u="none" strike="noStrike" kern="1200" cap="none" spc="0" normalizeH="0" baseline="0" noProof="0" dirty="0">
                    <a:ln>
                      <a:noFill/>
                    </a:ln>
                    <a:solidFill>
                      <a:srgbClr val="D0CECE">
                        <a:lumMod val="50000"/>
                      </a:srgbClr>
                    </a:solidFill>
                    <a:effectLst/>
                    <a:uLnTx/>
                    <a:uFillTx/>
                    <a:latin typeface="Avenir Next LT Pro Light" panose="020B0304020202020204" pitchFamily="34" charset="0"/>
                    <a:ea typeface="+mn-ea"/>
                    <a:cs typeface="+mn-cs"/>
                  </a:rPr>
                  <a:t>@djebtke</a:t>
                </a:r>
              </a:p>
            </p:txBody>
          </p:sp>
        </p:grpSp>
        <p:grpSp>
          <p:nvGrpSpPr>
            <p:cNvPr id="35" name="Group 34">
              <a:extLst>
                <a:ext uri="{FF2B5EF4-FFF2-40B4-BE49-F238E27FC236}">
                  <a16:creationId xmlns:a16="http://schemas.microsoft.com/office/drawing/2014/main" id="{A2B09D43-4388-41B5-A621-FC75EC6D5A16}"/>
                </a:ext>
              </a:extLst>
            </p:cNvPr>
            <p:cNvGrpSpPr/>
            <p:nvPr/>
          </p:nvGrpSpPr>
          <p:grpSpPr>
            <a:xfrm>
              <a:off x="5603185" y="5036186"/>
              <a:ext cx="1571188" cy="400108"/>
              <a:chOff x="8336799" y="5338306"/>
              <a:chExt cx="1571188" cy="400108"/>
            </a:xfrm>
          </p:grpSpPr>
          <p:grpSp>
            <p:nvGrpSpPr>
              <p:cNvPr id="39" name="Group 38">
                <a:extLst>
                  <a:ext uri="{FF2B5EF4-FFF2-40B4-BE49-F238E27FC236}">
                    <a16:creationId xmlns:a16="http://schemas.microsoft.com/office/drawing/2014/main" id="{2DADEE08-4D14-423D-9B99-30D29E5D106C}"/>
                  </a:ext>
                </a:extLst>
              </p:cNvPr>
              <p:cNvGrpSpPr/>
              <p:nvPr/>
            </p:nvGrpSpPr>
            <p:grpSpPr>
              <a:xfrm>
                <a:off x="8336799" y="5404943"/>
                <a:ext cx="229419" cy="229419"/>
                <a:chOff x="6805613" y="2922588"/>
                <a:chExt cx="398463" cy="393700"/>
              </a:xfrm>
              <a:solidFill>
                <a:schemeClr val="accent3"/>
              </a:solidFill>
            </p:grpSpPr>
            <p:sp>
              <p:nvSpPr>
                <p:cNvPr id="41" name="Freeform 16">
                  <a:extLst>
                    <a:ext uri="{FF2B5EF4-FFF2-40B4-BE49-F238E27FC236}">
                      <a16:creationId xmlns:a16="http://schemas.microsoft.com/office/drawing/2014/main" id="{6241A456-869F-420E-A33F-75F2674A7E0F}"/>
                    </a:ext>
                  </a:extLst>
                </p:cNvPr>
                <p:cNvSpPr>
                  <a:spLocks/>
                </p:cNvSpPr>
                <p:nvPr/>
              </p:nvSpPr>
              <p:spPr bwMode="auto">
                <a:xfrm>
                  <a:off x="7086601" y="2990850"/>
                  <a:ext cx="46038" cy="47625"/>
                </a:xfrm>
                <a:custGeom>
                  <a:avLst/>
                  <a:gdLst>
                    <a:gd name="T0" fmla="*/ 31 w 62"/>
                    <a:gd name="T1" fmla="*/ 0 h 62"/>
                    <a:gd name="T2" fmla="*/ 32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2" y="0"/>
                      </a:lnTo>
                      <a:cubicBezTo>
                        <a:pt x="49" y="0"/>
                        <a:pt x="62" y="14"/>
                        <a:pt x="62" y="31"/>
                      </a:cubicBezTo>
                      <a:cubicBezTo>
                        <a:pt x="62" y="48"/>
                        <a:pt x="48" y="62"/>
                        <a:pt x="31" y="62"/>
                      </a:cubicBezTo>
                      <a:cubicBezTo>
                        <a:pt x="14" y="61"/>
                        <a:pt x="0" y="48"/>
                        <a:pt x="0" y="31"/>
                      </a:cubicBezTo>
                      <a:cubicBezTo>
                        <a:pt x="0" y="13"/>
                        <a:pt x="14"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sp>
              <p:nvSpPr>
                <p:cNvPr id="42" name="Freeform 17">
                  <a:extLst>
                    <a:ext uri="{FF2B5EF4-FFF2-40B4-BE49-F238E27FC236}">
                      <a16:creationId xmlns:a16="http://schemas.microsoft.com/office/drawing/2014/main" id="{166943CE-3B86-4D10-A32B-72778DA7DC14}"/>
                    </a:ext>
                  </a:extLst>
                </p:cNvPr>
                <p:cNvSpPr>
                  <a:spLocks noEditPoints="1"/>
                </p:cNvSpPr>
                <p:nvPr/>
              </p:nvSpPr>
              <p:spPr bwMode="auto">
                <a:xfrm>
                  <a:off x="6805613" y="2922588"/>
                  <a:ext cx="398463" cy="393700"/>
                </a:xfrm>
                <a:custGeom>
                  <a:avLst/>
                  <a:gdLst>
                    <a:gd name="T0" fmla="*/ 466 w 522"/>
                    <a:gd name="T1" fmla="*/ 387 h 516"/>
                    <a:gd name="T2" fmla="*/ 469 w 522"/>
                    <a:gd name="T3" fmla="*/ 134 h 516"/>
                    <a:gd name="T4" fmla="*/ 392 w 522"/>
                    <a:gd name="T5" fmla="*/ 51 h 516"/>
                    <a:gd name="T6" fmla="*/ 263 w 522"/>
                    <a:gd name="T7" fmla="*/ 47 h 516"/>
                    <a:gd name="T8" fmla="*/ 138 w 522"/>
                    <a:gd name="T9" fmla="*/ 50 h 516"/>
                    <a:gd name="T10" fmla="*/ 55 w 522"/>
                    <a:gd name="T11" fmla="*/ 128 h 516"/>
                    <a:gd name="T12" fmla="*/ 53 w 522"/>
                    <a:gd name="T13" fmla="*/ 389 h 516"/>
                    <a:gd name="T14" fmla="*/ 117 w 522"/>
                    <a:gd name="T15" fmla="*/ 462 h 516"/>
                    <a:gd name="T16" fmla="*/ 256 w 522"/>
                    <a:gd name="T17" fmla="*/ 469 h 516"/>
                    <a:gd name="T18" fmla="*/ 383 w 522"/>
                    <a:gd name="T19" fmla="*/ 466 h 516"/>
                    <a:gd name="T20" fmla="*/ 466 w 522"/>
                    <a:gd name="T21" fmla="*/ 387 h 516"/>
                    <a:gd name="T22" fmla="*/ 516 w 522"/>
                    <a:gd name="T23" fmla="*/ 129 h 516"/>
                    <a:gd name="T24" fmla="*/ 510 w 522"/>
                    <a:gd name="T25" fmla="*/ 407 h 516"/>
                    <a:gd name="T26" fmla="*/ 396 w 522"/>
                    <a:gd name="T27" fmla="*/ 510 h 516"/>
                    <a:gd name="T28" fmla="*/ 254 w 522"/>
                    <a:gd name="T29" fmla="*/ 516 h 516"/>
                    <a:gd name="T30" fmla="*/ 110 w 522"/>
                    <a:gd name="T31" fmla="*/ 509 h 516"/>
                    <a:gd name="T32" fmla="*/ 7 w 522"/>
                    <a:gd name="T33" fmla="*/ 396 h 516"/>
                    <a:gd name="T34" fmla="*/ 12 w 522"/>
                    <a:gd name="T35" fmla="*/ 106 h 516"/>
                    <a:gd name="T36" fmla="*/ 125 w 522"/>
                    <a:gd name="T37" fmla="*/ 6 h 516"/>
                    <a:gd name="T38" fmla="*/ 254 w 522"/>
                    <a:gd name="T39" fmla="*/ 0 h 516"/>
                    <a:gd name="T40" fmla="*/ 380 w 522"/>
                    <a:gd name="T41" fmla="*/ 3 h 516"/>
                    <a:gd name="T42" fmla="*/ 474 w 522"/>
                    <a:gd name="T43" fmla="*/ 41 h 516"/>
                    <a:gd name="T44" fmla="*/ 516 w 522"/>
                    <a:gd name="T45" fmla="*/ 12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516">
                      <a:moveTo>
                        <a:pt x="466" y="387"/>
                      </a:moveTo>
                      <a:cubicBezTo>
                        <a:pt x="473" y="342"/>
                        <a:pt x="473" y="176"/>
                        <a:pt x="469" y="134"/>
                      </a:cubicBezTo>
                      <a:cubicBezTo>
                        <a:pt x="465" y="88"/>
                        <a:pt x="437" y="59"/>
                        <a:pt x="392" y="51"/>
                      </a:cubicBezTo>
                      <a:cubicBezTo>
                        <a:pt x="370" y="48"/>
                        <a:pt x="316" y="47"/>
                        <a:pt x="263" y="47"/>
                      </a:cubicBezTo>
                      <a:cubicBezTo>
                        <a:pt x="211" y="47"/>
                        <a:pt x="160" y="48"/>
                        <a:pt x="138" y="50"/>
                      </a:cubicBezTo>
                      <a:cubicBezTo>
                        <a:pt x="93" y="56"/>
                        <a:pt x="62" y="83"/>
                        <a:pt x="55" y="128"/>
                      </a:cubicBezTo>
                      <a:cubicBezTo>
                        <a:pt x="48" y="176"/>
                        <a:pt x="48" y="353"/>
                        <a:pt x="53" y="389"/>
                      </a:cubicBezTo>
                      <a:cubicBezTo>
                        <a:pt x="59" y="426"/>
                        <a:pt x="80" y="451"/>
                        <a:pt x="117" y="462"/>
                      </a:cubicBezTo>
                      <a:cubicBezTo>
                        <a:pt x="137" y="467"/>
                        <a:pt x="197" y="469"/>
                        <a:pt x="256" y="469"/>
                      </a:cubicBezTo>
                      <a:cubicBezTo>
                        <a:pt x="310" y="469"/>
                        <a:pt x="363" y="468"/>
                        <a:pt x="383" y="466"/>
                      </a:cubicBezTo>
                      <a:cubicBezTo>
                        <a:pt x="429" y="461"/>
                        <a:pt x="459" y="433"/>
                        <a:pt x="466" y="387"/>
                      </a:cubicBezTo>
                      <a:moveTo>
                        <a:pt x="516" y="129"/>
                      </a:moveTo>
                      <a:cubicBezTo>
                        <a:pt x="519" y="170"/>
                        <a:pt x="522" y="362"/>
                        <a:pt x="510" y="407"/>
                      </a:cubicBezTo>
                      <a:cubicBezTo>
                        <a:pt x="494" y="466"/>
                        <a:pt x="456" y="501"/>
                        <a:pt x="396" y="510"/>
                      </a:cubicBezTo>
                      <a:cubicBezTo>
                        <a:pt x="374" y="514"/>
                        <a:pt x="314" y="516"/>
                        <a:pt x="254" y="516"/>
                      </a:cubicBezTo>
                      <a:cubicBezTo>
                        <a:pt x="192" y="516"/>
                        <a:pt x="131" y="514"/>
                        <a:pt x="110" y="509"/>
                      </a:cubicBezTo>
                      <a:cubicBezTo>
                        <a:pt x="51" y="493"/>
                        <a:pt x="17" y="455"/>
                        <a:pt x="7" y="396"/>
                      </a:cubicBezTo>
                      <a:cubicBezTo>
                        <a:pt x="0" y="352"/>
                        <a:pt x="0" y="150"/>
                        <a:pt x="12" y="106"/>
                      </a:cubicBezTo>
                      <a:cubicBezTo>
                        <a:pt x="29" y="49"/>
                        <a:pt x="67" y="15"/>
                        <a:pt x="125" y="6"/>
                      </a:cubicBezTo>
                      <a:cubicBezTo>
                        <a:pt x="151" y="1"/>
                        <a:pt x="202" y="0"/>
                        <a:pt x="254" y="0"/>
                      </a:cubicBezTo>
                      <a:cubicBezTo>
                        <a:pt x="302" y="0"/>
                        <a:pt x="351" y="1"/>
                        <a:pt x="380" y="3"/>
                      </a:cubicBezTo>
                      <a:cubicBezTo>
                        <a:pt x="416" y="5"/>
                        <a:pt x="448" y="16"/>
                        <a:pt x="474" y="41"/>
                      </a:cubicBezTo>
                      <a:cubicBezTo>
                        <a:pt x="500" y="65"/>
                        <a:pt x="512" y="95"/>
                        <a:pt x="516" y="1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sp>
              <p:nvSpPr>
                <p:cNvPr id="43" name="Freeform 18">
                  <a:extLst>
                    <a:ext uri="{FF2B5EF4-FFF2-40B4-BE49-F238E27FC236}">
                      <a16:creationId xmlns:a16="http://schemas.microsoft.com/office/drawing/2014/main" id="{249BAA9A-49E6-4786-A63B-6892BCCCD74F}"/>
                    </a:ext>
                  </a:extLst>
                </p:cNvPr>
                <p:cNvSpPr>
                  <a:spLocks noEditPoints="1"/>
                </p:cNvSpPr>
                <p:nvPr/>
              </p:nvSpPr>
              <p:spPr bwMode="auto">
                <a:xfrm>
                  <a:off x="6902451" y="3017838"/>
                  <a:ext cx="203200" cy="203200"/>
                </a:xfrm>
                <a:custGeom>
                  <a:avLst/>
                  <a:gdLst>
                    <a:gd name="T0" fmla="*/ 132 w 265"/>
                    <a:gd name="T1" fmla="*/ 219 h 266"/>
                    <a:gd name="T2" fmla="*/ 218 w 265"/>
                    <a:gd name="T3" fmla="*/ 134 h 266"/>
                    <a:gd name="T4" fmla="*/ 134 w 265"/>
                    <a:gd name="T5" fmla="*/ 47 h 266"/>
                    <a:gd name="T6" fmla="*/ 133 w 265"/>
                    <a:gd name="T7" fmla="*/ 47 h 266"/>
                    <a:gd name="T8" fmla="*/ 47 w 265"/>
                    <a:gd name="T9" fmla="*/ 132 h 266"/>
                    <a:gd name="T10" fmla="*/ 131 w 265"/>
                    <a:gd name="T11" fmla="*/ 219 h 266"/>
                    <a:gd name="T12" fmla="*/ 132 w 265"/>
                    <a:gd name="T13" fmla="*/ 219 h 266"/>
                    <a:gd name="T14" fmla="*/ 134 w 265"/>
                    <a:gd name="T15" fmla="*/ 1 h 266"/>
                    <a:gd name="T16" fmla="*/ 265 w 265"/>
                    <a:gd name="T17" fmla="*/ 133 h 266"/>
                    <a:gd name="T18" fmla="*/ 131 w 265"/>
                    <a:gd name="T19" fmla="*/ 266 h 266"/>
                    <a:gd name="T20" fmla="*/ 0 w 265"/>
                    <a:gd name="T21" fmla="*/ 133 h 266"/>
                    <a:gd name="T22" fmla="*/ 134 w 265"/>
                    <a:gd name="T23" fmla="*/ 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266">
                      <a:moveTo>
                        <a:pt x="132" y="219"/>
                      </a:moveTo>
                      <a:cubicBezTo>
                        <a:pt x="179" y="219"/>
                        <a:pt x="217" y="181"/>
                        <a:pt x="218" y="134"/>
                      </a:cubicBezTo>
                      <a:cubicBezTo>
                        <a:pt x="219" y="86"/>
                        <a:pt x="181" y="48"/>
                        <a:pt x="134" y="47"/>
                      </a:cubicBezTo>
                      <a:lnTo>
                        <a:pt x="133" y="47"/>
                      </a:lnTo>
                      <a:cubicBezTo>
                        <a:pt x="86" y="47"/>
                        <a:pt x="48" y="85"/>
                        <a:pt x="47" y="132"/>
                      </a:cubicBezTo>
                      <a:cubicBezTo>
                        <a:pt x="46" y="179"/>
                        <a:pt x="84" y="218"/>
                        <a:pt x="131" y="219"/>
                      </a:cubicBezTo>
                      <a:lnTo>
                        <a:pt x="132" y="219"/>
                      </a:lnTo>
                      <a:close/>
                      <a:moveTo>
                        <a:pt x="134" y="1"/>
                      </a:moveTo>
                      <a:cubicBezTo>
                        <a:pt x="207" y="1"/>
                        <a:pt x="265" y="60"/>
                        <a:pt x="265" y="133"/>
                      </a:cubicBezTo>
                      <a:cubicBezTo>
                        <a:pt x="264" y="206"/>
                        <a:pt x="205" y="266"/>
                        <a:pt x="131" y="266"/>
                      </a:cubicBezTo>
                      <a:cubicBezTo>
                        <a:pt x="58" y="266"/>
                        <a:pt x="0" y="206"/>
                        <a:pt x="0" y="133"/>
                      </a:cubicBezTo>
                      <a:cubicBezTo>
                        <a:pt x="1" y="60"/>
                        <a:pt x="60" y="0"/>
                        <a:pt x="13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FC843EF0-5693-47D8-B162-654989BD4034}"/>
                  </a:ext>
                </a:extLst>
              </p:cNvPr>
              <p:cNvSpPr txBox="1"/>
              <p:nvPr/>
            </p:nvSpPr>
            <p:spPr>
              <a:xfrm>
                <a:off x="8566218" y="5338306"/>
                <a:ext cx="1341769" cy="40010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350" b="0" i="0" u="none" strike="noStrike" kern="1200" cap="none" spc="0" normalizeH="0" baseline="0" noProof="0" dirty="0">
                    <a:ln>
                      <a:noFill/>
                    </a:ln>
                    <a:solidFill>
                      <a:srgbClr val="D0CECE">
                        <a:lumMod val="50000"/>
                      </a:srgbClr>
                    </a:solidFill>
                    <a:effectLst/>
                    <a:uLnTx/>
                    <a:uFillTx/>
                    <a:latin typeface="Avenir Next LT Pro Light" panose="020B0304020202020204" pitchFamily="34" charset="0"/>
                    <a:ea typeface="+mn-ea"/>
                    <a:cs typeface="+mn-cs"/>
                  </a:rPr>
                  <a:t>@djebtke</a:t>
                </a:r>
              </a:p>
            </p:txBody>
          </p:sp>
        </p:grpSp>
        <p:grpSp>
          <p:nvGrpSpPr>
            <p:cNvPr id="36" name="Group 35">
              <a:extLst>
                <a:ext uri="{FF2B5EF4-FFF2-40B4-BE49-F238E27FC236}">
                  <a16:creationId xmlns:a16="http://schemas.microsoft.com/office/drawing/2014/main" id="{AA9F4AD1-7ED2-4430-8451-A9768314C913}"/>
                </a:ext>
              </a:extLst>
            </p:cNvPr>
            <p:cNvGrpSpPr/>
            <p:nvPr/>
          </p:nvGrpSpPr>
          <p:grpSpPr>
            <a:xfrm>
              <a:off x="5630395" y="5569139"/>
              <a:ext cx="1919884" cy="677109"/>
              <a:chOff x="8401962" y="4431070"/>
              <a:chExt cx="1919884" cy="677109"/>
            </a:xfrm>
          </p:grpSpPr>
          <p:sp>
            <p:nvSpPr>
              <p:cNvPr id="37" name="Freeform 37">
                <a:extLst>
                  <a:ext uri="{FF2B5EF4-FFF2-40B4-BE49-F238E27FC236}">
                    <a16:creationId xmlns:a16="http://schemas.microsoft.com/office/drawing/2014/main" id="{C3C46898-0014-49C7-A633-85D82A16FFB1}"/>
                  </a:ext>
                </a:extLst>
              </p:cNvPr>
              <p:cNvSpPr>
                <a:spLocks noEditPoints="1"/>
              </p:cNvSpPr>
              <p:nvPr/>
            </p:nvSpPr>
            <p:spPr bwMode="auto">
              <a:xfrm>
                <a:off x="8401962" y="4497547"/>
                <a:ext cx="330929" cy="236378"/>
              </a:xfrm>
              <a:custGeom>
                <a:avLst/>
                <a:gdLst>
                  <a:gd name="T0" fmla="*/ 208 w 547"/>
                  <a:gd name="T1" fmla="*/ 267 h 374"/>
                  <a:gd name="T2" fmla="*/ 375 w 547"/>
                  <a:gd name="T3" fmla="*/ 181 h 374"/>
                  <a:gd name="T4" fmla="*/ 210 w 547"/>
                  <a:gd name="T5" fmla="*/ 95 h 374"/>
                  <a:gd name="T6" fmla="*/ 208 w 547"/>
                  <a:gd name="T7" fmla="*/ 267 h 374"/>
                  <a:gd name="T8" fmla="*/ 528 w 547"/>
                  <a:gd name="T9" fmla="*/ 48 h 374"/>
                  <a:gd name="T10" fmla="*/ 523 w 547"/>
                  <a:gd name="T11" fmla="*/ 331 h 374"/>
                  <a:gd name="T12" fmla="*/ 494 w 547"/>
                  <a:gd name="T13" fmla="*/ 360 h 374"/>
                  <a:gd name="T14" fmla="*/ 269 w 547"/>
                  <a:gd name="T15" fmla="*/ 374 h 374"/>
                  <a:gd name="T16" fmla="*/ 61 w 547"/>
                  <a:gd name="T17" fmla="*/ 363 h 374"/>
                  <a:gd name="T18" fmla="*/ 21 w 547"/>
                  <a:gd name="T19" fmla="*/ 323 h 374"/>
                  <a:gd name="T20" fmla="*/ 34 w 547"/>
                  <a:gd name="T21" fmla="*/ 30 h 374"/>
                  <a:gd name="T22" fmla="*/ 79 w 547"/>
                  <a:gd name="T23" fmla="*/ 6 h 374"/>
                  <a:gd name="T24" fmla="*/ 277 w 547"/>
                  <a:gd name="T25" fmla="*/ 0 h 374"/>
                  <a:gd name="T26" fmla="*/ 488 w 547"/>
                  <a:gd name="T27" fmla="*/ 10 h 374"/>
                  <a:gd name="T28" fmla="*/ 528 w 547"/>
                  <a:gd name="T29" fmla="*/ 4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74">
                    <a:moveTo>
                      <a:pt x="208" y="267"/>
                    </a:moveTo>
                    <a:cubicBezTo>
                      <a:pt x="264" y="238"/>
                      <a:pt x="319" y="210"/>
                      <a:pt x="375" y="181"/>
                    </a:cubicBezTo>
                    <a:cubicBezTo>
                      <a:pt x="319" y="152"/>
                      <a:pt x="265" y="124"/>
                      <a:pt x="210" y="95"/>
                    </a:cubicBezTo>
                    <a:cubicBezTo>
                      <a:pt x="209" y="152"/>
                      <a:pt x="209" y="209"/>
                      <a:pt x="208" y="267"/>
                    </a:cubicBezTo>
                    <a:close/>
                    <a:moveTo>
                      <a:pt x="528" y="48"/>
                    </a:moveTo>
                    <a:cubicBezTo>
                      <a:pt x="547" y="99"/>
                      <a:pt x="546" y="282"/>
                      <a:pt x="523" y="331"/>
                    </a:cubicBezTo>
                    <a:cubicBezTo>
                      <a:pt x="517" y="344"/>
                      <a:pt x="507" y="353"/>
                      <a:pt x="494" y="360"/>
                    </a:cubicBezTo>
                    <a:cubicBezTo>
                      <a:pt x="476" y="369"/>
                      <a:pt x="372" y="374"/>
                      <a:pt x="269" y="374"/>
                    </a:cubicBezTo>
                    <a:cubicBezTo>
                      <a:pt x="175" y="374"/>
                      <a:pt x="83" y="370"/>
                      <a:pt x="61" y="363"/>
                    </a:cubicBezTo>
                    <a:cubicBezTo>
                      <a:pt x="41" y="356"/>
                      <a:pt x="28" y="343"/>
                      <a:pt x="21" y="323"/>
                    </a:cubicBezTo>
                    <a:cubicBezTo>
                      <a:pt x="3" y="274"/>
                      <a:pt x="0" y="70"/>
                      <a:pt x="34" y="30"/>
                    </a:cubicBezTo>
                    <a:cubicBezTo>
                      <a:pt x="46" y="16"/>
                      <a:pt x="61" y="8"/>
                      <a:pt x="79" y="6"/>
                    </a:cubicBezTo>
                    <a:cubicBezTo>
                      <a:pt x="120" y="2"/>
                      <a:pt x="199" y="0"/>
                      <a:pt x="277" y="0"/>
                    </a:cubicBezTo>
                    <a:cubicBezTo>
                      <a:pt x="374" y="0"/>
                      <a:pt x="470" y="3"/>
                      <a:pt x="488" y="10"/>
                    </a:cubicBezTo>
                    <a:cubicBezTo>
                      <a:pt x="507" y="17"/>
                      <a:pt x="521" y="29"/>
                      <a:pt x="528"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D" sz="1050" b="0" i="0" u="none" strike="noStrike" kern="1200" cap="none" spc="0" normalizeH="0" baseline="0" noProof="0">
                  <a:ln>
                    <a:noFill/>
                  </a:ln>
                  <a:solidFill>
                    <a:srgbClr val="D0CECE">
                      <a:lumMod val="50000"/>
                    </a:srgbClr>
                  </a:solidFill>
                  <a:effectLst/>
                  <a:uLnTx/>
                  <a:uFillTx/>
                  <a:latin typeface="Arial"/>
                  <a:ea typeface="+mn-ea"/>
                  <a:cs typeface="+mn-cs"/>
                </a:endParaRPr>
              </a:p>
            </p:txBody>
          </p:sp>
          <p:sp>
            <p:nvSpPr>
              <p:cNvPr id="38" name="TextBox 37">
                <a:extLst>
                  <a:ext uri="{FF2B5EF4-FFF2-40B4-BE49-F238E27FC236}">
                    <a16:creationId xmlns:a16="http://schemas.microsoft.com/office/drawing/2014/main" id="{47C1FFC7-A9F1-4FCA-B3D5-89473162D417}"/>
                  </a:ext>
                </a:extLst>
              </p:cNvPr>
              <p:cNvSpPr txBox="1"/>
              <p:nvPr/>
            </p:nvSpPr>
            <p:spPr>
              <a:xfrm>
                <a:off x="8732891" y="4431070"/>
                <a:ext cx="1588955" cy="67710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D" sz="1350" b="0" i="0" u="none" strike="noStrike" kern="1200" cap="none" spc="0" normalizeH="0" baseline="0" noProof="0" dirty="0" err="1">
                    <a:ln>
                      <a:noFill/>
                    </a:ln>
                    <a:solidFill>
                      <a:srgbClr val="D0CECE">
                        <a:lumMod val="50000"/>
                      </a:srgbClr>
                    </a:solidFill>
                    <a:effectLst/>
                    <a:uLnTx/>
                    <a:uFillTx/>
                    <a:latin typeface="Avenir Next LT Pro Light" panose="020B0304020202020204" pitchFamily="34" charset="0"/>
                    <a:ea typeface="+mn-ea"/>
                    <a:cs typeface="+mn-cs"/>
                  </a:rPr>
                  <a:t>Ditjen</a:t>
                </a:r>
                <a:r>
                  <a:rPr kumimoji="0" lang="en-ID" sz="1350" b="0" i="0" u="none" strike="noStrike" kern="1200" cap="none" spc="0" normalizeH="0" baseline="0" noProof="0" dirty="0">
                    <a:ln>
                      <a:noFill/>
                    </a:ln>
                    <a:solidFill>
                      <a:srgbClr val="D0CECE">
                        <a:lumMod val="50000"/>
                      </a:srgbClr>
                    </a:solidFill>
                    <a:effectLst/>
                    <a:uLnTx/>
                    <a:uFillTx/>
                    <a:latin typeface="Avenir Next LT Pro Light" panose="020B0304020202020204" pitchFamily="34" charset="0"/>
                    <a:ea typeface="+mn-ea"/>
                    <a:cs typeface="+mn-cs"/>
                  </a:rPr>
                  <a:t> EBTKE</a:t>
                </a:r>
              </a:p>
            </p:txBody>
          </p:sp>
        </p:grpSp>
      </p:grpSp>
    </p:spTree>
    <p:extLst>
      <p:ext uri="{BB962C8B-B14F-4D97-AF65-F5344CB8AC3E}">
        <p14:creationId xmlns:p14="http://schemas.microsoft.com/office/powerpoint/2010/main" val="2734952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aph and Key Poi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C7B6C7-20A7-0644-AFFD-0DC74CEEAA6B}"/>
              </a:ext>
            </a:extLst>
          </p:cNvPr>
          <p:cNvSpPr>
            <a:spLocks noGrp="1"/>
          </p:cNvSpPr>
          <p:nvPr>
            <p:ph type="body" sz="quarter" idx="12" hasCustomPrompt="1"/>
          </p:nvPr>
        </p:nvSpPr>
        <p:spPr>
          <a:xfrm>
            <a:off x="250825" y="163489"/>
            <a:ext cx="7993289" cy="392239"/>
          </a:xfrm>
          <a:prstGeom prst="rect">
            <a:avLst/>
          </a:prstGeom>
        </p:spPr>
        <p:txBody>
          <a:bodyPr lIns="0" tIns="0" rIns="0" bIns="0">
            <a:noAutofit/>
          </a:bodyPr>
          <a:lstStyle>
            <a:lvl1pPr marL="0" indent="0">
              <a:spcBef>
                <a:spcPts val="0"/>
              </a:spcBef>
              <a:buNone/>
              <a:defRPr lang="en-US" sz="1900" b="1" kern="1200" baseline="0" dirty="0">
                <a:solidFill>
                  <a:schemeClr val="tx1"/>
                </a:solidFill>
                <a:uFill>
                  <a:solidFill>
                    <a:schemeClr val="tx2"/>
                  </a:solidFill>
                </a:uFill>
                <a:latin typeface="Arial" panose="020B0604020202020204" pitchFamily="34" charset="0"/>
                <a:ea typeface="+mj-ea"/>
                <a:cs typeface="Arial" panose="020B0604020202020204" pitchFamily="34" charset="0"/>
              </a:defRPr>
            </a:lvl1pPr>
          </a:lstStyle>
          <a:p>
            <a:pPr lvl="0"/>
            <a:r>
              <a:rPr lang="en-US" dirty="0"/>
              <a:t>Title – one line</a:t>
            </a:r>
          </a:p>
        </p:txBody>
      </p:sp>
      <p:sp>
        <p:nvSpPr>
          <p:cNvPr id="14" name="Text Placeholder 3">
            <a:extLst>
              <a:ext uri="{FF2B5EF4-FFF2-40B4-BE49-F238E27FC236}">
                <a16:creationId xmlns:a16="http://schemas.microsoft.com/office/drawing/2014/main" id="{83349B83-1EFF-784E-93D0-021CF6186D9A}"/>
              </a:ext>
            </a:extLst>
          </p:cNvPr>
          <p:cNvSpPr>
            <a:spLocks noGrp="1"/>
          </p:cNvSpPr>
          <p:nvPr>
            <p:ph type="body" sz="quarter" idx="13" hasCustomPrompt="1"/>
          </p:nvPr>
        </p:nvSpPr>
        <p:spPr>
          <a:xfrm>
            <a:off x="250825" y="4379883"/>
            <a:ext cx="8642350" cy="434767"/>
          </a:xfrm>
          <a:prstGeom prst="rect">
            <a:avLst/>
          </a:prstGeom>
        </p:spPr>
        <p:txBody>
          <a:bodyPr lIns="0" tIns="0" bIns="72000" anchor="ctr">
            <a:noAutofit/>
          </a:bodyPr>
          <a:lstStyle>
            <a:lvl1pPr marL="0" indent="0" algn="ctr">
              <a:spcBef>
                <a:spcPts val="0"/>
              </a:spcBef>
              <a:buNone/>
              <a:defRPr lang="en-US" sz="1200" b="1" kern="1200" baseline="0" dirty="0">
                <a:solidFill>
                  <a:schemeClr val="tx1"/>
                </a:solidFill>
                <a:uFill>
                  <a:solidFill>
                    <a:schemeClr val="tx2"/>
                  </a:solidFill>
                </a:uFill>
                <a:latin typeface="Arial" panose="020B0604020202020204" pitchFamily="34" charset="0"/>
                <a:ea typeface="+mj-ea"/>
                <a:cs typeface="Arial" panose="020B0604020202020204" pitchFamily="34" charset="0"/>
              </a:defRPr>
            </a:lvl1pPr>
          </a:lstStyle>
          <a:p>
            <a:pPr lvl="0"/>
            <a:r>
              <a:rPr lang="en-US" dirty="0"/>
              <a:t>Key point</a:t>
            </a:r>
          </a:p>
        </p:txBody>
      </p:sp>
      <p:sp>
        <p:nvSpPr>
          <p:cNvPr id="19" name="Text Placeholder 18">
            <a:extLst>
              <a:ext uri="{FF2B5EF4-FFF2-40B4-BE49-F238E27FC236}">
                <a16:creationId xmlns:a16="http://schemas.microsoft.com/office/drawing/2014/main" id="{9246A33C-4CCA-D94F-B63F-FDDF33C59417}"/>
              </a:ext>
            </a:extLst>
          </p:cNvPr>
          <p:cNvSpPr>
            <a:spLocks noGrp="1"/>
          </p:cNvSpPr>
          <p:nvPr>
            <p:ph type="body" sz="quarter" idx="14" hasCustomPrompt="1"/>
          </p:nvPr>
        </p:nvSpPr>
        <p:spPr>
          <a:xfrm>
            <a:off x="250825" y="669475"/>
            <a:ext cx="8642350" cy="284370"/>
          </a:xfrm>
          <a:prstGeom prst="rect">
            <a:avLst/>
          </a:prstGeom>
        </p:spPr>
        <p:txBody>
          <a:bodyPr lIns="0"/>
          <a:lstStyle>
            <a:lvl1pPr marL="0" indent="0" algn="ctr">
              <a:spcBef>
                <a:spcPts val="0"/>
              </a:spcBef>
              <a:buNone/>
              <a:defRPr lang="en-US" sz="1200" b="0" kern="1200" dirty="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Graph title, centered</a:t>
            </a:r>
          </a:p>
        </p:txBody>
      </p:sp>
      <p:sp>
        <p:nvSpPr>
          <p:cNvPr id="6" name="Rectangle 5">
            <a:extLst>
              <a:ext uri="{FF2B5EF4-FFF2-40B4-BE49-F238E27FC236}">
                <a16:creationId xmlns:a16="http://schemas.microsoft.com/office/drawing/2014/main" id="{F40A98B3-082B-774A-9572-CF25819A0B82}"/>
              </a:ext>
            </a:extLst>
          </p:cNvPr>
          <p:cNvSpPr/>
          <p:nvPr userDrawn="1"/>
        </p:nvSpPr>
        <p:spPr>
          <a:xfrm>
            <a:off x="250825" y="576000"/>
            <a:ext cx="8642350" cy="427755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pic>
        <p:nvPicPr>
          <p:cNvPr id="11" name="Graphic 10">
            <a:extLst>
              <a:ext uri="{FF2B5EF4-FFF2-40B4-BE49-F238E27FC236}">
                <a16:creationId xmlns:a16="http://schemas.microsoft.com/office/drawing/2014/main" id="{5BC6A219-A130-4648-B363-F5ABAB9D859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1367" y="231150"/>
            <a:ext cx="521808" cy="217149"/>
          </a:xfrm>
          <a:prstGeom prst="rect">
            <a:avLst/>
          </a:prstGeom>
        </p:spPr>
      </p:pic>
      <p:sp>
        <p:nvSpPr>
          <p:cNvPr id="7" name="Rectangle 6">
            <a:extLst>
              <a:ext uri="{FF2B5EF4-FFF2-40B4-BE49-F238E27FC236}">
                <a16:creationId xmlns:a16="http://schemas.microsoft.com/office/drawing/2014/main" id="{185E2FE6-DF00-CF4E-9C6E-0A053A04CB2A}"/>
              </a:ext>
            </a:extLst>
          </p:cNvPr>
          <p:cNvSpPr/>
          <p:nvPr userDrawn="1"/>
        </p:nvSpPr>
        <p:spPr>
          <a:xfrm>
            <a:off x="3362917" y="4840464"/>
            <a:ext cx="2418166" cy="25200"/>
          </a:xfrm>
          <a:prstGeom prst="rect">
            <a:avLst/>
          </a:prstGeom>
          <a:solidFill>
            <a:srgbClr val="0044FF"/>
          </a:solidFill>
          <a:ln w="6350">
            <a:solidFill>
              <a:srgbClr val="004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7405737"/>
      </p:ext>
    </p:extLst>
  </p:cSld>
  <p:clrMapOvr>
    <a:masterClrMapping/>
  </p:clrMapOvr>
  <p:extLst>
    <p:ext uri="{DCECCB84-F9BA-43D5-87BE-67443E8EF086}">
      <p15:sldGuideLst xmlns:p15="http://schemas.microsoft.com/office/powerpoint/2012/main">
        <p15:guide id="1" pos="158" userDrawn="1">
          <p15:clr>
            <a:srgbClr val="FBAE40"/>
          </p15:clr>
        </p15:guide>
        <p15:guide id="2" pos="5602" userDrawn="1">
          <p15:clr>
            <a:srgbClr val="FBAE40"/>
          </p15:clr>
        </p15:guide>
        <p15:guide id="3" orient="horz" pos="100" userDrawn="1">
          <p15:clr>
            <a:srgbClr val="FBAE40"/>
          </p15:clr>
        </p15:guide>
        <p15:guide id="4" pos="539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lstStyle/>
          <a:p>
            <a:r>
              <a:rPr lang="en-US"/>
              <a:t>Click to edit Master title style</a:t>
            </a:r>
            <a:endParaRPr lang="id-ID"/>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61" indent="0" algn="ctr">
              <a:buNone/>
              <a:defRPr>
                <a:solidFill>
                  <a:schemeClr val="tx1">
                    <a:tint val="75000"/>
                  </a:schemeClr>
                </a:solidFill>
              </a:defRPr>
            </a:lvl2pPr>
            <a:lvl3pPr marL="685722" indent="0" algn="ctr">
              <a:buNone/>
              <a:defRPr>
                <a:solidFill>
                  <a:schemeClr val="tx1">
                    <a:tint val="75000"/>
                  </a:schemeClr>
                </a:solidFill>
              </a:defRPr>
            </a:lvl3pPr>
            <a:lvl4pPr marL="1028584" indent="0" algn="ctr">
              <a:buNone/>
              <a:defRPr>
                <a:solidFill>
                  <a:schemeClr val="tx1">
                    <a:tint val="75000"/>
                  </a:schemeClr>
                </a:solidFill>
              </a:defRPr>
            </a:lvl4pPr>
            <a:lvl5pPr marL="1371444" indent="0" algn="ctr">
              <a:buNone/>
              <a:defRPr>
                <a:solidFill>
                  <a:schemeClr val="tx1">
                    <a:tint val="75000"/>
                  </a:schemeClr>
                </a:solidFill>
              </a:defRPr>
            </a:lvl5pPr>
            <a:lvl6pPr marL="1714305" indent="0" algn="ctr">
              <a:buNone/>
              <a:defRPr>
                <a:solidFill>
                  <a:schemeClr val="tx1">
                    <a:tint val="75000"/>
                  </a:schemeClr>
                </a:solidFill>
              </a:defRPr>
            </a:lvl6pPr>
            <a:lvl7pPr marL="2057166" indent="0" algn="ctr">
              <a:buNone/>
              <a:defRPr>
                <a:solidFill>
                  <a:schemeClr val="tx1">
                    <a:tint val="75000"/>
                  </a:schemeClr>
                </a:solidFill>
              </a:defRPr>
            </a:lvl7pPr>
            <a:lvl8pPr marL="2400027" indent="0" algn="ctr">
              <a:buNone/>
              <a:defRPr>
                <a:solidFill>
                  <a:schemeClr val="tx1">
                    <a:tint val="75000"/>
                  </a:schemeClr>
                </a:solidFill>
              </a:defRPr>
            </a:lvl8pPr>
            <a:lvl9pPr marL="2742888"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a:lvl1pPr>
          </a:lstStyle>
          <a:p>
            <a:fld id="{7E6E2643-5233-4DF4-ACBC-5F1648E07E09}" type="datetime1">
              <a:rPr lang="id-ID" altLang="id-ID"/>
              <a:pPr/>
              <a:t>26/07/2021</a:t>
            </a:fld>
            <a:endParaRPr lang="id-ID" altLang="id-ID"/>
          </a:p>
        </p:txBody>
      </p:sp>
      <p:sp>
        <p:nvSpPr>
          <p:cNvPr id="5" name="Footer Placeholder 4"/>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1400066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lstStyle/>
          <a:p>
            <a:r>
              <a:rPr lang="en-US"/>
              <a:t>Click to edit Master title style</a:t>
            </a:r>
            <a:endParaRPr lang="id-ID"/>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61" indent="0" algn="ctr">
              <a:buNone/>
              <a:defRPr>
                <a:solidFill>
                  <a:schemeClr val="tx1">
                    <a:tint val="75000"/>
                  </a:schemeClr>
                </a:solidFill>
              </a:defRPr>
            </a:lvl2pPr>
            <a:lvl3pPr marL="685722" indent="0" algn="ctr">
              <a:buNone/>
              <a:defRPr>
                <a:solidFill>
                  <a:schemeClr val="tx1">
                    <a:tint val="75000"/>
                  </a:schemeClr>
                </a:solidFill>
              </a:defRPr>
            </a:lvl3pPr>
            <a:lvl4pPr marL="1028584" indent="0" algn="ctr">
              <a:buNone/>
              <a:defRPr>
                <a:solidFill>
                  <a:schemeClr val="tx1">
                    <a:tint val="75000"/>
                  </a:schemeClr>
                </a:solidFill>
              </a:defRPr>
            </a:lvl4pPr>
            <a:lvl5pPr marL="1371444" indent="0" algn="ctr">
              <a:buNone/>
              <a:defRPr>
                <a:solidFill>
                  <a:schemeClr val="tx1">
                    <a:tint val="75000"/>
                  </a:schemeClr>
                </a:solidFill>
              </a:defRPr>
            </a:lvl5pPr>
            <a:lvl6pPr marL="1714305" indent="0" algn="ctr">
              <a:buNone/>
              <a:defRPr>
                <a:solidFill>
                  <a:schemeClr val="tx1">
                    <a:tint val="75000"/>
                  </a:schemeClr>
                </a:solidFill>
              </a:defRPr>
            </a:lvl6pPr>
            <a:lvl7pPr marL="2057166" indent="0" algn="ctr">
              <a:buNone/>
              <a:defRPr>
                <a:solidFill>
                  <a:schemeClr val="tx1">
                    <a:tint val="75000"/>
                  </a:schemeClr>
                </a:solidFill>
              </a:defRPr>
            </a:lvl7pPr>
            <a:lvl8pPr marL="2400027" indent="0" algn="ctr">
              <a:buNone/>
              <a:defRPr>
                <a:solidFill>
                  <a:schemeClr val="tx1">
                    <a:tint val="75000"/>
                  </a:schemeClr>
                </a:solidFill>
              </a:defRPr>
            </a:lvl8pPr>
            <a:lvl9pPr marL="2742888"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a:lvl1pPr>
          </a:lstStyle>
          <a:p>
            <a:fld id="{56B79639-8713-4794-9A38-27B82DE6B792}" type="datetime1">
              <a:rPr lang="id-ID" altLang="id-ID"/>
              <a:pPr/>
              <a:t>26/07/2021</a:t>
            </a:fld>
            <a:endParaRPr lang="id-ID" altLang="id-ID"/>
          </a:p>
        </p:txBody>
      </p:sp>
      <p:sp>
        <p:nvSpPr>
          <p:cNvPr id="5" name="Footer Placeholder 4"/>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250361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a:lvl1pPr>
          </a:lstStyle>
          <a:p>
            <a:fld id="{FD76B325-910E-42E5-B068-EB541D5E9195}" type="datetime1">
              <a:rPr lang="id-ID" altLang="id-ID"/>
              <a:pPr/>
              <a:t>26/07/2021</a:t>
            </a:fld>
            <a:endParaRPr lang="id-ID" altLang="id-ID"/>
          </a:p>
        </p:txBody>
      </p:sp>
      <p:sp>
        <p:nvSpPr>
          <p:cNvPr id="5" name="Footer Placeholder 4"/>
          <p:cNvSpPr>
            <a:spLocks noGrp="1"/>
          </p:cNvSpPr>
          <p:nvPr>
            <p:ph type="ftr" sz="quarter" idx="11"/>
          </p:nvPr>
        </p:nvSpPr>
        <p:spPr>
          <a:xfrm>
            <a:off x="4372708" y="4245786"/>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2576138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2"/>
            <a:ext cx="7772400" cy="1021556"/>
          </a:xfrm>
        </p:spPr>
        <p:txBody>
          <a:bodyPr anchor="t"/>
          <a:lstStyle>
            <a:lvl1pPr algn="l">
              <a:defRPr sz="3000" b="1" cap="all"/>
            </a:lvl1pPr>
          </a:lstStyle>
          <a:p>
            <a:r>
              <a:rPr lang="en-US"/>
              <a:t>Click to edit Master title style</a:t>
            </a:r>
            <a:endParaRPr lang="id-ID"/>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61" indent="0">
              <a:buNone/>
              <a:defRPr sz="1350">
                <a:solidFill>
                  <a:schemeClr val="tx1">
                    <a:tint val="75000"/>
                  </a:schemeClr>
                </a:solidFill>
              </a:defRPr>
            </a:lvl2pPr>
            <a:lvl3pPr marL="685722" indent="0">
              <a:buNone/>
              <a:defRPr sz="1200">
                <a:solidFill>
                  <a:schemeClr val="tx1">
                    <a:tint val="75000"/>
                  </a:schemeClr>
                </a:solidFill>
              </a:defRPr>
            </a:lvl3pPr>
            <a:lvl4pPr marL="1028584" indent="0">
              <a:buNone/>
              <a:defRPr sz="1050">
                <a:solidFill>
                  <a:schemeClr val="tx1">
                    <a:tint val="75000"/>
                  </a:schemeClr>
                </a:solidFill>
              </a:defRPr>
            </a:lvl4pPr>
            <a:lvl5pPr marL="1371444" indent="0">
              <a:buNone/>
              <a:defRPr sz="1050">
                <a:solidFill>
                  <a:schemeClr val="tx1">
                    <a:tint val="75000"/>
                  </a:schemeClr>
                </a:solidFill>
              </a:defRPr>
            </a:lvl5pPr>
            <a:lvl6pPr marL="1714305" indent="0">
              <a:buNone/>
              <a:defRPr sz="1050">
                <a:solidFill>
                  <a:schemeClr val="tx1">
                    <a:tint val="75000"/>
                  </a:schemeClr>
                </a:solidFill>
              </a:defRPr>
            </a:lvl6pPr>
            <a:lvl7pPr marL="2057166" indent="0">
              <a:buNone/>
              <a:defRPr sz="1050">
                <a:solidFill>
                  <a:schemeClr val="tx1">
                    <a:tint val="75000"/>
                  </a:schemeClr>
                </a:solidFill>
              </a:defRPr>
            </a:lvl7pPr>
            <a:lvl8pPr marL="2400027" indent="0">
              <a:buNone/>
              <a:defRPr sz="1050">
                <a:solidFill>
                  <a:schemeClr val="tx1">
                    <a:tint val="75000"/>
                  </a:schemeClr>
                </a:solidFill>
              </a:defRPr>
            </a:lvl8pPr>
            <a:lvl9pPr marL="2742888"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a:lvl1pPr>
          </a:lstStyle>
          <a:p>
            <a:fld id="{F281885F-29A8-456E-B426-D7F6D6D5B836}" type="datetime1">
              <a:rPr lang="id-ID" altLang="id-ID"/>
              <a:pPr/>
              <a:t>26/07/2021</a:t>
            </a:fld>
            <a:endParaRPr lang="id-ID" altLang="id-ID"/>
          </a:p>
        </p:txBody>
      </p:sp>
      <p:sp>
        <p:nvSpPr>
          <p:cNvPr id="5" name="Footer Placeholder 4"/>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4197971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200155"/>
            <a:ext cx="4038600" cy="3394472"/>
          </a:xfrm>
        </p:spPr>
        <p:txBody>
          <a:bodyPr/>
          <a:lstStyle>
            <a:lvl1pPr>
              <a:defRPr sz="2100"/>
            </a:lvl1pPr>
            <a:lvl2pPr>
              <a:defRPr sz="1725"/>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200155"/>
            <a:ext cx="4038600" cy="3394472"/>
          </a:xfrm>
        </p:spPr>
        <p:txBody>
          <a:bodyPr/>
          <a:lstStyle>
            <a:lvl1pPr>
              <a:defRPr sz="2100"/>
            </a:lvl1pPr>
            <a:lvl2pPr>
              <a:defRPr sz="1725"/>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a:xfrm>
            <a:off x="457200" y="4767279"/>
            <a:ext cx="2133600" cy="273844"/>
          </a:xfrm>
          <a:prstGeom prst="rect">
            <a:avLst/>
          </a:prstGeom>
        </p:spPr>
        <p:txBody>
          <a:bodyPr/>
          <a:lstStyle>
            <a:lvl1pPr>
              <a:defRPr/>
            </a:lvl1pPr>
          </a:lstStyle>
          <a:p>
            <a:fld id="{85E85DFD-D8FE-4B79-ABD5-FC61861A1373}" type="datetime1">
              <a:rPr lang="id-ID" altLang="id-ID"/>
              <a:pPr/>
              <a:t>26/07/2021</a:t>
            </a:fld>
            <a:endParaRPr lang="id-ID" altLang="id-ID"/>
          </a:p>
        </p:txBody>
      </p:sp>
      <p:sp>
        <p:nvSpPr>
          <p:cNvPr id="6" name="Footer Placeholder 5"/>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847314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725" b="1"/>
            </a:lvl1pPr>
            <a:lvl2pPr marL="342861" indent="0">
              <a:buNone/>
              <a:defRPr sz="1500" b="1"/>
            </a:lvl2pPr>
            <a:lvl3pPr marL="685722" indent="0">
              <a:buNone/>
              <a:defRPr sz="1350" b="1"/>
            </a:lvl3pPr>
            <a:lvl4pPr marL="1028584" indent="0">
              <a:buNone/>
              <a:defRPr sz="1200" b="1"/>
            </a:lvl4pPr>
            <a:lvl5pPr marL="1371444" indent="0">
              <a:buNone/>
              <a:defRPr sz="1200" b="1"/>
            </a:lvl5pPr>
            <a:lvl6pPr marL="1714305" indent="0">
              <a:buNone/>
              <a:defRPr sz="1200" b="1"/>
            </a:lvl6pPr>
            <a:lvl7pPr marL="2057166" indent="0">
              <a:buNone/>
              <a:defRPr sz="1200" b="1"/>
            </a:lvl7pPr>
            <a:lvl8pPr marL="2400027" indent="0">
              <a:buNone/>
              <a:defRPr sz="1200" b="1"/>
            </a:lvl8pPr>
            <a:lvl9pPr marL="274288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725"/>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8" y="1151338"/>
            <a:ext cx="4041776" cy="479822"/>
          </a:xfrm>
        </p:spPr>
        <p:txBody>
          <a:bodyPr anchor="b"/>
          <a:lstStyle>
            <a:lvl1pPr marL="0" indent="0">
              <a:buNone/>
              <a:defRPr sz="1725" b="1"/>
            </a:lvl1pPr>
            <a:lvl2pPr marL="342861" indent="0">
              <a:buNone/>
              <a:defRPr sz="1500" b="1"/>
            </a:lvl2pPr>
            <a:lvl3pPr marL="685722" indent="0">
              <a:buNone/>
              <a:defRPr sz="1350" b="1"/>
            </a:lvl3pPr>
            <a:lvl4pPr marL="1028584" indent="0">
              <a:buNone/>
              <a:defRPr sz="1200" b="1"/>
            </a:lvl4pPr>
            <a:lvl5pPr marL="1371444" indent="0">
              <a:buNone/>
              <a:defRPr sz="1200" b="1"/>
            </a:lvl5pPr>
            <a:lvl6pPr marL="1714305" indent="0">
              <a:buNone/>
              <a:defRPr sz="1200" b="1"/>
            </a:lvl6pPr>
            <a:lvl7pPr marL="2057166" indent="0">
              <a:buNone/>
              <a:defRPr sz="1200" b="1"/>
            </a:lvl7pPr>
            <a:lvl8pPr marL="2400027" indent="0">
              <a:buNone/>
              <a:defRPr sz="1200" b="1"/>
            </a:lvl8pPr>
            <a:lvl9pPr marL="274288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6" cy="2963466"/>
          </a:xfrm>
        </p:spPr>
        <p:txBody>
          <a:bodyPr/>
          <a:lstStyle>
            <a:lvl1pPr>
              <a:defRPr sz="1725"/>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a:xfrm>
            <a:off x="457200" y="4767279"/>
            <a:ext cx="2133600" cy="273844"/>
          </a:xfrm>
          <a:prstGeom prst="rect">
            <a:avLst/>
          </a:prstGeom>
        </p:spPr>
        <p:txBody>
          <a:bodyPr/>
          <a:lstStyle>
            <a:lvl1pPr>
              <a:defRPr/>
            </a:lvl1pPr>
          </a:lstStyle>
          <a:p>
            <a:fld id="{486DC7DC-D77B-460F-AF48-200AB959643F}" type="datetime1">
              <a:rPr lang="id-ID" altLang="id-ID"/>
              <a:pPr/>
              <a:t>26/07/2021</a:t>
            </a:fld>
            <a:endParaRPr lang="id-ID" altLang="id-ID"/>
          </a:p>
        </p:txBody>
      </p:sp>
      <p:sp>
        <p:nvSpPr>
          <p:cNvPr id="8" name="Footer Placeholder 7"/>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4014343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a:xfrm>
            <a:off x="457200" y="4767279"/>
            <a:ext cx="2133600" cy="273844"/>
          </a:xfrm>
          <a:prstGeom prst="rect">
            <a:avLst/>
          </a:prstGeom>
        </p:spPr>
        <p:txBody>
          <a:bodyPr/>
          <a:lstStyle>
            <a:lvl1pPr>
              <a:defRPr/>
            </a:lvl1pPr>
          </a:lstStyle>
          <a:p>
            <a:fld id="{A55A964A-7EE6-4097-8D41-4448C336312D}" type="datetime1">
              <a:rPr lang="id-ID" altLang="id-ID"/>
              <a:pPr/>
              <a:t>26/07/2021</a:t>
            </a:fld>
            <a:endParaRPr lang="id-ID" altLang="id-ID"/>
          </a:p>
        </p:txBody>
      </p:sp>
      <p:sp>
        <p:nvSpPr>
          <p:cNvPr id="4" name="Footer Placeholder 3"/>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3853706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9"/>
            <a:ext cx="2133600" cy="273844"/>
          </a:xfrm>
          <a:prstGeom prst="rect">
            <a:avLst/>
          </a:prstGeom>
        </p:spPr>
        <p:txBody>
          <a:bodyPr/>
          <a:lstStyle>
            <a:lvl1pPr>
              <a:defRPr/>
            </a:lvl1pPr>
          </a:lstStyle>
          <a:p>
            <a:fld id="{5325A68C-F501-4F68-9FCB-8C1C7037CAA7}" type="datetime1">
              <a:rPr lang="id-ID" altLang="id-ID"/>
              <a:pPr/>
              <a:t>26/07/2021</a:t>
            </a:fld>
            <a:endParaRPr lang="id-ID" altLang="id-ID"/>
          </a:p>
        </p:txBody>
      </p:sp>
      <p:sp>
        <p:nvSpPr>
          <p:cNvPr id="3" name="Footer Placeholder 2"/>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2599082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95"/>
            <a:ext cx="3008313" cy="871538"/>
          </a:xfrm>
        </p:spPr>
        <p:txBody>
          <a:bodyPr anchor="b"/>
          <a:lstStyle>
            <a:lvl1pPr algn="l">
              <a:defRPr sz="1500" b="1"/>
            </a:lvl1pPr>
          </a:lstStyle>
          <a:p>
            <a:r>
              <a:rPr lang="en-US"/>
              <a:t>Click to edit Master title style</a:t>
            </a:r>
            <a:endParaRPr lang="id-ID"/>
          </a:p>
        </p:txBody>
      </p:sp>
      <p:sp>
        <p:nvSpPr>
          <p:cNvPr id="3" name="Content Placeholder 2"/>
          <p:cNvSpPr>
            <a:spLocks noGrp="1"/>
          </p:cNvSpPr>
          <p:nvPr>
            <p:ph idx="1"/>
          </p:nvPr>
        </p:nvSpPr>
        <p:spPr>
          <a:xfrm>
            <a:off x="3575053" y="204794"/>
            <a:ext cx="5111750" cy="4389835"/>
          </a:xfrm>
        </p:spPr>
        <p:txBody>
          <a:bodyPr/>
          <a:lstStyle>
            <a:lvl1pPr>
              <a:defRPr sz="2400"/>
            </a:lvl1pPr>
            <a:lvl2pPr>
              <a:defRPr sz="2100"/>
            </a:lvl2pPr>
            <a:lvl3pPr>
              <a:defRPr sz="172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0" y="1076328"/>
            <a:ext cx="3008313" cy="3518297"/>
          </a:xfrm>
        </p:spPr>
        <p:txBody>
          <a:bodyPr/>
          <a:lstStyle>
            <a:lvl1pPr marL="0" indent="0">
              <a:buNone/>
              <a:defRPr sz="1050"/>
            </a:lvl1pPr>
            <a:lvl2pPr marL="342861" indent="0">
              <a:buNone/>
              <a:defRPr sz="900"/>
            </a:lvl2pPr>
            <a:lvl3pPr marL="685722" indent="0">
              <a:buNone/>
              <a:defRPr sz="825"/>
            </a:lvl3pPr>
            <a:lvl4pPr marL="1028584" indent="0">
              <a:buNone/>
              <a:defRPr sz="675"/>
            </a:lvl4pPr>
            <a:lvl5pPr marL="1371444" indent="0">
              <a:buNone/>
              <a:defRPr sz="675"/>
            </a:lvl5pPr>
            <a:lvl6pPr marL="1714305" indent="0">
              <a:buNone/>
              <a:defRPr sz="675"/>
            </a:lvl6pPr>
            <a:lvl7pPr marL="2057166" indent="0">
              <a:buNone/>
              <a:defRPr sz="675"/>
            </a:lvl7pPr>
            <a:lvl8pPr marL="2400027" indent="0">
              <a:buNone/>
              <a:defRPr sz="675"/>
            </a:lvl8pPr>
            <a:lvl9pPr marL="2742888"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79"/>
            <a:ext cx="2133600" cy="273844"/>
          </a:xfrm>
          <a:prstGeom prst="rect">
            <a:avLst/>
          </a:prstGeom>
        </p:spPr>
        <p:txBody>
          <a:bodyPr/>
          <a:lstStyle>
            <a:lvl1pPr>
              <a:defRPr/>
            </a:lvl1pPr>
          </a:lstStyle>
          <a:p>
            <a:fld id="{27056DF0-F934-4F0B-8FCD-B917CC9EAC98}" type="datetime1">
              <a:rPr lang="id-ID" altLang="id-ID"/>
              <a:pPr/>
              <a:t>26/07/2021</a:t>
            </a:fld>
            <a:endParaRPr lang="id-ID" altLang="id-ID"/>
          </a:p>
        </p:txBody>
      </p:sp>
      <p:sp>
        <p:nvSpPr>
          <p:cNvPr id="6" name="Footer Placeholder 5"/>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1120755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6"/>
            <a:ext cx="5486400" cy="425054"/>
          </a:xfrm>
        </p:spPr>
        <p:txBody>
          <a:bodyPr anchor="b"/>
          <a:lstStyle>
            <a:lvl1pPr algn="l">
              <a:defRPr sz="1500" b="1"/>
            </a:lvl1pPr>
          </a:lstStyle>
          <a:p>
            <a:r>
              <a:rPr lang="en-US"/>
              <a:t>Click to edit Master title style</a:t>
            </a:r>
            <a:endParaRPr lang="id-ID"/>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61" indent="0">
              <a:buNone/>
              <a:defRPr sz="2100"/>
            </a:lvl2pPr>
            <a:lvl3pPr marL="685722" indent="0">
              <a:buNone/>
              <a:defRPr sz="1725"/>
            </a:lvl3pPr>
            <a:lvl4pPr marL="1028584" indent="0">
              <a:buNone/>
              <a:defRPr sz="1500"/>
            </a:lvl4pPr>
            <a:lvl5pPr marL="1371444" indent="0">
              <a:buNone/>
              <a:defRPr sz="1500"/>
            </a:lvl5pPr>
            <a:lvl6pPr marL="1714305" indent="0">
              <a:buNone/>
              <a:defRPr sz="1500"/>
            </a:lvl6pPr>
            <a:lvl7pPr marL="2057166" indent="0">
              <a:buNone/>
              <a:defRPr sz="1500"/>
            </a:lvl7pPr>
            <a:lvl8pPr marL="2400027" indent="0">
              <a:buNone/>
              <a:defRPr sz="1500"/>
            </a:lvl8pPr>
            <a:lvl9pPr marL="2742888" indent="0">
              <a:buNone/>
              <a:defRPr sz="1500"/>
            </a:lvl9pPr>
          </a:lstStyle>
          <a:p>
            <a:pPr lvl="0"/>
            <a:endParaRPr lang="id-ID" noProof="0"/>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050"/>
            </a:lvl1pPr>
            <a:lvl2pPr marL="342861" indent="0">
              <a:buNone/>
              <a:defRPr sz="900"/>
            </a:lvl2pPr>
            <a:lvl3pPr marL="685722" indent="0">
              <a:buNone/>
              <a:defRPr sz="825"/>
            </a:lvl3pPr>
            <a:lvl4pPr marL="1028584" indent="0">
              <a:buNone/>
              <a:defRPr sz="675"/>
            </a:lvl4pPr>
            <a:lvl5pPr marL="1371444" indent="0">
              <a:buNone/>
              <a:defRPr sz="675"/>
            </a:lvl5pPr>
            <a:lvl6pPr marL="1714305" indent="0">
              <a:buNone/>
              <a:defRPr sz="675"/>
            </a:lvl6pPr>
            <a:lvl7pPr marL="2057166" indent="0">
              <a:buNone/>
              <a:defRPr sz="675"/>
            </a:lvl7pPr>
            <a:lvl8pPr marL="2400027" indent="0">
              <a:buNone/>
              <a:defRPr sz="675"/>
            </a:lvl8pPr>
            <a:lvl9pPr marL="2742888"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79"/>
            <a:ext cx="2133600" cy="273844"/>
          </a:xfrm>
          <a:prstGeom prst="rect">
            <a:avLst/>
          </a:prstGeom>
        </p:spPr>
        <p:txBody>
          <a:bodyPr/>
          <a:lstStyle>
            <a:lvl1pPr>
              <a:defRPr/>
            </a:lvl1pPr>
          </a:lstStyle>
          <a:p>
            <a:fld id="{6464BC0E-1791-4133-B8C0-463D83516394}" type="datetime1">
              <a:rPr lang="id-ID" altLang="id-ID"/>
              <a:pPr/>
              <a:t>26/07/2021</a:t>
            </a:fld>
            <a:endParaRPr lang="id-ID" altLang="id-ID"/>
          </a:p>
        </p:txBody>
      </p:sp>
      <p:sp>
        <p:nvSpPr>
          <p:cNvPr id="6" name="Footer Placeholder 5"/>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3872593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 and No Key Poi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C7B6C7-20A7-0644-AFFD-0DC74CEEAA6B}"/>
              </a:ext>
            </a:extLst>
          </p:cNvPr>
          <p:cNvSpPr>
            <a:spLocks noGrp="1"/>
          </p:cNvSpPr>
          <p:nvPr>
            <p:ph type="body" sz="quarter" idx="12" hasCustomPrompt="1"/>
          </p:nvPr>
        </p:nvSpPr>
        <p:spPr>
          <a:xfrm>
            <a:off x="250825" y="163489"/>
            <a:ext cx="7993289" cy="392239"/>
          </a:xfrm>
          <a:prstGeom prst="rect">
            <a:avLst/>
          </a:prstGeom>
        </p:spPr>
        <p:txBody>
          <a:bodyPr lIns="0" tIns="0" rIns="0" bIns="0">
            <a:noAutofit/>
          </a:bodyPr>
          <a:lstStyle>
            <a:lvl1pPr marL="0" indent="0">
              <a:spcBef>
                <a:spcPts val="0"/>
              </a:spcBef>
              <a:buNone/>
              <a:defRPr lang="en-US" sz="1900" b="1" kern="1200" baseline="0" dirty="0">
                <a:solidFill>
                  <a:schemeClr val="tx1"/>
                </a:solidFill>
                <a:uFill>
                  <a:solidFill>
                    <a:schemeClr val="tx2"/>
                  </a:solidFill>
                </a:uFill>
                <a:latin typeface="Arial" panose="020B0604020202020204" pitchFamily="34" charset="0"/>
                <a:ea typeface="+mj-ea"/>
                <a:cs typeface="Arial" panose="020B0604020202020204" pitchFamily="34" charset="0"/>
              </a:defRPr>
            </a:lvl1pPr>
          </a:lstStyle>
          <a:p>
            <a:pPr lvl="0"/>
            <a:r>
              <a:rPr lang="en-US" dirty="0"/>
              <a:t>Title – one line</a:t>
            </a:r>
          </a:p>
        </p:txBody>
      </p:sp>
      <p:sp>
        <p:nvSpPr>
          <p:cNvPr id="19" name="Text Placeholder 18">
            <a:extLst>
              <a:ext uri="{FF2B5EF4-FFF2-40B4-BE49-F238E27FC236}">
                <a16:creationId xmlns:a16="http://schemas.microsoft.com/office/drawing/2014/main" id="{9246A33C-4CCA-D94F-B63F-FDDF33C59417}"/>
              </a:ext>
            </a:extLst>
          </p:cNvPr>
          <p:cNvSpPr>
            <a:spLocks noGrp="1"/>
          </p:cNvSpPr>
          <p:nvPr>
            <p:ph type="body" sz="quarter" idx="14" hasCustomPrompt="1"/>
          </p:nvPr>
        </p:nvSpPr>
        <p:spPr>
          <a:xfrm>
            <a:off x="250825" y="669475"/>
            <a:ext cx="8642350" cy="284370"/>
          </a:xfrm>
          <a:prstGeom prst="rect">
            <a:avLst/>
          </a:prstGeom>
        </p:spPr>
        <p:txBody>
          <a:bodyPr lIns="0"/>
          <a:lstStyle>
            <a:lvl1pPr marL="0" indent="0" algn="ctr">
              <a:spcBef>
                <a:spcPts val="0"/>
              </a:spcBef>
              <a:buNone/>
              <a:defRPr lang="en-US" sz="1200" b="0" kern="1200" dirty="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Graph title, centered</a:t>
            </a:r>
          </a:p>
        </p:txBody>
      </p:sp>
      <p:sp>
        <p:nvSpPr>
          <p:cNvPr id="6" name="Rectangle 5">
            <a:extLst>
              <a:ext uri="{FF2B5EF4-FFF2-40B4-BE49-F238E27FC236}">
                <a16:creationId xmlns:a16="http://schemas.microsoft.com/office/drawing/2014/main" id="{F40A98B3-082B-774A-9572-CF25819A0B82}"/>
              </a:ext>
            </a:extLst>
          </p:cNvPr>
          <p:cNvSpPr/>
          <p:nvPr userDrawn="1"/>
        </p:nvSpPr>
        <p:spPr>
          <a:xfrm>
            <a:off x="250825" y="576000"/>
            <a:ext cx="8642350" cy="4262236"/>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DB09F562-73F0-B74E-9D0B-A9A3CB8E23E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1367" y="231150"/>
            <a:ext cx="521808" cy="217149"/>
          </a:xfrm>
          <a:prstGeom prst="rect">
            <a:avLst/>
          </a:prstGeom>
        </p:spPr>
      </p:pic>
    </p:spTree>
    <p:extLst>
      <p:ext uri="{BB962C8B-B14F-4D97-AF65-F5344CB8AC3E}">
        <p14:creationId xmlns:p14="http://schemas.microsoft.com/office/powerpoint/2010/main" val="3120141975"/>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100">
          <p15:clr>
            <a:srgbClr val="FBAE40"/>
          </p15:clr>
        </p15:guide>
        <p15:guide id="4" pos="539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a:lvl1pPr>
          </a:lstStyle>
          <a:p>
            <a:fld id="{E9D7C375-3A52-4F7C-A7D8-4EFAEAC5F2F0}" type="datetime1">
              <a:rPr lang="id-ID" altLang="id-ID"/>
              <a:pPr/>
              <a:t>26/07/2021</a:t>
            </a:fld>
            <a:endParaRPr lang="id-ID" altLang="id-ID"/>
          </a:p>
        </p:txBody>
      </p:sp>
      <p:sp>
        <p:nvSpPr>
          <p:cNvPr id="5" name="Footer Placeholder 4"/>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4236057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a:lvl1pPr>
          </a:lstStyle>
          <a:p>
            <a:fld id="{AD3AF99D-C2C3-4341-90C1-8C33D4E553C2}" type="datetime1">
              <a:rPr lang="id-ID" altLang="id-ID"/>
              <a:pPr/>
              <a:t>26/07/2021</a:t>
            </a:fld>
            <a:endParaRPr lang="id-ID" altLang="id-ID"/>
          </a:p>
        </p:txBody>
      </p:sp>
      <p:sp>
        <p:nvSpPr>
          <p:cNvPr id="5" name="Footer Placeholder 4"/>
          <p:cNvSpPr>
            <a:spLocks noGrp="1"/>
          </p:cNvSpPr>
          <p:nvPr>
            <p:ph type="ftr" sz="quarter" idx="11"/>
          </p:nvPr>
        </p:nvSpPr>
        <p:spPr>
          <a:xfrm>
            <a:off x="5723792" y="4869673"/>
            <a:ext cx="2895600" cy="273844"/>
          </a:xfrm>
          <a:prstGeom prst="rect">
            <a:avLst/>
          </a:prstGeom>
        </p:spPr>
        <p:txBody>
          <a:bodyPr vert="horz" wrap="square" lIns="91429" tIns="45715" rIns="91429" bIns="45715" numCol="1" anchor="t" anchorCtr="0" compatLnSpc="1">
            <a:prstTxWarp prst="textNoShape">
              <a:avLst/>
            </a:prstTxWarp>
          </a:bodyPr>
          <a:lstStyle>
            <a:lvl1pPr>
              <a:defRPr>
                <a:solidFill>
                  <a:srgbClr val="000000"/>
                </a:solidFill>
                <a:latin typeface="Calibri" pitchFamily="34" charset="0"/>
              </a:defRPr>
            </a:lvl1pPr>
          </a:lstStyle>
          <a:p>
            <a:endParaRPr lang="id-ID" altLang="id-ID"/>
          </a:p>
        </p:txBody>
      </p:sp>
    </p:spTree>
    <p:extLst>
      <p:ext uri="{BB962C8B-B14F-4D97-AF65-F5344CB8AC3E}">
        <p14:creationId xmlns:p14="http://schemas.microsoft.com/office/powerpoint/2010/main" val="1160875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538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7735" y="33468"/>
            <a:ext cx="8554152" cy="378042"/>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4767279"/>
            <a:ext cx="2133600" cy="273844"/>
          </a:xfrm>
          <a:prstGeom prst="rect">
            <a:avLst/>
          </a:prstGeom>
        </p:spPr>
        <p:txBody>
          <a:bodyPr/>
          <a:lstStyle>
            <a:lvl1pPr>
              <a:defRPr sz="3225">
                <a:latin typeface="Arial" pitchFamily="34" charset="0"/>
              </a:defRPr>
            </a:lvl1pPr>
          </a:lstStyle>
          <a:p>
            <a:fld id="{78468993-4BF6-4906-B1F5-2EBB8876EDE8}" type="datetime1">
              <a:rPr lang="en-US" altLang="id-ID"/>
              <a:pPr/>
              <a:t>7/26/2021</a:t>
            </a:fld>
            <a:endParaRPr lang="en-US" altLang="id-ID"/>
          </a:p>
        </p:txBody>
      </p:sp>
      <p:sp>
        <p:nvSpPr>
          <p:cNvPr id="4" name="Footer Placeholder 4"/>
          <p:cNvSpPr>
            <a:spLocks noGrp="1"/>
          </p:cNvSpPr>
          <p:nvPr>
            <p:ph type="ftr" sz="quarter" idx="11"/>
          </p:nvPr>
        </p:nvSpPr>
        <p:spPr>
          <a:xfrm>
            <a:off x="3124200" y="4767279"/>
            <a:ext cx="2895600" cy="273844"/>
          </a:xfrm>
          <a:prstGeom prst="rect">
            <a:avLst/>
          </a:prstGeom>
        </p:spPr>
        <p:txBody>
          <a:bodyPr vert="horz" wrap="square" lIns="91429" tIns="45715" rIns="91429" bIns="45715" numCol="1" anchor="t" anchorCtr="0" compatLnSpc="1">
            <a:prstTxWarp prst="textNoShape">
              <a:avLst/>
            </a:prstTxWarp>
          </a:bodyPr>
          <a:lstStyle>
            <a:lvl1pPr>
              <a:defRPr sz="3225">
                <a:solidFill>
                  <a:srgbClr val="898989"/>
                </a:solidFill>
              </a:defRPr>
            </a:lvl1pPr>
          </a:lstStyle>
          <a:p>
            <a:endParaRPr lang="en-US" altLang="id-ID"/>
          </a:p>
        </p:txBody>
      </p:sp>
    </p:spTree>
    <p:extLst>
      <p:ext uri="{BB962C8B-B14F-4D97-AF65-F5344CB8AC3E}">
        <p14:creationId xmlns:p14="http://schemas.microsoft.com/office/powerpoint/2010/main" val="2827233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Placeholder 8"/>
          <p:cNvSpPr>
            <a:spLocks noGrp="1"/>
          </p:cNvSpPr>
          <p:nvPr>
            <p:ph type="title"/>
          </p:nvPr>
        </p:nvSpPr>
        <p:spPr bwMode="auto">
          <a:xfrm>
            <a:off x="457200" y="0"/>
            <a:ext cx="8229600" cy="400050"/>
          </a:xfrm>
          <a:prstGeom prst="rect">
            <a:avLst/>
          </a:prstGeom>
          <a:noFill/>
          <a:ln w="9525">
            <a:noFill/>
            <a:miter lim="800000"/>
            <a:headEnd/>
            <a:tailEnd/>
          </a:ln>
        </p:spPr>
        <p:txBody>
          <a:bodyPr/>
          <a:lstStyle/>
          <a:p>
            <a:pPr lvl="0"/>
            <a:r>
              <a:rPr lang="en-US" dirty="0"/>
              <a:t>CLICK TO EDIT MASTER TITLE STYLE</a:t>
            </a:r>
          </a:p>
        </p:txBody>
      </p:sp>
    </p:spTree>
    <p:extLst>
      <p:ext uri="{BB962C8B-B14F-4D97-AF65-F5344CB8AC3E}">
        <p14:creationId xmlns:p14="http://schemas.microsoft.com/office/powerpoint/2010/main" val="1348256262"/>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61" indent="0" algn="ctr">
              <a:buNone/>
              <a:defRPr>
                <a:solidFill>
                  <a:schemeClr val="tx1">
                    <a:tint val="75000"/>
                  </a:schemeClr>
                </a:solidFill>
              </a:defRPr>
            </a:lvl2pPr>
            <a:lvl3pPr marL="685722" indent="0" algn="ctr">
              <a:buNone/>
              <a:defRPr>
                <a:solidFill>
                  <a:schemeClr val="tx1">
                    <a:tint val="75000"/>
                  </a:schemeClr>
                </a:solidFill>
              </a:defRPr>
            </a:lvl3pPr>
            <a:lvl4pPr marL="1028584" indent="0" algn="ctr">
              <a:buNone/>
              <a:defRPr>
                <a:solidFill>
                  <a:schemeClr val="tx1">
                    <a:tint val="75000"/>
                  </a:schemeClr>
                </a:solidFill>
              </a:defRPr>
            </a:lvl4pPr>
            <a:lvl5pPr marL="1371444" indent="0" algn="ctr">
              <a:buNone/>
              <a:defRPr>
                <a:solidFill>
                  <a:schemeClr val="tx1">
                    <a:tint val="75000"/>
                  </a:schemeClr>
                </a:solidFill>
              </a:defRPr>
            </a:lvl5pPr>
            <a:lvl6pPr marL="1714305" indent="0" algn="ctr">
              <a:buNone/>
              <a:defRPr>
                <a:solidFill>
                  <a:schemeClr val="tx1">
                    <a:tint val="75000"/>
                  </a:schemeClr>
                </a:solidFill>
              </a:defRPr>
            </a:lvl6pPr>
            <a:lvl7pPr marL="2057166" indent="0" algn="ctr">
              <a:buNone/>
              <a:defRPr>
                <a:solidFill>
                  <a:schemeClr val="tx1">
                    <a:tint val="75000"/>
                  </a:schemeClr>
                </a:solidFill>
              </a:defRPr>
            </a:lvl7pPr>
            <a:lvl8pPr marL="2400027" indent="0" algn="ctr">
              <a:buNone/>
              <a:defRPr>
                <a:solidFill>
                  <a:schemeClr val="tx1">
                    <a:tint val="75000"/>
                  </a:schemeClr>
                </a:solidFill>
              </a:defRPr>
            </a:lvl8pPr>
            <a:lvl9pPr marL="2742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sz="1350"/>
            </a:lvl1pPr>
          </a:lstStyle>
          <a:p>
            <a:fld id="{47504620-FB0F-4A4C-A9F0-B7285275E545}" type="datetime1">
              <a:rPr lang="en-US" altLang="id-ID"/>
              <a:pPr/>
              <a:t>7/26/2021</a:t>
            </a:fld>
            <a:endParaRPr lang="en-US" altLang="id-ID"/>
          </a:p>
        </p:txBody>
      </p:sp>
      <p:sp>
        <p:nvSpPr>
          <p:cNvPr id="5" name="Footer Placeholder 4"/>
          <p:cNvSpPr>
            <a:spLocks noGrp="1"/>
          </p:cNvSpPr>
          <p:nvPr>
            <p:ph type="ftr" sz="quarter" idx="11"/>
          </p:nvPr>
        </p:nvSpPr>
        <p:spPr>
          <a:xfrm>
            <a:off x="3124200" y="4812523"/>
            <a:ext cx="2895600" cy="273844"/>
          </a:xfrm>
          <a:prstGeom prst="rect">
            <a:avLst/>
          </a:prstGeom>
        </p:spPr>
        <p:txBody>
          <a:bodyPr vert="horz" wrap="square" lIns="91429" tIns="45715" rIns="91429" bIns="45715" numCol="1" anchor="t" anchorCtr="0" compatLnSpc="1">
            <a:prstTxWarp prst="textNoShape">
              <a:avLst/>
            </a:prstTxWarp>
          </a:bodyPr>
          <a:lstStyle>
            <a:lvl1pPr>
              <a:defRPr>
                <a:latin typeface="Calibri" pitchFamily="34" charset="0"/>
              </a:defRPr>
            </a:lvl1pPr>
          </a:lstStyle>
          <a:p>
            <a:endParaRPr lang="id-ID" altLang="id-ID"/>
          </a:p>
        </p:txBody>
      </p:sp>
      <p:sp>
        <p:nvSpPr>
          <p:cNvPr id="6" name="Slide Number Placeholder 5"/>
          <p:cNvSpPr>
            <a:spLocks noGrp="1"/>
          </p:cNvSpPr>
          <p:nvPr>
            <p:ph type="sldNum" sz="quarter" idx="12"/>
          </p:nvPr>
        </p:nvSpPr>
        <p:spPr>
          <a:xfrm>
            <a:off x="6553200" y="4812523"/>
            <a:ext cx="2133600" cy="273844"/>
          </a:xfrm>
          <a:prstGeom prst="rect">
            <a:avLst/>
          </a:prstGeom>
        </p:spPr>
        <p:txBody>
          <a:bodyPr vert="horz" wrap="square" lIns="91429" tIns="45715" rIns="91429" bIns="45715" numCol="1" anchor="t" anchorCtr="0" compatLnSpc="1">
            <a:prstTxWarp prst="textNoShape">
              <a:avLst/>
            </a:prstTxWarp>
          </a:bodyPr>
          <a:lstStyle>
            <a:lvl1pPr>
              <a:defRPr>
                <a:latin typeface="Calibri" pitchFamily="34" charset="0"/>
              </a:defRPr>
            </a:lvl1pPr>
          </a:lstStyle>
          <a:p>
            <a:fld id="{DB48F1B6-3B24-4AB2-96A6-ED81FE070ED4}" type="slidenum">
              <a:rPr lang="en-US" altLang="id-ID"/>
              <a:pPr/>
              <a:t>‹#›</a:t>
            </a:fld>
            <a:endParaRPr lang="en-US" altLang="id-ID"/>
          </a:p>
        </p:txBody>
      </p:sp>
    </p:spTree>
    <p:extLst>
      <p:ext uri="{BB962C8B-B14F-4D97-AF65-F5344CB8AC3E}">
        <p14:creationId xmlns:p14="http://schemas.microsoft.com/office/powerpoint/2010/main" val="1284460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61" indent="0" algn="ctr">
              <a:buNone/>
              <a:defRPr>
                <a:solidFill>
                  <a:schemeClr val="tx1">
                    <a:tint val="75000"/>
                  </a:schemeClr>
                </a:solidFill>
              </a:defRPr>
            </a:lvl2pPr>
            <a:lvl3pPr marL="685722" indent="0" algn="ctr">
              <a:buNone/>
              <a:defRPr>
                <a:solidFill>
                  <a:schemeClr val="tx1">
                    <a:tint val="75000"/>
                  </a:schemeClr>
                </a:solidFill>
              </a:defRPr>
            </a:lvl3pPr>
            <a:lvl4pPr marL="1028584" indent="0" algn="ctr">
              <a:buNone/>
              <a:defRPr>
                <a:solidFill>
                  <a:schemeClr val="tx1">
                    <a:tint val="75000"/>
                  </a:schemeClr>
                </a:solidFill>
              </a:defRPr>
            </a:lvl4pPr>
            <a:lvl5pPr marL="1371444" indent="0" algn="ctr">
              <a:buNone/>
              <a:defRPr>
                <a:solidFill>
                  <a:schemeClr val="tx1">
                    <a:tint val="75000"/>
                  </a:schemeClr>
                </a:solidFill>
              </a:defRPr>
            </a:lvl5pPr>
            <a:lvl6pPr marL="1714305" indent="0" algn="ctr">
              <a:buNone/>
              <a:defRPr>
                <a:solidFill>
                  <a:schemeClr val="tx1">
                    <a:tint val="75000"/>
                  </a:schemeClr>
                </a:solidFill>
              </a:defRPr>
            </a:lvl6pPr>
            <a:lvl7pPr marL="2057166" indent="0" algn="ctr">
              <a:buNone/>
              <a:defRPr>
                <a:solidFill>
                  <a:schemeClr val="tx1">
                    <a:tint val="75000"/>
                  </a:schemeClr>
                </a:solidFill>
              </a:defRPr>
            </a:lvl7pPr>
            <a:lvl8pPr marL="2400027" indent="0" algn="ctr">
              <a:buNone/>
              <a:defRPr>
                <a:solidFill>
                  <a:schemeClr val="tx1">
                    <a:tint val="75000"/>
                  </a:schemeClr>
                </a:solidFill>
              </a:defRPr>
            </a:lvl8pPr>
            <a:lvl9pPr marL="2742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79"/>
            <a:ext cx="2133600" cy="273844"/>
          </a:xfrm>
          <a:prstGeom prst="rect">
            <a:avLst/>
          </a:prstGeom>
        </p:spPr>
        <p:txBody>
          <a:bodyPr/>
          <a:lstStyle>
            <a:lvl1pPr>
              <a:defRPr sz="1350"/>
            </a:lvl1pPr>
          </a:lstStyle>
          <a:p>
            <a:fld id="{5584D813-7A01-4B23-8808-E1F5AA39309D}" type="datetime1">
              <a:rPr lang="en-US" altLang="id-ID"/>
              <a:pPr/>
              <a:t>7/26/2021</a:t>
            </a:fld>
            <a:endParaRPr lang="en-US" altLang="id-ID"/>
          </a:p>
        </p:txBody>
      </p:sp>
      <p:sp>
        <p:nvSpPr>
          <p:cNvPr id="5" name="Footer Placeholder 4"/>
          <p:cNvSpPr>
            <a:spLocks noGrp="1"/>
          </p:cNvSpPr>
          <p:nvPr>
            <p:ph type="ftr" sz="quarter" idx="11"/>
          </p:nvPr>
        </p:nvSpPr>
        <p:spPr>
          <a:xfrm>
            <a:off x="3124200" y="4812523"/>
            <a:ext cx="2895600" cy="273844"/>
          </a:xfrm>
          <a:prstGeom prst="rect">
            <a:avLst/>
          </a:prstGeom>
        </p:spPr>
        <p:txBody>
          <a:bodyPr vert="horz" wrap="square" lIns="91429" tIns="45715" rIns="91429" bIns="45715" numCol="1" anchor="t" anchorCtr="0" compatLnSpc="1">
            <a:prstTxWarp prst="textNoShape">
              <a:avLst/>
            </a:prstTxWarp>
          </a:bodyPr>
          <a:lstStyle>
            <a:lvl1pPr>
              <a:defRPr>
                <a:latin typeface="Calibri" pitchFamily="34" charset="0"/>
              </a:defRPr>
            </a:lvl1pPr>
          </a:lstStyle>
          <a:p>
            <a:endParaRPr lang="id-ID" altLang="id-ID"/>
          </a:p>
        </p:txBody>
      </p:sp>
      <p:sp>
        <p:nvSpPr>
          <p:cNvPr id="6" name="Slide Number Placeholder 5"/>
          <p:cNvSpPr>
            <a:spLocks noGrp="1"/>
          </p:cNvSpPr>
          <p:nvPr>
            <p:ph type="sldNum" sz="quarter" idx="12"/>
          </p:nvPr>
        </p:nvSpPr>
        <p:spPr>
          <a:xfrm>
            <a:off x="6553200" y="4812523"/>
            <a:ext cx="2133600" cy="273844"/>
          </a:xfrm>
          <a:prstGeom prst="rect">
            <a:avLst/>
          </a:prstGeom>
        </p:spPr>
        <p:txBody>
          <a:bodyPr vert="horz" wrap="square" lIns="91429" tIns="45715" rIns="91429" bIns="45715" numCol="1" anchor="t" anchorCtr="0" compatLnSpc="1">
            <a:prstTxWarp prst="textNoShape">
              <a:avLst/>
            </a:prstTxWarp>
          </a:bodyPr>
          <a:lstStyle>
            <a:lvl1pPr>
              <a:defRPr>
                <a:latin typeface="Calibri" pitchFamily="34" charset="0"/>
              </a:defRPr>
            </a:lvl1pPr>
          </a:lstStyle>
          <a:p>
            <a:fld id="{64365130-70EB-41C6-96C7-51EACB5A6B0A}" type="slidenum">
              <a:rPr lang="en-US" altLang="id-ID"/>
              <a:pPr/>
              <a:t>‹#›</a:t>
            </a:fld>
            <a:endParaRPr lang="en-US" altLang="id-ID"/>
          </a:p>
        </p:txBody>
      </p:sp>
    </p:spTree>
    <p:extLst>
      <p:ext uri="{BB962C8B-B14F-4D97-AF65-F5344CB8AC3E}">
        <p14:creationId xmlns:p14="http://schemas.microsoft.com/office/powerpoint/2010/main" val="4183527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Rectangle 1"/>
          <p:cNvSpPr/>
          <p:nvPr userDrawn="1"/>
        </p:nvSpPr>
        <p:spPr>
          <a:xfrm>
            <a:off x="0" y="0"/>
            <a:ext cx="9144000" cy="1553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id-ID" altLang="id-ID" sz="1350">
              <a:solidFill>
                <a:srgbClr val="FFFFFF"/>
              </a:solidFill>
              <a:latin typeface="Calibri" pitchFamily="34" charset="0"/>
            </a:endParaRPr>
          </a:p>
        </p:txBody>
      </p:sp>
      <p:sp>
        <p:nvSpPr>
          <p:cNvPr id="3" name="Date Placeholder 2"/>
          <p:cNvSpPr>
            <a:spLocks noGrp="1"/>
          </p:cNvSpPr>
          <p:nvPr>
            <p:ph type="dt" sz="half" idx="10"/>
          </p:nvPr>
        </p:nvSpPr>
        <p:spPr>
          <a:xfrm>
            <a:off x="457200" y="4767279"/>
            <a:ext cx="2133600" cy="273844"/>
          </a:xfrm>
          <a:prstGeom prst="rect">
            <a:avLst/>
          </a:prstGeom>
        </p:spPr>
        <p:txBody>
          <a:bodyPr/>
          <a:lstStyle>
            <a:lvl1pPr>
              <a:defRPr/>
            </a:lvl1pPr>
          </a:lstStyle>
          <a:p>
            <a:fld id="{78685C75-A7FD-4B05-AD9F-ABD8606276F8}" type="datetime1">
              <a:rPr lang="id-ID" altLang="id-ID"/>
              <a:pPr/>
              <a:t>26/07/2021</a:t>
            </a:fld>
            <a:endParaRPr lang="id-ID" altLang="id-ID"/>
          </a:p>
        </p:txBody>
      </p:sp>
      <p:sp>
        <p:nvSpPr>
          <p:cNvPr id="4" name="Footer Placeholder 3"/>
          <p:cNvSpPr>
            <a:spLocks noGrp="1"/>
          </p:cNvSpPr>
          <p:nvPr>
            <p:ph type="ftr" sz="quarter" idx="11"/>
          </p:nvPr>
        </p:nvSpPr>
        <p:spPr>
          <a:xfrm>
            <a:off x="3124200" y="4767279"/>
            <a:ext cx="2895600" cy="273844"/>
          </a:xfrm>
          <a:prstGeom prst="rect">
            <a:avLst/>
          </a:prstGeom>
        </p:spPr>
        <p:txBody>
          <a:bodyPr vert="horz" wrap="square" lIns="91429" tIns="45715" rIns="91429" bIns="45715" numCol="1" anchor="t" anchorCtr="0" compatLnSpc="1">
            <a:prstTxWarp prst="textNoShape">
              <a:avLst/>
            </a:prstTxWarp>
          </a:bodyPr>
          <a:lstStyle>
            <a:lvl1pPr>
              <a:defRPr>
                <a:latin typeface="Calibri" pitchFamily="34" charset="0"/>
              </a:defRPr>
            </a:lvl1pPr>
          </a:lstStyle>
          <a:p>
            <a:endParaRPr lang="id-ID" altLang="id-ID"/>
          </a:p>
        </p:txBody>
      </p:sp>
      <p:sp>
        <p:nvSpPr>
          <p:cNvPr id="5" name="Slide Number Placeholder 4"/>
          <p:cNvSpPr>
            <a:spLocks noGrp="1"/>
          </p:cNvSpPr>
          <p:nvPr>
            <p:ph type="sldNum" sz="quarter" idx="12"/>
          </p:nvPr>
        </p:nvSpPr>
        <p:spPr>
          <a:xfrm>
            <a:off x="6553200" y="4767279"/>
            <a:ext cx="2133600" cy="273844"/>
          </a:xfrm>
          <a:prstGeom prst="rect">
            <a:avLst/>
          </a:prstGeom>
        </p:spPr>
        <p:txBody>
          <a:bodyPr vert="horz" wrap="square" lIns="91429" tIns="45715" rIns="91429" bIns="45715" numCol="1" anchor="t" anchorCtr="0" compatLnSpc="1">
            <a:prstTxWarp prst="textNoShape">
              <a:avLst/>
            </a:prstTxWarp>
          </a:bodyPr>
          <a:lstStyle>
            <a:lvl1pPr>
              <a:defRPr>
                <a:latin typeface="Calibri" pitchFamily="34" charset="0"/>
              </a:defRPr>
            </a:lvl1pPr>
          </a:lstStyle>
          <a:p>
            <a:fld id="{10F16F7E-42CB-4D25-8966-E713DF6CB2A3}" type="slidenum">
              <a:rPr lang="id-ID" altLang="id-ID"/>
              <a:pPr/>
              <a:t>‹#›</a:t>
            </a:fld>
            <a:endParaRPr lang="id-ID" altLang="id-ID" dirty="0"/>
          </a:p>
        </p:txBody>
      </p:sp>
    </p:spTree>
    <p:extLst>
      <p:ext uri="{BB962C8B-B14F-4D97-AF65-F5344CB8AC3E}">
        <p14:creationId xmlns:p14="http://schemas.microsoft.com/office/powerpoint/2010/main" val="884813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2146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id-ID"/>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660D8F7D-3302-490E-B1A4-3196CD57AA4C}" type="datetimeFigureOut">
              <a:rPr lang="id-ID" smtClean="0"/>
              <a:t>26/07/2021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252433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1 colum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441CA57-6943-9F41-9E1E-50E2F585B99E}"/>
              </a:ext>
            </a:extLst>
          </p:cNvPr>
          <p:cNvSpPr>
            <a:spLocks noGrp="1"/>
          </p:cNvSpPr>
          <p:nvPr>
            <p:ph type="body" sz="quarter" idx="12" hasCustomPrompt="1"/>
          </p:nvPr>
        </p:nvSpPr>
        <p:spPr>
          <a:xfrm>
            <a:off x="250825" y="164878"/>
            <a:ext cx="7993290" cy="434767"/>
          </a:xfrm>
          <a:prstGeom prst="rect">
            <a:avLst/>
          </a:prstGeom>
        </p:spPr>
        <p:txBody>
          <a:bodyPr lIns="0" tIns="0" rIns="0" bIns="0">
            <a:noAutofit/>
          </a:bodyPr>
          <a:lstStyle>
            <a:lvl1pPr marL="0" indent="0">
              <a:buNone/>
              <a:defRPr lang="en-US" sz="1900" b="1" kern="1200" baseline="0" dirty="0">
                <a:solidFill>
                  <a:schemeClr val="tx1"/>
                </a:solidFill>
                <a:uFill>
                  <a:solidFill>
                    <a:schemeClr val="tx2"/>
                  </a:solidFill>
                </a:uFill>
                <a:latin typeface="Arial" panose="020B0604020202020204" pitchFamily="34" charset="0"/>
                <a:ea typeface="+mj-ea"/>
                <a:cs typeface="Arial" panose="020B0604020202020204" pitchFamily="34" charset="0"/>
              </a:defRPr>
            </a:lvl1pPr>
          </a:lstStyle>
          <a:p>
            <a:pPr lvl="0"/>
            <a:r>
              <a:rPr lang="en-US" dirty="0"/>
              <a:t>Title – body text in one column</a:t>
            </a:r>
          </a:p>
        </p:txBody>
      </p:sp>
      <p:sp>
        <p:nvSpPr>
          <p:cNvPr id="5" name="Text Placeholder 4">
            <a:extLst>
              <a:ext uri="{FF2B5EF4-FFF2-40B4-BE49-F238E27FC236}">
                <a16:creationId xmlns:a16="http://schemas.microsoft.com/office/drawing/2014/main" id="{A26A7C0A-1BA5-C74C-BEC1-1A990858C7D9}"/>
              </a:ext>
            </a:extLst>
          </p:cNvPr>
          <p:cNvSpPr>
            <a:spLocks noGrp="1"/>
          </p:cNvSpPr>
          <p:nvPr>
            <p:ph type="body" sz="quarter" idx="13"/>
          </p:nvPr>
        </p:nvSpPr>
        <p:spPr>
          <a:xfrm>
            <a:off x="250825" y="787179"/>
            <a:ext cx="7993290" cy="3976207"/>
          </a:xfrm>
          <a:prstGeom prst="rect">
            <a:avLst/>
          </a:prstGeom>
        </p:spPr>
        <p:txBody>
          <a:bodyPr lIns="0"/>
          <a:lstStyle>
            <a:lvl1pPr marL="144000" indent="-144000">
              <a:spcBef>
                <a:spcPts val="1500"/>
              </a:spcBef>
              <a:spcAft>
                <a:spcPts val="0"/>
              </a:spcAft>
              <a:buClr>
                <a:schemeClr val="tx1"/>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1pPr>
            <a:lvl2pPr>
              <a:spcBef>
                <a:spcPts val="500"/>
              </a:spcBef>
              <a:spcAft>
                <a:spcPts val="0"/>
              </a:spcAft>
              <a:buClr>
                <a:schemeClr val="tx1"/>
              </a:buClr>
              <a:defRPr sz="1400">
                <a:solidFill>
                  <a:schemeClr val="tx1"/>
                </a:solidFill>
                <a:latin typeface="Arial" panose="020B0604020202020204" pitchFamily="34" charset="0"/>
                <a:cs typeface="Arial" panose="020B0604020202020204" pitchFamily="34" charset="0"/>
              </a:defRPr>
            </a:lvl2pPr>
            <a:lvl3pPr marL="720000" indent="-144000">
              <a:spcBef>
                <a:spcPts val="500"/>
              </a:spcBef>
              <a:spcAft>
                <a:spcPts val="0"/>
              </a:spcAft>
              <a:buClr>
                <a:schemeClr val="tx1"/>
              </a:buClr>
              <a:defRPr>
                <a:solidFill>
                  <a:schemeClr val="tx1"/>
                </a:solidFill>
                <a:latin typeface="Arial" panose="020B0604020202020204" pitchFamily="34" charset="0"/>
                <a:cs typeface="Arial" panose="020B0604020202020204" pitchFamily="34" charset="0"/>
              </a:defRPr>
            </a:lvl3pPr>
            <a:lvl4pPr marL="900000" indent="-144000">
              <a:spcBef>
                <a:spcPts val="500"/>
              </a:spcBef>
              <a:spcAft>
                <a:spcPts val="0"/>
              </a:spcAft>
              <a:buClr>
                <a:schemeClr val="tx1"/>
              </a:buClr>
              <a:defRPr>
                <a:solidFill>
                  <a:schemeClr val="tx1"/>
                </a:solidFill>
                <a:latin typeface="Arial" panose="020B0604020202020204" pitchFamily="34" charset="0"/>
                <a:cs typeface="Arial" panose="020B0604020202020204" pitchFamily="34" charset="0"/>
              </a:defRPr>
            </a:lvl4pPr>
            <a:lvl5pPr marL="1080000" indent="-144000">
              <a:spcBef>
                <a:spcPts val="500"/>
              </a:spcBef>
              <a:spcAft>
                <a:spcPts val="0"/>
              </a:spcAft>
              <a:buClr>
                <a:schemeClr val="tx1"/>
              </a:buClr>
              <a:defRPr>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F8450BA2-3CA5-A947-8BB1-EEE167E99331}"/>
              </a:ext>
            </a:extLst>
          </p:cNvPr>
          <p:cNvCxnSpPr>
            <a:cxnSpLocks/>
          </p:cNvCxnSpPr>
          <p:nvPr userDrawn="1"/>
        </p:nvCxnSpPr>
        <p:spPr>
          <a:xfrm flipV="1">
            <a:off x="250825" y="576000"/>
            <a:ext cx="8642350" cy="902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060A425-25A1-3443-A9BE-3F4ABC15874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1367" y="231150"/>
            <a:ext cx="521808" cy="217149"/>
          </a:xfrm>
          <a:prstGeom prst="rect">
            <a:avLst/>
          </a:prstGeom>
        </p:spPr>
      </p:pic>
    </p:spTree>
    <p:extLst>
      <p:ext uri="{BB962C8B-B14F-4D97-AF65-F5344CB8AC3E}">
        <p14:creationId xmlns:p14="http://schemas.microsoft.com/office/powerpoint/2010/main" val="4213663072"/>
      </p:ext>
    </p:extLst>
  </p:cSld>
  <p:clrMapOvr>
    <a:masterClrMapping/>
  </p:clrMapOvr>
  <p:extLst>
    <p:ext uri="{DCECCB84-F9BA-43D5-87BE-67443E8EF086}">
      <p15:sldGuideLst xmlns:p15="http://schemas.microsoft.com/office/powerpoint/2012/main">
        <p15:guide id="1" orient="horz" pos="100" userDrawn="1">
          <p15:clr>
            <a:srgbClr val="FBAE40"/>
          </p15:clr>
        </p15:guide>
        <p15:guide id="2" pos="158" userDrawn="1">
          <p15:clr>
            <a:srgbClr val="FBAE40"/>
          </p15:clr>
        </p15:guide>
        <p15:guide id="3" orient="horz" pos="214" userDrawn="1">
          <p15:clr>
            <a:srgbClr val="FBAE40"/>
          </p15:clr>
        </p15:guide>
        <p15:guide id="4" pos="5602" userDrawn="1">
          <p15:clr>
            <a:srgbClr val="FBAE40"/>
          </p15:clr>
        </p15:guide>
        <p15:guide id="5" pos="539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660D8F7D-3302-490E-B1A4-3196CD57AA4C}" type="datetimeFigureOut">
              <a:rPr lang="id-ID" smtClean="0"/>
              <a:t>26/07/2021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3943146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id-ID"/>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0D8F7D-3302-490E-B1A4-3196CD57AA4C}" type="datetimeFigureOut">
              <a:rPr lang="id-ID" smtClean="0"/>
              <a:t>26/07/2021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865089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660D8F7D-3302-490E-B1A4-3196CD57AA4C}" type="datetimeFigureOut">
              <a:rPr lang="id-ID" smtClean="0"/>
              <a:t>26/07/2021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3867486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id-ID"/>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660D8F7D-3302-490E-B1A4-3196CD57AA4C}" type="datetimeFigureOut">
              <a:rPr lang="id-ID" smtClean="0"/>
              <a:t>26/07/2021</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2948541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660D8F7D-3302-490E-B1A4-3196CD57AA4C}" type="datetimeFigureOut">
              <a:rPr lang="id-ID" smtClean="0"/>
              <a:t>26/07/2021</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1775502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0D8F7D-3302-490E-B1A4-3196CD57AA4C}" type="datetimeFigureOut">
              <a:rPr lang="id-ID" smtClean="0"/>
              <a:t>26/07/2021</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213560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id-ID"/>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0D8F7D-3302-490E-B1A4-3196CD57AA4C}" type="datetimeFigureOut">
              <a:rPr lang="id-ID" smtClean="0"/>
              <a:t>26/07/2021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2101450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id-ID"/>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d-ID"/>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0D8F7D-3302-490E-B1A4-3196CD57AA4C}" type="datetimeFigureOut">
              <a:rPr lang="id-ID" smtClean="0"/>
              <a:t>26/07/2021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2636476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660D8F7D-3302-490E-B1A4-3196CD57AA4C}" type="datetimeFigureOut">
              <a:rPr lang="id-ID" smtClean="0"/>
              <a:t>26/07/2021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649891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660D8F7D-3302-490E-B1A4-3196CD57AA4C}" type="datetimeFigureOut">
              <a:rPr lang="id-ID" smtClean="0"/>
              <a:t>26/07/2021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79C919-6ADB-47C5-918D-7D19E9527AFB}" type="slidenum">
              <a:rPr lang="id-ID" smtClean="0"/>
              <a:t>‹#›</a:t>
            </a:fld>
            <a:endParaRPr lang="id-ID"/>
          </a:p>
        </p:txBody>
      </p:sp>
    </p:spTree>
    <p:extLst>
      <p:ext uri="{BB962C8B-B14F-4D97-AF65-F5344CB8AC3E}">
        <p14:creationId xmlns:p14="http://schemas.microsoft.com/office/powerpoint/2010/main" val="1615619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441CA57-6943-9F41-9E1E-50E2F585B99E}"/>
              </a:ext>
            </a:extLst>
          </p:cNvPr>
          <p:cNvSpPr>
            <a:spLocks noGrp="1"/>
          </p:cNvSpPr>
          <p:nvPr>
            <p:ph type="body" sz="quarter" idx="12" hasCustomPrompt="1"/>
          </p:nvPr>
        </p:nvSpPr>
        <p:spPr>
          <a:xfrm>
            <a:off x="250825" y="164878"/>
            <a:ext cx="7993289" cy="434767"/>
          </a:xfrm>
          <a:prstGeom prst="rect">
            <a:avLst/>
          </a:prstGeom>
        </p:spPr>
        <p:txBody>
          <a:bodyPr lIns="0" tIns="0" rIns="0" bIns="0">
            <a:noAutofit/>
          </a:bodyPr>
          <a:lstStyle>
            <a:lvl1pPr marL="0" indent="0">
              <a:buNone/>
              <a:defRPr lang="en-US" sz="1900" b="1" kern="1200" baseline="0" dirty="0">
                <a:solidFill>
                  <a:schemeClr val="tx1"/>
                </a:solidFill>
                <a:uFill>
                  <a:solidFill>
                    <a:schemeClr val="tx2"/>
                  </a:solidFill>
                </a:uFill>
                <a:latin typeface="Arial" panose="020B0604020202020204" pitchFamily="34" charset="0"/>
                <a:ea typeface="+mj-ea"/>
                <a:cs typeface="Arial" panose="020B0604020202020204" pitchFamily="34" charset="0"/>
              </a:defRPr>
            </a:lvl1pPr>
          </a:lstStyle>
          <a:p>
            <a:pPr lvl="0"/>
            <a:r>
              <a:rPr lang="en-US" dirty="0"/>
              <a:t>Title – body text in two columns</a:t>
            </a:r>
          </a:p>
        </p:txBody>
      </p:sp>
      <p:cxnSp>
        <p:nvCxnSpPr>
          <p:cNvPr id="10" name="Straight Connector 9">
            <a:extLst>
              <a:ext uri="{FF2B5EF4-FFF2-40B4-BE49-F238E27FC236}">
                <a16:creationId xmlns:a16="http://schemas.microsoft.com/office/drawing/2014/main" id="{F8450BA2-3CA5-A947-8BB1-EEE167E99331}"/>
              </a:ext>
            </a:extLst>
          </p:cNvPr>
          <p:cNvCxnSpPr>
            <a:cxnSpLocks/>
          </p:cNvCxnSpPr>
          <p:nvPr userDrawn="1"/>
        </p:nvCxnSpPr>
        <p:spPr>
          <a:xfrm flipV="1">
            <a:off x="250825" y="576000"/>
            <a:ext cx="8642350" cy="902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060A425-25A1-3443-A9BE-3F4ABC15874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1367" y="231150"/>
            <a:ext cx="521808" cy="217149"/>
          </a:xfrm>
          <a:prstGeom prst="rect">
            <a:avLst/>
          </a:prstGeom>
        </p:spPr>
      </p:pic>
      <p:sp>
        <p:nvSpPr>
          <p:cNvPr id="6" name="Text Placeholder 4">
            <a:extLst>
              <a:ext uri="{FF2B5EF4-FFF2-40B4-BE49-F238E27FC236}">
                <a16:creationId xmlns:a16="http://schemas.microsoft.com/office/drawing/2014/main" id="{BEF7B2F5-10F5-C24F-BEBF-8DC8B3E59801}"/>
              </a:ext>
            </a:extLst>
          </p:cNvPr>
          <p:cNvSpPr>
            <a:spLocks noGrp="1"/>
          </p:cNvSpPr>
          <p:nvPr>
            <p:ph type="body" sz="quarter" idx="13"/>
          </p:nvPr>
        </p:nvSpPr>
        <p:spPr>
          <a:xfrm>
            <a:off x="250825" y="787179"/>
            <a:ext cx="8642350" cy="3976207"/>
          </a:xfrm>
          <a:prstGeom prst="rect">
            <a:avLst/>
          </a:prstGeom>
        </p:spPr>
        <p:txBody>
          <a:bodyPr lIns="0" numCol="2" spcCol="180000"/>
          <a:lstStyle>
            <a:lvl1pPr marL="144000" indent="-144000">
              <a:spcBef>
                <a:spcPts val="1500"/>
              </a:spcBef>
              <a:spcAft>
                <a:spcPts val="0"/>
              </a:spcAft>
              <a:buClr>
                <a:schemeClr val="tx1"/>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1pPr>
            <a:lvl2pPr>
              <a:spcBef>
                <a:spcPts val="500"/>
              </a:spcBef>
              <a:spcAft>
                <a:spcPts val="0"/>
              </a:spcAft>
              <a:buClr>
                <a:schemeClr val="tx1"/>
              </a:buClr>
              <a:defRPr sz="1400">
                <a:solidFill>
                  <a:schemeClr val="tx1"/>
                </a:solidFill>
                <a:latin typeface="Arial" panose="020B0604020202020204" pitchFamily="34" charset="0"/>
                <a:cs typeface="Arial" panose="020B0604020202020204" pitchFamily="34" charset="0"/>
              </a:defRPr>
            </a:lvl2pPr>
            <a:lvl3pPr marL="720000" indent="-144000">
              <a:spcBef>
                <a:spcPts val="500"/>
              </a:spcBef>
              <a:spcAft>
                <a:spcPts val="0"/>
              </a:spcAft>
              <a:buClr>
                <a:schemeClr val="tx1"/>
              </a:buClr>
              <a:defRPr>
                <a:solidFill>
                  <a:schemeClr val="tx1"/>
                </a:solidFill>
                <a:latin typeface="Arial" panose="020B0604020202020204" pitchFamily="34" charset="0"/>
                <a:cs typeface="Arial" panose="020B0604020202020204" pitchFamily="34" charset="0"/>
              </a:defRPr>
            </a:lvl3pPr>
            <a:lvl4pPr marL="900000" indent="-144000">
              <a:spcBef>
                <a:spcPts val="500"/>
              </a:spcBef>
              <a:spcAft>
                <a:spcPts val="0"/>
              </a:spcAft>
              <a:buClr>
                <a:schemeClr val="tx1"/>
              </a:buClr>
              <a:defRPr>
                <a:solidFill>
                  <a:schemeClr val="tx1"/>
                </a:solidFill>
                <a:latin typeface="Arial" panose="020B0604020202020204" pitchFamily="34" charset="0"/>
                <a:cs typeface="Arial" panose="020B0604020202020204" pitchFamily="34" charset="0"/>
              </a:defRPr>
            </a:lvl4pPr>
            <a:lvl5pPr marL="1080000" indent="-144000">
              <a:spcBef>
                <a:spcPts val="500"/>
              </a:spcBef>
              <a:spcAft>
                <a:spcPts val="0"/>
              </a:spcAft>
              <a:buClr>
                <a:schemeClr val="tx1"/>
              </a:buClr>
              <a:defRPr>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411631"/>
      </p:ext>
    </p:extLst>
  </p:cSld>
  <p:clrMapOvr>
    <a:masterClrMapping/>
  </p:clrMapOvr>
  <p:extLst>
    <p:ext uri="{DCECCB84-F9BA-43D5-87BE-67443E8EF086}">
      <p15:sldGuideLst xmlns:p15="http://schemas.microsoft.com/office/powerpoint/2012/main">
        <p15:guide id="1" orient="horz" pos="100">
          <p15:clr>
            <a:srgbClr val="FBAE40"/>
          </p15:clr>
        </p15:guide>
        <p15:guide id="2" pos="158">
          <p15:clr>
            <a:srgbClr val="FBAE40"/>
          </p15:clr>
        </p15:guide>
        <p15:guide id="3" orient="horz" pos="214">
          <p15:clr>
            <a:srgbClr val="FBAE40"/>
          </p15:clr>
        </p15:guide>
        <p15:guide id="4" pos="5602">
          <p15:clr>
            <a:srgbClr val="FBAE40"/>
          </p15:clr>
        </p15:guide>
        <p15:guide id="5" pos="53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 no graph">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8388F3BA-6D4F-AD4D-BC19-B728482D6CCD}"/>
              </a:ext>
            </a:extLst>
          </p:cNvPr>
          <p:cNvSpPr>
            <a:spLocks noGrp="1"/>
          </p:cNvSpPr>
          <p:nvPr>
            <p:ph type="body" sz="quarter" idx="13" hasCustomPrompt="1"/>
          </p:nvPr>
        </p:nvSpPr>
        <p:spPr>
          <a:xfrm>
            <a:off x="250825" y="490837"/>
            <a:ext cx="8642350" cy="4272549"/>
          </a:xfrm>
          <a:prstGeom prst="rect">
            <a:avLst/>
          </a:prstGeom>
        </p:spPr>
        <p:txBody>
          <a:bodyPr lIns="360000" rIns="360000" anchor="ctr" anchorCtr="0"/>
          <a:lstStyle>
            <a:lvl1pPr marL="0" indent="0" algn="ctr">
              <a:spcBef>
                <a:spcPts val="0"/>
              </a:spcBef>
              <a:spcAft>
                <a:spcPts val="400"/>
              </a:spcAft>
              <a:buClr>
                <a:schemeClr val="tx1"/>
              </a:buClr>
              <a:buFont typeface="Arial" panose="020B0604020202020204" pitchFamily="34" charset="0"/>
              <a:buNone/>
              <a:defRPr sz="2800">
                <a:solidFill>
                  <a:schemeClr val="tx1"/>
                </a:solidFill>
                <a:latin typeface="Arial" panose="020B0604020202020204" pitchFamily="34" charset="0"/>
                <a:cs typeface="Arial" panose="020B0604020202020204" pitchFamily="34" charset="0"/>
              </a:defRPr>
            </a:lvl1pPr>
            <a:lvl2pPr algn="ctr">
              <a:spcBef>
                <a:spcPts val="0"/>
              </a:spcBef>
              <a:spcAft>
                <a:spcPts val="400"/>
              </a:spcAft>
              <a:buClr>
                <a:schemeClr val="tx1"/>
              </a:buClr>
              <a:defRPr sz="1400">
                <a:solidFill>
                  <a:schemeClr val="tx1"/>
                </a:solidFill>
                <a:latin typeface="Arial" panose="020B0604020202020204" pitchFamily="34" charset="0"/>
                <a:cs typeface="Arial" panose="020B0604020202020204" pitchFamily="34" charset="0"/>
              </a:defRPr>
            </a:lvl2pPr>
            <a:lvl3pPr marL="720000" indent="-144000" algn="ctr">
              <a:spcBef>
                <a:spcPts val="0"/>
              </a:spcBef>
              <a:spcAft>
                <a:spcPts val="400"/>
              </a:spcAft>
              <a:buClr>
                <a:schemeClr val="tx1"/>
              </a:buClr>
              <a:defRPr>
                <a:solidFill>
                  <a:schemeClr val="tx1"/>
                </a:solidFill>
                <a:latin typeface="Arial" panose="020B0604020202020204" pitchFamily="34" charset="0"/>
                <a:cs typeface="Arial" panose="020B0604020202020204" pitchFamily="34" charset="0"/>
              </a:defRPr>
            </a:lvl3pPr>
            <a:lvl4pPr marL="900000" indent="-144000" algn="ctr">
              <a:spcBef>
                <a:spcPts val="0"/>
              </a:spcBef>
              <a:spcAft>
                <a:spcPts val="400"/>
              </a:spcAft>
              <a:buClr>
                <a:schemeClr val="tx1"/>
              </a:buClr>
              <a:defRPr>
                <a:solidFill>
                  <a:schemeClr val="tx1"/>
                </a:solidFill>
                <a:latin typeface="Arial" panose="020B0604020202020204" pitchFamily="34" charset="0"/>
                <a:cs typeface="Arial" panose="020B0604020202020204" pitchFamily="34" charset="0"/>
              </a:defRPr>
            </a:lvl4pPr>
            <a:lvl5pPr marL="1080000" indent="-144000" algn="ctr">
              <a:spcBef>
                <a:spcPts val="0"/>
              </a:spcBef>
              <a:spcAft>
                <a:spcPts val="400"/>
              </a:spcAft>
              <a:buClr>
                <a:schemeClr val="tx1"/>
              </a:buClr>
              <a:defRPr>
                <a:solidFill>
                  <a:schemeClr val="tx1"/>
                </a:solidFill>
                <a:latin typeface="Arial" panose="020B0604020202020204" pitchFamily="34" charset="0"/>
                <a:cs typeface="Arial" panose="020B0604020202020204" pitchFamily="34" charset="0"/>
              </a:defRPr>
            </a:lvl5pPr>
          </a:lstStyle>
          <a:p>
            <a:pPr lvl="0"/>
            <a:r>
              <a:rPr lang="en-US" dirty="0"/>
              <a:t>This slide can be used to highlight a standout quote or key finding.</a:t>
            </a:r>
          </a:p>
        </p:txBody>
      </p:sp>
      <p:pic>
        <p:nvPicPr>
          <p:cNvPr id="7" name="Graphic 6">
            <a:extLst>
              <a:ext uri="{FF2B5EF4-FFF2-40B4-BE49-F238E27FC236}">
                <a16:creationId xmlns:a16="http://schemas.microsoft.com/office/drawing/2014/main" id="{C716B70B-E096-584E-8446-CBF857AB2CB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1367" y="231150"/>
            <a:ext cx="521808" cy="217149"/>
          </a:xfrm>
          <a:prstGeom prst="rect">
            <a:avLst/>
          </a:prstGeom>
        </p:spPr>
      </p:pic>
    </p:spTree>
    <p:extLst>
      <p:ext uri="{BB962C8B-B14F-4D97-AF65-F5344CB8AC3E}">
        <p14:creationId xmlns:p14="http://schemas.microsoft.com/office/powerpoint/2010/main" val="2260326239"/>
      </p:ext>
    </p:extLst>
  </p:cSld>
  <p:clrMapOvr>
    <a:masterClrMapping/>
  </p:clrMapOvr>
  <p:extLst>
    <p:ext uri="{DCECCB84-F9BA-43D5-87BE-67443E8EF086}">
      <p15:sldGuideLst xmlns:p15="http://schemas.microsoft.com/office/powerpoint/2012/main">
        <p15:guide id="1" orient="horz" pos="100">
          <p15:clr>
            <a:srgbClr val="FBAE40"/>
          </p15:clr>
        </p15:guide>
        <p15:guide id="2" pos="158">
          <p15:clr>
            <a:srgbClr val="FBAE40"/>
          </p15:clr>
        </p15:guide>
        <p15:guide id="3" orient="horz" pos="1620">
          <p15:clr>
            <a:srgbClr val="FBAE40"/>
          </p15:clr>
        </p15:guide>
        <p15:guide id="4" pos="5602">
          <p15:clr>
            <a:srgbClr val="FBAE40"/>
          </p15:clr>
        </p15:guide>
        <p15:guide id="5" pos="539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95F3DF4-8EA0-6440-9F6C-69B61C554843}"/>
              </a:ext>
            </a:extLst>
          </p:cNvPr>
          <p:cNvSpPr>
            <a:spLocks noGrp="1"/>
          </p:cNvSpPr>
          <p:nvPr>
            <p:ph type="body" sz="quarter" idx="12" hasCustomPrompt="1"/>
          </p:nvPr>
        </p:nvSpPr>
        <p:spPr>
          <a:xfrm>
            <a:off x="250825" y="1804726"/>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2800" b="1" kern="1200" dirty="0">
                <a:solidFill>
                  <a:schemeClr val="tx1"/>
                </a:solidFill>
                <a:latin typeface="Arial" panose="020B0604020202020204" pitchFamily="34" charset="0"/>
                <a:ea typeface="+mj-ea"/>
                <a:cs typeface="Arial" panose="020B060402020202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Transition slide with extra info</a:t>
            </a:r>
          </a:p>
        </p:txBody>
      </p:sp>
      <p:sp>
        <p:nvSpPr>
          <p:cNvPr id="12" name="Text Placeholder 4">
            <a:extLst>
              <a:ext uri="{FF2B5EF4-FFF2-40B4-BE49-F238E27FC236}">
                <a16:creationId xmlns:a16="http://schemas.microsoft.com/office/drawing/2014/main" id="{835992F8-323D-EF4B-867E-02F746EE31C0}"/>
              </a:ext>
            </a:extLst>
          </p:cNvPr>
          <p:cNvSpPr>
            <a:spLocks noGrp="1"/>
          </p:cNvSpPr>
          <p:nvPr>
            <p:ph type="body" sz="quarter" idx="13" hasCustomPrompt="1"/>
          </p:nvPr>
        </p:nvSpPr>
        <p:spPr>
          <a:xfrm>
            <a:off x="250825" y="2339080"/>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4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1</a:t>
            </a:r>
          </a:p>
        </p:txBody>
      </p:sp>
      <p:sp>
        <p:nvSpPr>
          <p:cNvPr id="9" name="Text Placeholder 4">
            <a:extLst>
              <a:ext uri="{FF2B5EF4-FFF2-40B4-BE49-F238E27FC236}">
                <a16:creationId xmlns:a16="http://schemas.microsoft.com/office/drawing/2014/main" id="{856184C6-4F83-044B-B28D-60A04D01A543}"/>
              </a:ext>
            </a:extLst>
          </p:cNvPr>
          <p:cNvSpPr>
            <a:spLocks noGrp="1"/>
          </p:cNvSpPr>
          <p:nvPr>
            <p:ph type="body" sz="quarter" idx="14" hasCustomPrompt="1"/>
          </p:nvPr>
        </p:nvSpPr>
        <p:spPr>
          <a:xfrm>
            <a:off x="253596" y="2646651"/>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4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2</a:t>
            </a:r>
          </a:p>
        </p:txBody>
      </p:sp>
      <p:pic>
        <p:nvPicPr>
          <p:cNvPr id="14" name="Graphic 13">
            <a:extLst>
              <a:ext uri="{FF2B5EF4-FFF2-40B4-BE49-F238E27FC236}">
                <a16:creationId xmlns:a16="http://schemas.microsoft.com/office/drawing/2014/main" id="{C3B69BCF-B964-9B47-BB18-D1EDE43D40F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1367" y="231150"/>
            <a:ext cx="521808" cy="217149"/>
          </a:xfrm>
          <a:prstGeom prst="rect">
            <a:avLst/>
          </a:prstGeom>
        </p:spPr>
      </p:pic>
      <p:sp>
        <p:nvSpPr>
          <p:cNvPr id="8" name="Footer Placeholder 11">
            <a:extLst>
              <a:ext uri="{FF2B5EF4-FFF2-40B4-BE49-F238E27FC236}">
                <a16:creationId xmlns:a16="http://schemas.microsoft.com/office/drawing/2014/main" id="{B01EC7E4-7767-A640-987A-121CEFB16F01}"/>
              </a:ext>
            </a:extLst>
          </p:cNvPr>
          <p:cNvSpPr txBox="1">
            <a:spLocks/>
          </p:cNvSpPr>
          <p:nvPr userDrawn="1"/>
        </p:nvSpPr>
        <p:spPr>
          <a:xfrm>
            <a:off x="7725513"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tx1">
                    <a:tint val="75000"/>
                  </a:schemeClr>
                </a:solidFill>
                <a:effectLst/>
                <a:latin typeface="Arial" panose="020B0604020202020204" pitchFamily="34" charset="0"/>
                <a:ea typeface="+mn-ea"/>
                <a:cs typeface="Arial" panose="020B0604020202020204" pitchFamily="34" charset="0"/>
              </a:rPr>
              <a:t>Page </a:t>
            </a:r>
            <a:fld id="{DF463BBC-3631-0E47-99CF-9B840D4BCF9B}" type="slidenum">
              <a:rPr lang="en-US" sz="550" b="0" kern="1200" smtClean="0">
                <a:solidFill>
                  <a:schemeClr val="tx1">
                    <a:tint val="75000"/>
                  </a:schemeClr>
                </a:solidFill>
                <a:effectLst/>
                <a:latin typeface="Arial" panose="020B0604020202020204" pitchFamily="34" charset="0"/>
                <a:ea typeface="+mn-ea"/>
                <a:cs typeface="Arial" panose="020B0604020202020204" pitchFamily="34" charset="0"/>
              </a:rPr>
              <a:t>‹#›</a:t>
            </a:fld>
            <a:endParaRPr lang="en-GB" sz="550" b="0" dirty="0">
              <a:solidFill>
                <a:srgbClr val="000000">
                  <a:tint val="75000"/>
                </a:srgbClr>
              </a:solidFill>
              <a:latin typeface="Arial" panose="020B0604020202020204" pitchFamily="34" charset="0"/>
              <a:cs typeface="Arial" panose="020B0604020202020204" pitchFamily="34" charset="0"/>
            </a:endParaRPr>
          </a:p>
        </p:txBody>
      </p:sp>
      <p:sp>
        <p:nvSpPr>
          <p:cNvPr id="11" name="Footer Placeholder 11">
            <a:extLst>
              <a:ext uri="{FF2B5EF4-FFF2-40B4-BE49-F238E27FC236}">
                <a16:creationId xmlns:a16="http://schemas.microsoft.com/office/drawing/2014/main" id="{C68431E3-186F-A849-A7F4-37A23CC394EF}"/>
              </a:ext>
            </a:extLst>
          </p:cNvPr>
          <p:cNvSpPr txBox="1">
            <a:spLocks/>
          </p:cNvSpPr>
          <p:nvPr userDrawn="1"/>
        </p:nvSpPr>
        <p:spPr>
          <a:xfrm>
            <a:off x="250825"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tx1">
                    <a:tint val="75000"/>
                  </a:schemeClr>
                </a:solidFill>
                <a:effectLst/>
                <a:latin typeface="Arial" panose="020B0604020202020204" pitchFamily="34" charset="0"/>
                <a:ea typeface="+mn-ea"/>
                <a:cs typeface="Arial" panose="020B0604020202020204" pitchFamily="34" charset="0"/>
              </a:rPr>
              <a:t>IEA 2021. All rights reserved. </a:t>
            </a:r>
            <a:endParaRPr lang="en-GB" sz="550" b="0" dirty="0">
              <a:solidFill>
                <a:srgbClr val="000000">
                  <a:tint val="75000"/>
                </a:srgbClr>
              </a:solidFill>
              <a:latin typeface="Arial" panose="020B0604020202020204" pitchFamily="34" charset="0"/>
              <a:cs typeface="Arial" panose="020B0604020202020204" pitchFamily="34" charset="0"/>
            </a:endParaRPr>
          </a:p>
        </p:txBody>
      </p:sp>
    </p:spTree>
  </p:cSld>
  <p:clrMapOvr>
    <a:masterClrMapping/>
  </p:clrMapOvr>
  <p:extLst>
    <p:ext uri="{DCECCB84-F9BA-43D5-87BE-67443E8EF086}">
      <p15:sldGuideLst xmlns:p15="http://schemas.microsoft.com/office/powerpoint/2012/main">
        <p15:guide id="1" pos="158" userDrawn="1">
          <p15:clr>
            <a:srgbClr val="FBAE40"/>
          </p15:clr>
        </p15:guide>
        <p15:guide id="2" pos="539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mple transitions slide v1 ">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F86AF94-3E0F-B442-BFFF-6EE66DBC5A4B}"/>
              </a:ext>
            </a:extLst>
          </p:cNvPr>
          <p:cNvSpPr>
            <a:spLocks noGrp="1"/>
          </p:cNvSpPr>
          <p:nvPr>
            <p:ph type="body" sz="quarter" idx="12" hasCustomPrompt="1"/>
          </p:nvPr>
        </p:nvSpPr>
        <p:spPr>
          <a:xfrm>
            <a:off x="250825" y="448299"/>
            <a:ext cx="8642350" cy="4379969"/>
          </a:xfrm>
          <a:prstGeom prst="rect">
            <a:avLst/>
          </a:prstGeom>
        </p:spPr>
        <p:txBody>
          <a:bodyPr lIns="0" tIns="0" rIns="0" bIns="0" anchor="ctr" anchorCtr="0">
            <a:noAutofit/>
          </a:bodyPr>
          <a:lstStyle>
            <a:lvl1pPr marL="0" indent="0" algn="ctr">
              <a:spcBef>
                <a:spcPts val="0"/>
              </a:spcBef>
              <a:buNone/>
              <a:defRPr lang="en-US" sz="2800" b="1" kern="1200" baseline="0" dirty="0">
                <a:solidFill>
                  <a:srgbClr val="0044FF"/>
                </a:solidFill>
                <a:uFill>
                  <a:solidFill>
                    <a:schemeClr val="tx2"/>
                  </a:solidFill>
                </a:uFill>
                <a:latin typeface="Arial" panose="020B0604020202020204" pitchFamily="34" charset="0"/>
                <a:ea typeface="+mj-ea"/>
                <a:cs typeface="Arial" panose="020B0604020202020204" pitchFamily="34" charset="0"/>
              </a:defRPr>
            </a:lvl1pPr>
          </a:lstStyle>
          <a:p>
            <a:pPr lvl="0"/>
            <a:r>
              <a:rPr lang="en-US" dirty="0"/>
              <a:t>Simple transition slide</a:t>
            </a:r>
          </a:p>
        </p:txBody>
      </p:sp>
      <p:pic>
        <p:nvPicPr>
          <p:cNvPr id="3" name="Graphic 2">
            <a:extLst>
              <a:ext uri="{FF2B5EF4-FFF2-40B4-BE49-F238E27FC236}">
                <a16:creationId xmlns:a16="http://schemas.microsoft.com/office/drawing/2014/main" id="{69619F63-6760-6948-9875-A24ABB38BA6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1367" y="231150"/>
            <a:ext cx="521808" cy="217149"/>
          </a:xfrm>
          <a:prstGeom prst="rect">
            <a:avLst/>
          </a:prstGeom>
        </p:spPr>
      </p:pic>
      <p:sp>
        <p:nvSpPr>
          <p:cNvPr id="4" name="Footer Placeholder 11">
            <a:extLst>
              <a:ext uri="{FF2B5EF4-FFF2-40B4-BE49-F238E27FC236}">
                <a16:creationId xmlns:a16="http://schemas.microsoft.com/office/drawing/2014/main" id="{FF0730F9-6847-7A41-8261-EB3DD35E8188}"/>
              </a:ext>
            </a:extLst>
          </p:cNvPr>
          <p:cNvSpPr txBox="1">
            <a:spLocks/>
          </p:cNvSpPr>
          <p:nvPr userDrawn="1"/>
        </p:nvSpPr>
        <p:spPr>
          <a:xfrm>
            <a:off x="7725513"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tx1">
                    <a:tint val="75000"/>
                  </a:schemeClr>
                </a:solidFill>
                <a:effectLst/>
                <a:latin typeface="Arial" panose="020B0604020202020204" pitchFamily="34" charset="0"/>
                <a:ea typeface="+mn-ea"/>
                <a:cs typeface="Arial" panose="020B0604020202020204" pitchFamily="34" charset="0"/>
              </a:rPr>
              <a:t>Page </a:t>
            </a:r>
            <a:fld id="{DF463BBC-3631-0E47-99CF-9B840D4BCF9B}" type="slidenum">
              <a:rPr lang="en-US" sz="550" b="0" kern="1200" smtClean="0">
                <a:solidFill>
                  <a:schemeClr val="tx1">
                    <a:tint val="75000"/>
                  </a:schemeClr>
                </a:solidFill>
                <a:effectLst/>
                <a:latin typeface="Arial" panose="020B0604020202020204" pitchFamily="34" charset="0"/>
                <a:ea typeface="+mn-ea"/>
                <a:cs typeface="Arial" panose="020B0604020202020204" pitchFamily="34" charset="0"/>
              </a:rPr>
              <a:t>‹#›</a:t>
            </a:fld>
            <a:endParaRPr lang="en-GB" sz="550" b="0" dirty="0">
              <a:solidFill>
                <a:srgbClr val="000000">
                  <a:tint val="75000"/>
                </a:srgbClr>
              </a:solidFill>
              <a:latin typeface="Arial" panose="020B0604020202020204" pitchFamily="34" charset="0"/>
              <a:cs typeface="Arial" panose="020B0604020202020204" pitchFamily="34" charset="0"/>
            </a:endParaRPr>
          </a:p>
        </p:txBody>
      </p:sp>
      <p:sp>
        <p:nvSpPr>
          <p:cNvPr id="6" name="Footer Placeholder 11">
            <a:extLst>
              <a:ext uri="{FF2B5EF4-FFF2-40B4-BE49-F238E27FC236}">
                <a16:creationId xmlns:a16="http://schemas.microsoft.com/office/drawing/2014/main" id="{23DDA43C-6E24-0E4D-90DE-7B6674E303FD}"/>
              </a:ext>
            </a:extLst>
          </p:cNvPr>
          <p:cNvSpPr txBox="1">
            <a:spLocks/>
          </p:cNvSpPr>
          <p:nvPr userDrawn="1"/>
        </p:nvSpPr>
        <p:spPr>
          <a:xfrm>
            <a:off x="250825"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tx1">
                    <a:tint val="75000"/>
                  </a:schemeClr>
                </a:solidFill>
                <a:effectLst/>
                <a:latin typeface="Arial" panose="020B0604020202020204" pitchFamily="34" charset="0"/>
                <a:ea typeface="+mn-ea"/>
                <a:cs typeface="Arial" panose="020B0604020202020204" pitchFamily="34" charset="0"/>
              </a:rPr>
              <a:t>IEA 2021. All rights reserved. </a:t>
            </a:r>
            <a:endParaRPr lang="en-GB" sz="550" b="0" dirty="0">
              <a:solidFill>
                <a:srgbClr val="000000">
                  <a:tint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851940"/>
      </p:ext>
    </p:extLst>
  </p:cSld>
  <p:clrMapOvr>
    <a:masterClrMapping/>
  </p:clrMapOvr>
  <p:extLst>
    <p:ext uri="{DCECCB84-F9BA-43D5-87BE-67443E8EF086}">
      <p15:sldGuideLst xmlns:p15="http://schemas.microsoft.com/office/powerpoint/2012/main">
        <p15:guide id="1" pos="158">
          <p15:clr>
            <a:srgbClr val="FBAE40"/>
          </p15:clr>
        </p15:guide>
        <p15:guide id="2" pos="539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1.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image" Target="../media/image15.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14.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3.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Footer Placeholder 11">
            <a:extLst>
              <a:ext uri="{FF2B5EF4-FFF2-40B4-BE49-F238E27FC236}">
                <a16:creationId xmlns:a16="http://schemas.microsoft.com/office/drawing/2014/main" id="{73A191AD-991B-394A-B906-00EE56EBDCE2}"/>
              </a:ext>
            </a:extLst>
          </p:cNvPr>
          <p:cNvSpPr txBox="1">
            <a:spLocks/>
          </p:cNvSpPr>
          <p:nvPr userDrawn="1"/>
        </p:nvSpPr>
        <p:spPr>
          <a:xfrm>
            <a:off x="250825"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tx1">
                    <a:tint val="75000"/>
                  </a:schemeClr>
                </a:solidFill>
                <a:effectLst/>
                <a:latin typeface="Arial" panose="020B0604020202020204" pitchFamily="34" charset="0"/>
                <a:ea typeface="+mn-ea"/>
                <a:cs typeface="Arial" panose="020B0604020202020204" pitchFamily="34" charset="0"/>
              </a:rPr>
              <a:t>IEA 2021. All rights reserved. </a:t>
            </a:r>
            <a:endParaRPr lang="en-GB" sz="550" b="0" dirty="0">
              <a:solidFill>
                <a:srgbClr val="000000">
                  <a:tint val="75000"/>
                </a:srgbClr>
              </a:solidFill>
              <a:latin typeface="Arial" panose="020B0604020202020204" pitchFamily="34" charset="0"/>
              <a:cs typeface="Arial" panose="020B0604020202020204" pitchFamily="34" charset="0"/>
            </a:endParaRPr>
          </a:p>
        </p:txBody>
      </p:sp>
      <p:sp>
        <p:nvSpPr>
          <p:cNvPr id="6" name="Footer Placeholder 11">
            <a:extLst>
              <a:ext uri="{FF2B5EF4-FFF2-40B4-BE49-F238E27FC236}">
                <a16:creationId xmlns:a16="http://schemas.microsoft.com/office/drawing/2014/main" id="{BB6901B4-351B-EC4D-98D3-6E2470A8B6FB}"/>
              </a:ext>
            </a:extLst>
          </p:cNvPr>
          <p:cNvSpPr txBox="1">
            <a:spLocks/>
          </p:cNvSpPr>
          <p:nvPr userDrawn="1"/>
        </p:nvSpPr>
        <p:spPr>
          <a:xfrm>
            <a:off x="7725513" y="4890053"/>
            <a:ext cx="1219200" cy="185720"/>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550" b="0" kern="1200" dirty="0">
                <a:solidFill>
                  <a:schemeClr val="tx1">
                    <a:tint val="75000"/>
                  </a:schemeClr>
                </a:solidFill>
                <a:effectLst/>
                <a:latin typeface="Arial" panose="020B0604020202020204" pitchFamily="34" charset="0"/>
                <a:ea typeface="+mn-ea"/>
                <a:cs typeface="Arial" panose="020B0604020202020204" pitchFamily="34" charset="0"/>
              </a:rPr>
              <a:t>Page </a:t>
            </a:r>
            <a:fld id="{DF463BBC-3631-0E47-99CF-9B840D4BCF9B}" type="slidenum">
              <a:rPr lang="en-US" sz="550" b="0" kern="1200" smtClean="0">
                <a:solidFill>
                  <a:schemeClr val="tx1">
                    <a:tint val="75000"/>
                  </a:schemeClr>
                </a:solidFill>
                <a:effectLst/>
                <a:latin typeface="Arial" panose="020B0604020202020204" pitchFamily="34" charset="0"/>
                <a:ea typeface="+mn-ea"/>
                <a:cs typeface="Arial" panose="020B0604020202020204" pitchFamily="34" charset="0"/>
              </a:rPr>
              <a:t>‹#›</a:t>
            </a:fld>
            <a:endParaRPr lang="en-GB" sz="550" b="0" dirty="0">
              <a:solidFill>
                <a:srgbClr val="000000">
                  <a:tint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735107"/>
      </p:ext>
    </p:extLst>
  </p:cSld>
  <p:clrMap bg1="lt1" tx1="dk1" bg2="lt2" tx2="dk2" accent1="accent1" accent2="accent2" accent3="accent3" accent4="accent4" accent5="accent5" accent6="accent6" hlink="hlink" folHlink="folHlink"/>
  <p:sldLayoutIdLst>
    <p:sldLayoutId id="2147483715" r:id="rId1"/>
    <p:sldLayoutId id="2147483684" r:id="rId2"/>
    <p:sldLayoutId id="2147483703" r:id="rId3"/>
    <p:sldLayoutId id="2147483711" r:id="rId4"/>
    <p:sldLayoutId id="2147483704" r:id="rId5"/>
    <p:sldLayoutId id="2147483714" r:id="rId6"/>
    <p:sldLayoutId id="2147483710" r:id="rId7"/>
    <p:sldLayoutId id="2147483708" r:id="rId8"/>
    <p:sldLayoutId id="2147483712" r:id="rId9"/>
    <p:sldLayoutId id="2147483713" r:id="rId10"/>
    <p:sldLayoutId id="2147483700" r:id="rId11"/>
    <p:sldLayoutId id="2147483716" r:id="rId12"/>
    <p:sldLayoutId id="2147483719" r:id="rId13"/>
    <p:sldLayoutId id="2147483733" r:id="rId14"/>
    <p:sldLayoutId id="2147483734" r:id="rId15"/>
    <p:sldLayoutId id="2147483736" r:id="rId16"/>
    <p:sldLayoutId id="2147483737" r:id="rId17"/>
    <p:sldLayoutId id="2147483738" r:id="rId18"/>
  </p:sldLayoutIdLst>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16000" indent="-216000" algn="l" defTabSz="914400" rtl="0" eaLnBrk="1" latinLnBrk="0" hangingPunct="1">
        <a:spcBef>
          <a:spcPts val="2200"/>
        </a:spcBef>
        <a:buClr>
          <a:schemeClr val="bg1">
            <a:lumMod val="65000"/>
          </a:schemeClr>
        </a:buClr>
        <a:buSzPct val="100000"/>
        <a:buFont typeface="Calibri" panose="020F0502020204030204" pitchFamily="34" charset="0"/>
        <a:buChar char="•"/>
        <a:defRPr sz="1800" kern="1200">
          <a:solidFill>
            <a:schemeClr val="tx1"/>
          </a:solidFill>
          <a:latin typeface="+mn-lt"/>
          <a:ea typeface="+mn-ea"/>
          <a:cs typeface="+mn-cs"/>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BFF8D-6030-4B6F-B4B1-6CF6855042A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57FE8E2F-CEBB-4C68-A6A0-6BAFAA32A04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Tree>
    <p:extLst>
      <p:ext uri="{BB962C8B-B14F-4D97-AF65-F5344CB8AC3E}">
        <p14:creationId xmlns:p14="http://schemas.microsoft.com/office/powerpoint/2010/main" val="105579600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05978"/>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p>
            <a:pPr lvl="0"/>
            <a:r>
              <a:rPr lang="en-US" altLang="id-ID"/>
              <a:t>Click to edit Master title style</a:t>
            </a:r>
            <a:endParaRPr lang="id-ID" altLang="id-ID"/>
          </a:p>
        </p:txBody>
      </p:sp>
      <p:sp>
        <p:nvSpPr>
          <p:cNvPr id="1028" name="Text Placeholder 2"/>
          <p:cNvSpPr>
            <a:spLocks noGrp="1"/>
          </p:cNvSpPr>
          <p:nvPr>
            <p:ph type="body" idx="1"/>
          </p:nvPr>
        </p:nvSpPr>
        <p:spPr bwMode="auto">
          <a:xfrm>
            <a:off x="457200" y="1200155"/>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p>
            <a:pPr lvl="0"/>
            <a:r>
              <a:rPr lang="en-US" altLang="id-ID" dirty="0"/>
              <a:t>Click to edit Master text styles</a:t>
            </a:r>
          </a:p>
          <a:p>
            <a:pPr lvl="1"/>
            <a:r>
              <a:rPr lang="en-US" altLang="id-ID" dirty="0"/>
              <a:t>Second level</a:t>
            </a:r>
          </a:p>
          <a:p>
            <a:pPr lvl="2"/>
            <a:r>
              <a:rPr lang="en-US" altLang="id-ID" dirty="0"/>
              <a:t>Third level</a:t>
            </a:r>
          </a:p>
          <a:p>
            <a:pPr lvl="3"/>
            <a:r>
              <a:rPr lang="en-US" altLang="id-ID" dirty="0"/>
              <a:t>Fourth level</a:t>
            </a:r>
          </a:p>
          <a:p>
            <a:pPr lvl="4"/>
            <a:r>
              <a:rPr lang="en-US" altLang="id-ID" dirty="0"/>
              <a:t>Fifth level</a:t>
            </a:r>
            <a:endParaRPr lang="id-ID" altLang="id-ID" dirty="0"/>
          </a:p>
        </p:txBody>
      </p:sp>
      <p:pic>
        <p:nvPicPr>
          <p:cNvPr id="7" name="Picture 6">
            <a:extLst>
              <a:ext uri="{FF2B5EF4-FFF2-40B4-BE49-F238E27FC236}">
                <a16:creationId xmlns:a16="http://schemas.microsoft.com/office/drawing/2014/main" id="{5067D4B0-3988-46A6-814B-A7626C1717F5}"/>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1430" y="4731553"/>
            <a:ext cx="9132571" cy="469098"/>
          </a:xfrm>
          <a:prstGeom prst="rect">
            <a:avLst/>
          </a:prstGeom>
        </p:spPr>
      </p:pic>
      <p:pic>
        <p:nvPicPr>
          <p:cNvPr id="9" name="Picture 8">
            <a:extLst>
              <a:ext uri="{FF2B5EF4-FFF2-40B4-BE49-F238E27FC236}">
                <a16:creationId xmlns:a16="http://schemas.microsoft.com/office/drawing/2014/main" id="{A2BC16A2-EBCD-42BF-9EB7-9053A18FE737}"/>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a:stretch/>
        </p:blipFill>
        <p:spPr>
          <a:xfrm>
            <a:off x="4881812" y="4871838"/>
            <a:ext cx="290620" cy="243000"/>
          </a:xfrm>
          <a:prstGeom prst="ellipse">
            <a:avLst/>
          </a:prstGeom>
        </p:spPr>
      </p:pic>
      <p:sp>
        <p:nvSpPr>
          <p:cNvPr id="10" name="Rectangle 9">
            <a:extLst>
              <a:ext uri="{FF2B5EF4-FFF2-40B4-BE49-F238E27FC236}">
                <a16:creationId xmlns:a16="http://schemas.microsoft.com/office/drawing/2014/main" id="{8C0CC7D2-DB36-480B-8C29-B7E2765CE9F1}"/>
              </a:ext>
            </a:extLst>
          </p:cNvPr>
          <p:cNvSpPr/>
          <p:nvPr userDrawn="1"/>
        </p:nvSpPr>
        <p:spPr>
          <a:xfrm>
            <a:off x="8743950" y="4935070"/>
            <a:ext cx="345101" cy="1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8437" tIns="29219" rIns="58437" bIns="29219"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872F76C0-81B2-451B-9D46-0F371BF6642F}" type="slidenum">
              <a:rPr lang="id-ID" altLang="id-ID" sz="1200" b="1">
                <a:solidFill>
                  <a:schemeClr val="tx1"/>
                </a:solidFill>
                <a:latin typeface="Calibri" pitchFamily="34" charset="0"/>
              </a:rPr>
              <a:pPr algn="r" eaLnBrk="1" hangingPunct="1"/>
              <a:t>‹#›</a:t>
            </a:fld>
            <a:endParaRPr lang="id-ID" altLang="id-ID" sz="1200" b="1" dirty="0">
              <a:solidFill>
                <a:schemeClr val="tx1"/>
              </a:solidFill>
              <a:latin typeface="Calibri" pitchFamily="34" charset="0"/>
            </a:endParaRPr>
          </a:p>
        </p:txBody>
      </p:sp>
      <p:pic>
        <p:nvPicPr>
          <p:cNvPr id="11" name="Picture 10">
            <a:extLst>
              <a:ext uri="{FF2B5EF4-FFF2-40B4-BE49-F238E27FC236}">
                <a16:creationId xmlns:a16="http://schemas.microsoft.com/office/drawing/2014/main" id="{E8C43BB8-B771-4B5C-87C7-CAB3F8B104C2}"/>
              </a:ext>
            </a:extLst>
          </p:cNvPr>
          <p:cNvPicPr>
            <a:picLocks noChangeAspect="1"/>
          </p:cNvPicPr>
          <p:nvPr userDrawn="1"/>
        </p:nvPicPr>
        <p:blipFill rotWithShape="1">
          <a:blip r:embed="rId23" cstate="email">
            <a:extLst>
              <a:ext uri="{28A0092B-C50C-407E-A947-70E740481C1C}">
                <a14:useLocalDpi xmlns:a14="http://schemas.microsoft.com/office/drawing/2010/main"/>
              </a:ext>
            </a:extLst>
          </a:blip>
          <a:srcRect/>
          <a:stretch/>
        </p:blipFill>
        <p:spPr>
          <a:xfrm>
            <a:off x="3217209" y="4870350"/>
            <a:ext cx="290620" cy="243000"/>
          </a:xfrm>
          <a:prstGeom prst="ellipse">
            <a:avLst/>
          </a:prstGeom>
        </p:spPr>
      </p:pic>
      <p:pic>
        <p:nvPicPr>
          <p:cNvPr id="12" name="Picture 11">
            <a:extLst>
              <a:ext uri="{FF2B5EF4-FFF2-40B4-BE49-F238E27FC236}">
                <a16:creationId xmlns:a16="http://schemas.microsoft.com/office/drawing/2014/main" id="{410AEA0A-B9DD-416C-8972-4844EBD077BE}"/>
              </a:ext>
            </a:extLst>
          </p:cNvPr>
          <p:cNvPicPr>
            <a:picLocks noChangeAspect="1"/>
          </p:cNvPicPr>
          <p:nvPr userDrawn="1"/>
        </p:nvPicPr>
        <p:blipFill rotWithShape="1">
          <a:blip r:embed="rId24" cstate="email">
            <a:extLst>
              <a:ext uri="{28A0092B-C50C-407E-A947-70E740481C1C}">
                <a14:useLocalDpi xmlns:a14="http://schemas.microsoft.com/office/drawing/2010/main"/>
              </a:ext>
            </a:extLst>
          </a:blip>
          <a:srcRect/>
          <a:stretch/>
        </p:blipFill>
        <p:spPr>
          <a:xfrm>
            <a:off x="7265301" y="4880435"/>
            <a:ext cx="290620" cy="243000"/>
          </a:xfrm>
          <a:prstGeom prst="ellipse">
            <a:avLst/>
          </a:prstGeom>
        </p:spPr>
      </p:pic>
      <p:pic>
        <p:nvPicPr>
          <p:cNvPr id="14" name="Picture 13">
            <a:extLst>
              <a:ext uri="{FF2B5EF4-FFF2-40B4-BE49-F238E27FC236}">
                <a16:creationId xmlns:a16="http://schemas.microsoft.com/office/drawing/2014/main" id="{32F43972-F46E-44C2-B64C-FC538843BC7D}"/>
              </a:ext>
            </a:extLst>
          </p:cNvPr>
          <p:cNvPicPr>
            <a:picLocks noChangeAspect="1"/>
          </p:cNvPicPr>
          <p:nvPr userDrawn="1"/>
        </p:nvPicPr>
        <p:blipFill rotWithShape="1">
          <a:blip r:embed="rId25" cstate="email">
            <a:extLst>
              <a:ext uri="{28A0092B-C50C-407E-A947-70E740481C1C}">
                <a14:useLocalDpi xmlns:a14="http://schemas.microsoft.com/office/drawing/2010/main"/>
              </a:ext>
            </a:extLst>
          </a:blip>
          <a:srcRect/>
          <a:stretch/>
        </p:blipFill>
        <p:spPr>
          <a:xfrm>
            <a:off x="6353736" y="4875926"/>
            <a:ext cx="290620" cy="243000"/>
          </a:xfrm>
          <a:prstGeom prst="ellipse">
            <a:avLst/>
          </a:prstGeom>
        </p:spPr>
      </p:pic>
    </p:spTree>
    <p:extLst>
      <p:ext uri="{BB962C8B-B14F-4D97-AF65-F5344CB8AC3E}">
        <p14:creationId xmlns:p14="http://schemas.microsoft.com/office/powerpoint/2010/main" val="286766855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Lst>
  <p:hf sldNum="0" hdr="0" ftr="0" dt="0"/>
  <p:txStyles>
    <p:titleStyle>
      <a:lvl1pPr algn="ctr" rtl="0" eaLnBrk="0" fontAlgn="base" hangingPunct="0">
        <a:spcBef>
          <a:spcPct val="0"/>
        </a:spcBef>
        <a:spcAft>
          <a:spcPct val="0"/>
        </a:spcAft>
        <a:defRPr sz="3225" kern="1200">
          <a:solidFill>
            <a:schemeClr val="tx1"/>
          </a:solidFill>
          <a:latin typeface="+mj-lt"/>
          <a:ea typeface="+mj-ea"/>
          <a:cs typeface="+mj-cs"/>
        </a:defRPr>
      </a:lvl1pPr>
      <a:lvl2pPr algn="ctr" rtl="0" eaLnBrk="0" fontAlgn="base" hangingPunct="0">
        <a:spcBef>
          <a:spcPct val="0"/>
        </a:spcBef>
        <a:spcAft>
          <a:spcPct val="0"/>
        </a:spcAft>
        <a:defRPr sz="3225">
          <a:solidFill>
            <a:schemeClr val="tx1"/>
          </a:solidFill>
          <a:latin typeface="Calibri" pitchFamily="34" charset="0"/>
        </a:defRPr>
      </a:lvl2pPr>
      <a:lvl3pPr algn="ctr" rtl="0" eaLnBrk="0" fontAlgn="base" hangingPunct="0">
        <a:spcBef>
          <a:spcPct val="0"/>
        </a:spcBef>
        <a:spcAft>
          <a:spcPct val="0"/>
        </a:spcAft>
        <a:defRPr sz="3225">
          <a:solidFill>
            <a:schemeClr val="tx1"/>
          </a:solidFill>
          <a:latin typeface="Calibri" pitchFamily="34" charset="0"/>
        </a:defRPr>
      </a:lvl3pPr>
      <a:lvl4pPr algn="ctr" rtl="0" eaLnBrk="0" fontAlgn="base" hangingPunct="0">
        <a:spcBef>
          <a:spcPct val="0"/>
        </a:spcBef>
        <a:spcAft>
          <a:spcPct val="0"/>
        </a:spcAft>
        <a:defRPr sz="3225">
          <a:solidFill>
            <a:schemeClr val="tx1"/>
          </a:solidFill>
          <a:latin typeface="Calibri" pitchFamily="34" charset="0"/>
        </a:defRPr>
      </a:lvl4pPr>
      <a:lvl5pPr algn="ctr" rtl="0" eaLnBrk="0" fontAlgn="base" hangingPunct="0">
        <a:spcBef>
          <a:spcPct val="0"/>
        </a:spcBef>
        <a:spcAft>
          <a:spcPct val="0"/>
        </a:spcAft>
        <a:defRPr sz="3225">
          <a:solidFill>
            <a:schemeClr val="tx1"/>
          </a:solidFill>
          <a:latin typeface="Calibri" pitchFamily="34" charset="0"/>
        </a:defRPr>
      </a:lvl5pPr>
      <a:lvl6pPr marL="342861" algn="ctr" rtl="0" fontAlgn="base">
        <a:spcBef>
          <a:spcPct val="0"/>
        </a:spcBef>
        <a:spcAft>
          <a:spcPct val="0"/>
        </a:spcAft>
        <a:defRPr sz="3225">
          <a:solidFill>
            <a:schemeClr val="tx1"/>
          </a:solidFill>
          <a:latin typeface="Calibri" pitchFamily="34" charset="0"/>
        </a:defRPr>
      </a:lvl6pPr>
      <a:lvl7pPr marL="685722" algn="ctr" rtl="0" fontAlgn="base">
        <a:spcBef>
          <a:spcPct val="0"/>
        </a:spcBef>
        <a:spcAft>
          <a:spcPct val="0"/>
        </a:spcAft>
        <a:defRPr sz="3225">
          <a:solidFill>
            <a:schemeClr val="tx1"/>
          </a:solidFill>
          <a:latin typeface="Calibri" pitchFamily="34" charset="0"/>
        </a:defRPr>
      </a:lvl7pPr>
      <a:lvl8pPr marL="1028584" algn="ctr" rtl="0" fontAlgn="base">
        <a:spcBef>
          <a:spcPct val="0"/>
        </a:spcBef>
        <a:spcAft>
          <a:spcPct val="0"/>
        </a:spcAft>
        <a:defRPr sz="3225">
          <a:solidFill>
            <a:schemeClr val="tx1"/>
          </a:solidFill>
          <a:latin typeface="Calibri" pitchFamily="34" charset="0"/>
        </a:defRPr>
      </a:lvl8pPr>
      <a:lvl9pPr marL="1371444" algn="ctr" rtl="0" fontAlgn="base">
        <a:spcBef>
          <a:spcPct val="0"/>
        </a:spcBef>
        <a:spcAft>
          <a:spcPct val="0"/>
        </a:spcAft>
        <a:defRPr sz="3225">
          <a:solidFill>
            <a:schemeClr val="tx1"/>
          </a:solidFill>
          <a:latin typeface="Calibri" pitchFamily="34" charset="0"/>
        </a:defRPr>
      </a:lvl9pPr>
    </p:titleStyle>
    <p:bodyStyle>
      <a:lvl1pPr marL="257146" indent="-25714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150" indent="-214288"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153" indent="-171431" algn="l" rtl="0" eaLnBrk="0" fontAlgn="base" hangingPunct="0">
        <a:spcBef>
          <a:spcPct val="20000"/>
        </a:spcBef>
        <a:spcAft>
          <a:spcPct val="0"/>
        </a:spcAft>
        <a:buFont typeface="Arial" pitchFamily="34" charset="0"/>
        <a:buChar char="•"/>
        <a:defRPr sz="1725" kern="1200">
          <a:solidFill>
            <a:schemeClr val="tx1"/>
          </a:solidFill>
          <a:latin typeface="+mn-lt"/>
          <a:ea typeface="+mn-ea"/>
          <a:cs typeface="+mn-cs"/>
        </a:defRPr>
      </a:lvl3pPr>
      <a:lvl4pPr marL="1200013" indent="-171431"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2875" indent="-171431"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736" indent="-171431" algn="l" defTabSz="68572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97" indent="-171431" algn="l" defTabSz="68572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58" indent="-171431" algn="l" defTabSz="68572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19" indent="-171431" algn="l" defTabSz="68572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d-ID"/>
      </a:defPPr>
      <a:lvl1pPr marL="0" algn="l" defTabSz="685722" rtl="0" eaLnBrk="1" latinLnBrk="0" hangingPunct="1">
        <a:defRPr sz="1350" kern="1200">
          <a:solidFill>
            <a:schemeClr val="tx1"/>
          </a:solidFill>
          <a:latin typeface="+mn-lt"/>
          <a:ea typeface="+mn-ea"/>
          <a:cs typeface="+mn-cs"/>
        </a:defRPr>
      </a:lvl1pPr>
      <a:lvl2pPr marL="342861" algn="l" defTabSz="685722" rtl="0" eaLnBrk="1" latinLnBrk="0" hangingPunct="1">
        <a:defRPr sz="1350" kern="1200">
          <a:solidFill>
            <a:schemeClr val="tx1"/>
          </a:solidFill>
          <a:latin typeface="+mn-lt"/>
          <a:ea typeface="+mn-ea"/>
          <a:cs typeface="+mn-cs"/>
        </a:defRPr>
      </a:lvl2pPr>
      <a:lvl3pPr marL="685722" algn="l" defTabSz="685722" rtl="0" eaLnBrk="1" latinLnBrk="0" hangingPunct="1">
        <a:defRPr sz="1350" kern="1200">
          <a:solidFill>
            <a:schemeClr val="tx1"/>
          </a:solidFill>
          <a:latin typeface="+mn-lt"/>
          <a:ea typeface="+mn-ea"/>
          <a:cs typeface="+mn-cs"/>
        </a:defRPr>
      </a:lvl3pPr>
      <a:lvl4pPr marL="1028584" algn="l" defTabSz="685722" rtl="0" eaLnBrk="1" latinLnBrk="0" hangingPunct="1">
        <a:defRPr sz="1350" kern="1200">
          <a:solidFill>
            <a:schemeClr val="tx1"/>
          </a:solidFill>
          <a:latin typeface="+mn-lt"/>
          <a:ea typeface="+mn-ea"/>
          <a:cs typeface="+mn-cs"/>
        </a:defRPr>
      </a:lvl4pPr>
      <a:lvl5pPr marL="1371444" algn="l" defTabSz="685722" rtl="0" eaLnBrk="1" latinLnBrk="0" hangingPunct="1">
        <a:defRPr sz="1350" kern="1200">
          <a:solidFill>
            <a:schemeClr val="tx1"/>
          </a:solidFill>
          <a:latin typeface="+mn-lt"/>
          <a:ea typeface="+mn-ea"/>
          <a:cs typeface="+mn-cs"/>
        </a:defRPr>
      </a:lvl5pPr>
      <a:lvl6pPr marL="1714305" algn="l" defTabSz="685722" rtl="0" eaLnBrk="1" latinLnBrk="0" hangingPunct="1">
        <a:defRPr sz="1350" kern="1200">
          <a:solidFill>
            <a:schemeClr val="tx1"/>
          </a:solidFill>
          <a:latin typeface="+mn-lt"/>
          <a:ea typeface="+mn-ea"/>
          <a:cs typeface="+mn-cs"/>
        </a:defRPr>
      </a:lvl6pPr>
      <a:lvl7pPr marL="2057166" algn="l" defTabSz="685722" rtl="0" eaLnBrk="1" latinLnBrk="0" hangingPunct="1">
        <a:defRPr sz="1350" kern="1200">
          <a:solidFill>
            <a:schemeClr val="tx1"/>
          </a:solidFill>
          <a:latin typeface="+mn-lt"/>
          <a:ea typeface="+mn-ea"/>
          <a:cs typeface="+mn-cs"/>
        </a:defRPr>
      </a:lvl7pPr>
      <a:lvl8pPr marL="2400027" algn="l" defTabSz="685722" rtl="0" eaLnBrk="1" latinLnBrk="0" hangingPunct="1">
        <a:defRPr sz="1350" kern="1200">
          <a:solidFill>
            <a:schemeClr val="tx1"/>
          </a:solidFill>
          <a:latin typeface="+mn-lt"/>
          <a:ea typeface="+mn-ea"/>
          <a:cs typeface="+mn-cs"/>
        </a:defRPr>
      </a:lvl8pPr>
      <a:lvl9pPr marL="2742888" algn="l" defTabSz="68572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0D8F7D-3302-490E-B1A4-3196CD57AA4C}" type="datetimeFigureOut">
              <a:rPr lang="id-ID" smtClean="0"/>
              <a:t>26/07/2021</a:t>
            </a:fld>
            <a:endParaRPr lang="id-ID"/>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79C919-6ADB-47C5-918D-7D19E9527AFB}" type="slidenum">
              <a:rPr lang="id-ID" smtClean="0"/>
              <a:t>‹#›</a:t>
            </a:fld>
            <a:endParaRPr lang="id-ID"/>
          </a:p>
        </p:txBody>
      </p:sp>
    </p:spTree>
    <p:extLst>
      <p:ext uri="{BB962C8B-B14F-4D97-AF65-F5344CB8AC3E}">
        <p14:creationId xmlns:p14="http://schemas.microsoft.com/office/powerpoint/2010/main" val="358064942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www.iea.org/reports/net-zero-by-2050" TargetMode="External"/><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iea.org/reports/energy-efficiency-indicators-fundamentals-on-statistic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hyperlink" Target="https://www.iea.org/data-and-statistics/data-products?filter=efficiency"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learning.iea.org/" TargetMode="External"/><Relationship Id="rId7"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Layout" Target="../diagrams/layout1.xml"/><Relationship Id="rId7" Type="http://schemas.openxmlformats.org/officeDocument/2006/relationships/image" Target="../media/image49.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hyperlink" Target="https://www.linkedin.com/groups/8765060/"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61.tiff"/><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6.xml"/><Relationship Id="rId5" Type="http://schemas.openxmlformats.org/officeDocument/2006/relationships/image" Target="../media/image61.tiff"/><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36.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chart" Target="../charts/chart4.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89.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svg"/><Relationship Id="rId18" Type="http://schemas.openxmlformats.org/officeDocument/2006/relationships/image" Target="../media/image105.png"/><Relationship Id="rId3" Type="http://schemas.openxmlformats.org/officeDocument/2006/relationships/image" Target="../media/image90.png"/><Relationship Id="rId21" Type="http://schemas.openxmlformats.org/officeDocument/2006/relationships/image" Target="../media/image108.sv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svg"/><Relationship Id="rId2" Type="http://schemas.openxmlformats.org/officeDocument/2006/relationships/notesSlide" Target="../notesSlides/notesSlide15.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55.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svg"/><Relationship Id="rId10" Type="http://schemas.openxmlformats.org/officeDocument/2006/relationships/image" Target="../media/image97.svg"/><Relationship Id="rId19" Type="http://schemas.openxmlformats.org/officeDocument/2006/relationships/image" Target="../media/image106.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png"/></Relationships>
</file>

<file path=ppt/slides/_rels/slide4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54.xml"/><Relationship Id="rId6" Type="http://schemas.openxmlformats.org/officeDocument/2006/relationships/image" Target="../media/image113.jpe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8.emf"/><Relationship Id="rId1" Type="http://schemas.openxmlformats.org/officeDocument/2006/relationships/slideLayout" Target="../slideLayouts/slideLayout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54.xml"/><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hyperlink" Target="http://www.free-powerpoint-templates-design.com/" TargetMode="External"/><Relationship Id="rId1" Type="http://schemas.openxmlformats.org/officeDocument/2006/relationships/slideLayout" Target="../slideLayouts/slideLayout1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mailto:bidangsatu.pptb@gmail.com"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36.jpeg"/><Relationship Id="rId4" Type="http://schemas.openxmlformats.org/officeDocument/2006/relationships/image" Target="../media/image135.jpeg"/></Relationships>
</file>

<file path=ppt/slides/_rels/slide5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BE1359-ACC6-114E-8298-2BD3AADAD562}"/>
              </a:ext>
            </a:extLst>
          </p:cNvPr>
          <p:cNvSpPr>
            <a:spLocks noGrp="1"/>
          </p:cNvSpPr>
          <p:nvPr>
            <p:ph type="body" sz="quarter" idx="12"/>
          </p:nvPr>
        </p:nvSpPr>
        <p:spPr>
          <a:xfrm>
            <a:off x="250827" y="2254588"/>
            <a:ext cx="7734934" cy="984819"/>
          </a:xfrm>
        </p:spPr>
        <p:txBody>
          <a:bodyPr/>
          <a:lstStyle/>
          <a:p>
            <a:r>
              <a:rPr lang="en-US" dirty="0" err="1"/>
              <a:t>Peluncuran</a:t>
            </a:r>
            <a:r>
              <a:rPr lang="en-US" dirty="0"/>
              <a:t> Kursus Online </a:t>
            </a:r>
            <a:r>
              <a:rPr lang="en-US" dirty="0" err="1"/>
              <a:t>Indikator</a:t>
            </a:r>
            <a:r>
              <a:rPr lang="en-US" dirty="0"/>
              <a:t> </a:t>
            </a:r>
            <a:r>
              <a:rPr lang="en-US" dirty="0" err="1"/>
              <a:t>Efisiensi</a:t>
            </a:r>
            <a:r>
              <a:rPr lang="en-US" dirty="0"/>
              <a:t> </a:t>
            </a:r>
            <a:r>
              <a:rPr lang="en-US" dirty="0" err="1"/>
              <a:t>Energi</a:t>
            </a:r>
            <a:r>
              <a:rPr lang="en-US" dirty="0"/>
              <a:t> </a:t>
            </a:r>
            <a:r>
              <a:rPr lang="en-US" dirty="0" err="1"/>
              <a:t>untuk</a:t>
            </a:r>
            <a:r>
              <a:rPr lang="en-US" dirty="0"/>
              <a:t> Indonesia</a:t>
            </a:r>
          </a:p>
        </p:txBody>
      </p:sp>
      <p:sp>
        <p:nvSpPr>
          <p:cNvPr id="4" name="Text Placeholder 3">
            <a:extLst>
              <a:ext uri="{FF2B5EF4-FFF2-40B4-BE49-F238E27FC236}">
                <a16:creationId xmlns:a16="http://schemas.microsoft.com/office/drawing/2014/main" id="{439579E0-5797-5146-B2BC-305B5BD111BD}"/>
              </a:ext>
            </a:extLst>
          </p:cNvPr>
          <p:cNvSpPr>
            <a:spLocks noGrp="1"/>
          </p:cNvSpPr>
          <p:nvPr>
            <p:ph type="body" sz="quarter" idx="14"/>
          </p:nvPr>
        </p:nvSpPr>
        <p:spPr>
          <a:xfrm>
            <a:off x="250827" y="3239407"/>
            <a:ext cx="7308923" cy="306684"/>
          </a:xfrm>
        </p:spPr>
        <p:txBody>
          <a:bodyPr/>
          <a:lstStyle/>
          <a:p>
            <a:r>
              <a:rPr lang="en-US" dirty="0"/>
              <a:t>26 July 2021</a:t>
            </a:r>
          </a:p>
        </p:txBody>
      </p:sp>
      <p:pic>
        <p:nvPicPr>
          <p:cNvPr id="5" name="Picture 4" descr="Logo&#10;&#10;Description automatically generated">
            <a:extLst>
              <a:ext uri="{FF2B5EF4-FFF2-40B4-BE49-F238E27FC236}">
                <a16:creationId xmlns:a16="http://schemas.microsoft.com/office/drawing/2014/main" id="{C00BABC1-DC7F-490F-9CA8-42E6E96AF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9794" y="1454727"/>
            <a:ext cx="839283" cy="799861"/>
          </a:xfrm>
          <a:prstGeom prst="rect">
            <a:avLst/>
          </a:prstGeom>
        </p:spPr>
      </p:pic>
    </p:spTree>
    <p:extLst>
      <p:ext uri="{BB962C8B-B14F-4D97-AF65-F5344CB8AC3E}">
        <p14:creationId xmlns:p14="http://schemas.microsoft.com/office/powerpoint/2010/main" val="884318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sz="2000" dirty="0"/>
              <a:t>Data and </a:t>
            </a:r>
            <a:r>
              <a:rPr lang="fr-FR" sz="2000" dirty="0" err="1"/>
              <a:t>statistics</a:t>
            </a:r>
            <a:r>
              <a:rPr lang="fr-FR" sz="2000" dirty="0"/>
              <a:t> are essential at all stages of </a:t>
            </a:r>
            <a:r>
              <a:rPr lang="fr-FR" sz="2000" dirty="0" err="1"/>
              <a:t>any</a:t>
            </a:r>
            <a:r>
              <a:rPr lang="fr-FR" sz="2000" dirty="0"/>
              <a:t> </a:t>
            </a:r>
            <a:r>
              <a:rPr lang="fr-FR" sz="2000" dirty="0" err="1"/>
              <a:t>policy</a:t>
            </a:r>
            <a:r>
              <a:rPr lang="fr-FR" sz="2000" dirty="0"/>
              <a:t> cycle</a:t>
            </a:r>
          </a:p>
          <a:p>
            <a:endParaRPr lang="en-GB" dirty="0"/>
          </a:p>
        </p:txBody>
      </p:sp>
      <p:sp>
        <p:nvSpPr>
          <p:cNvPr id="3" name="Text Placeholder 2"/>
          <p:cNvSpPr>
            <a:spLocks noGrp="1"/>
          </p:cNvSpPr>
          <p:nvPr>
            <p:ph type="body" sz="quarter" idx="13"/>
          </p:nvPr>
        </p:nvSpPr>
        <p:spPr/>
        <p:txBody>
          <a:bodyPr/>
          <a:lstStyle/>
          <a:p>
            <a:r>
              <a:rPr lang="en-GB" sz="1400" dirty="0">
                <a:ea typeface="+mn-ea"/>
              </a:rPr>
              <a:t>Appropriate data are required for all policies, from specific measures to economy-wide objectives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825" y="1141452"/>
            <a:ext cx="2777465" cy="2613648"/>
          </a:xfrm>
          <a:prstGeom prst="rect">
            <a:avLst/>
          </a:prstGeom>
        </p:spPr>
      </p:pic>
      <p:sp>
        <p:nvSpPr>
          <p:cNvPr id="6" name="Text Placeholder 2"/>
          <p:cNvSpPr txBox="1">
            <a:spLocks/>
          </p:cNvSpPr>
          <p:nvPr/>
        </p:nvSpPr>
        <p:spPr>
          <a:xfrm>
            <a:off x="3403962" y="806717"/>
            <a:ext cx="5870667" cy="2529497"/>
          </a:xfrm>
          <a:prstGeom prst="rect">
            <a:avLst/>
          </a:prstGeom>
        </p:spPr>
        <p:txBody>
          <a:bodyPr lIns="0" tIns="0" bIns="72000" anchor="ctr">
            <a:noAutofit/>
          </a:bodyPr>
          <a:lstStyle>
            <a:lvl1pPr marL="0" indent="0" algn="ctr" defTabSz="914400" rtl="0" eaLnBrk="1" latinLnBrk="0" hangingPunct="1">
              <a:spcBef>
                <a:spcPts val="0"/>
              </a:spcBef>
              <a:buClr>
                <a:schemeClr val="bg1">
                  <a:lumMod val="65000"/>
                </a:schemeClr>
              </a:buClr>
              <a:buSzPct val="100000"/>
              <a:buFont typeface="Calibri" panose="020F0502020204030204" pitchFamily="34" charset="0"/>
              <a:buNone/>
              <a:defRPr lang="en-US" sz="1200" b="1" kern="1200" baseline="0" dirty="0">
                <a:solidFill>
                  <a:schemeClr val="tx1"/>
                </a:solidFill>
                <a:uFill>
                  <a:solidFill>
                    <a:schemeClr val="tx2"/>
                  </a:solidFill>
                </a:uFill>
                <a:latin typeface="Arial" panose="020B0604020202020204" pitchFamily="34" charset="0"/>
                <a:ea typeface="+mj-ea"/>
                <a:cs typeface="Arial" panose="020B0604020202020204" pitchFamily="34" charset="0"/>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gn="l">
              <a:lnSpc>
                <a:spcPct val="120000"/>
              </a:lnSpc>
              <a:spcBef>
                <a:spcPts val="600"/>
              </a:spcBef>
              <a:buClr>
                <a:schemeClr val="accent1"/>
              </a:buClr>
              <a:buFont typeface="Arial" panose="020B0604020202020204" pitchFamily="34" charset="0"/>
              <a:buChar char="•"/>
            </a:pPr>
            <a:r>
              <a:rPr lang="en-GB" sz="1600" b="0" dirty="0"/>
              <a:t>Inform design based on current state and ambition </a:t>
            </a:r>
          </a:p>
          <a:p>
            <a:pPr marL="285750" indent="-285750" algn="l">
              <a:lnSpc>
                <a:spcPct val="120000"/>
              </a:lnSpc>
              <a:spcBef>
                <a:spcPts val="600"/>
              </a:spcBef>
              <a:buClr>
                <a:schemeClr val="accent1"/>
              </a:buClr>
              <a:buFont typeface="Arial" panose="020B0604020202020204" pitchFamily="34" charset="0"/>
              <a:buChar char="•"/>
            </a:pPr>
            <a:r>
              <a:rPr lang="en-GB" sz="1600" b="0" dirty="0"/>
              <a:t>Adapt policy during its implementation</a:t>
            </a:r>
          </a:p>
          <a:p>
            <a:pPr marL="285750" indent="-285750" algn="l">
              <a:lnSpc>
                <a:spcPct val="120000"/>
              </a:lnSpc>
              <a:spcBef>
                <a:spcPts val="600"/>
              </a:spcBef>
              <a:buClr>
                <a:schemeClr val="accent1"/>
              </a:buClr>
              <a:buFont typeface="Arial" panose="020B0604020202020204" pitchFamily="34" charset="0"/>
              <a:buChar char="•"/>
            </a:pPr>
            <a:r>
              <a:rPr lang="en-GB" sz="1600" b="0" dirty="0"/>
              <a:t>Understand policy performance</a:t>
            </a:r>
          </a:p>
          <a:p>
            <a:pPr marL="285750" indent="-285750" algn="l">
              <a:lnSpc>
                <a:spcPct val="120000"/>
              </a:lnSpc>
              <a:spcBef>
                <a:spcPts val="600"/>
              </a:spcBef>
              <a:buClr>
                <a:schemeClr val="accent1"/>
              </a:buClr>
              <a:buFont typeface="Arial" panose="020B0604020202020204" pitchFamily="34" charset="0"/>
              <a:buChar char="•"/>
            </a:pPr>
            <a:r>
              <a:rPr lang="en-GB" sz="1600" b="0" dirty="0"/>
              <a:t>Evaluate what happened and why </a:t>
            </a:r>
          </a:p>
        </p:txBody>
      </p:sp>
    </p:spTree>
    <p:extLst>
      <p:ext uri="{BB962C8B-B14F-4D97-AF65-F5344CB8AC3E}">
        <p14:creationId xmlns:p14="http://schemas.microsoft.com/office/powerpoint/2010/main" val="374230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a:spLocks noGrp="1"/>
          </p:cNvSpPr>
          <p:nvPr>
            <p:ph type="body" sz="quarter" idx="13"/>
          </p:nvPr>
        </p:nvSpPr>
        <p:spPr>
          <a:xfrm>
            <a:off x="0" y="824593"/>
            <a:ext cx="3535136" cy="4318907"/>
          </a:xfrm>
        </p:spPr>
        <p:txBody>
          <a:bodyPr/>
          <a:lstStyle/>
          <a:p>
            <a:pPr>
              <a:buClr>
                <a:srgbClr val="0044FF"/>
              </a:buClr>
            </a:pPr>
            <a:r>
              <a:rPr lang="en-US" dirty="0"/>
              <a:t>Indonesia is committed to </a:t>
            </a:r>
            <a:r>
              <a:rPr lang="en-US" b="1" dirty="0"/>
              <a:t>reduce GHG emissions by 29%</a:t>
            </a:r>
            <a:r>
              <a:rPr lang="en-US" dirty="0"/>
              <a:t> from business as usual by 2030 </a:t>
            </a:r>
            <a:r>
              <a:rPr lang="en-US" b="1" dirty="0"/>
              <a:t>and 41% </a:t>
            </a:r>
            <a:r>
              <a:rPr lang="en-US" dirty="0"/>
              <a:t>with international assistance.</a:t>
            </a:r>
          </a:p>
          <a:p>
            <a:pPr>
              <a:buClr>
                <a:srgbClr val="0044FF"/>
              </a:buClr>
            </a:pPr>
            <a:endParaRPr lang="en-US" dirty="0"/>
          </a:p>
          <a:p>
            <a:pPr>
              <a:buClr>
                <a:srgbClr val="0044FF"/>
              </a:buClr>
            </a:pPr>
            <a:endParaRPr lang="en-US" dirty="0"/>
          </a:p>
          <a:p>
            <a:pPr>
              <a:buClr>
                <a:srgbClr val="0044FF"/>
              </a:buClr>
            </a:pPr>
            <a:r>
              <a:rPr lang="en-GB" dirty="0"/>
              <a:t>Around 30% of  the emissions reduction in the energy sector would be obtained by improving </a:t>
            </a:r>
            <a:r>
              <a:rPr lang="en-GB" b="1" dirty="0"/>
              <a:t>energy efficiency</a:t>
            </a:r>
            <a:r>
              <a:rPr lang="en-GB" dirty="0"/>
              <a:t>.</a:t>
            </a:r>
          </a:p>
          <a:p>
            <a:pPr marL="0" indent="0">
              <a:buClr>
                <a:srgbClr val="0044FF"/>
              </a:buClr>
              <a:buNone/>
            </a:pPr>
            <a:endParaRPr lang="en-GB" dirty="0"/>
          </a:p>
        </p:txBody>
      </p:sp>
      <p:grpSp>
        <p:nvGrpSpPr>
          <p:cNvPr id="4" name="Group 3"/>
          <p:cNvGrpSpPr/>
          <p:nvPr/>
        </p:nvGrpSpPr>
        <p:grpSpPr>
          <a:xfrm>
            <a:off x="3689216" y="690127"/>
            <a:ext cx="3834765" cy="1427512"/>
            <a:chOff x="4798695" y="710851"/>
            <a:chExt cx="3834765" cy="1427512"/>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8695" y="710851"/>
              <a:ext cx="3834765" cy="142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05800" y="1287780"/>
              <a:ext cx="327660" cy="42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grpSp>
        <p:nvGrpSpPr>
          <p:cNvPr id="5" name="Group 4"/>
          <p:cNvGrpSpPr/>
          <p:nvPr/>
        </p:nvGrpSpPr>
        <p:grpSpPr>
          <a:xfrm>
            <a:off x="3395302" y="2592252"/>
            <a:ext cx="2769276" cy="1912119"/>
            <a:chOff x="4684395" y="2157126"/>
            <a:chExt cx="3620178" cy="2499647"/>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395" y="2157126"/>
              <a:ext cx="3620178" cy="2499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684395" y="2157126"/>
              <a:ext cx="537128" cy="103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
        <p:nvSpPr>
          <p:cNvPr id="6" name="Rectangle 5"/>
          <p:cNvSpPr/>
          <p:nvPr/>
        </p:nvSpPr>
        <p:spPr>
          <a:xfrm>
            <a:off x="3829041" y="3261360"/>
            <a:ext cx="2358397" cy="264091"/>
          </a:xfrm>
          <a:prstGeom prst="rect">
            <a:avLst/>
          </a:prstGeom>
          <a:noFill/>
          <a:ln>
            <a:solidFill>
              <a:srgbClr val="004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sp>
        <p:nvSpPr>
          <p:cNvPr id="11" name="Text Placeholder 1">
            <a:extLst>
              <a:ext uri="{FF2B5EF4-FFF2-40B4-BE49-F238E27FC236}">
                <a16:creationId xmlns:a16="http://schemas.microsoft.com/office/drawing/2014/main" id="{29F3ADA1-1CDB-A04D-92B7-E1FAB14B842E}"/>
              </a:ext>
            </a:extLst>
          </p:cNvPr>
          <p:cNvSpPr txBox="1">
            <a:spLocks/>
          </p:cNvSpPr>
          <p:nvPr/>
        </p:nvSpPr>
        <p:spPr>
          <a:xfrm>
            <a:off x="0" y="35349"/>
            <a:ext cx="8548904" cy="434767"/>
          </a:xfrm>
          <a:prstGeom prst="rect">
            <a:avLst/>
          </a:prstGeom>
        </p:spPr>
        <p:txBody>
          <a:bodyPr lIns="0" tIns="0" rIns="0" bIns="0" anchor="t">
            <a:normAutofit fontScale="92500"/>
          </a:bodyPr>
          <a:lstStyle>
            <a:lvl1pPr marL="0" indent="0" algn="l" defTabSz="914400" rtl="0" eaLnBrk="1" latinLnBrk="0" hangingPunct="1">
              <a:spcBef>
                <a:spcPts val="2200"/>
              </a:spcBef>
              <a:buClr>
                <a:schemeClr val="bg1">
                  <a:lumMod val="65000"/>
                </a:schemeClr>
              </a:buClr>
              <a:buSzPct val="100000"/>
              <a:buFont typeface="Calibri" panose="020F0502020204030204" pitchFamily="34" charset="0"/>
              <a:buNone/>
              <a:defRPr lang="en-US" sz="1900" b="1" kern="1200" baseline="0" dirty="0">
                <a:solidFill>
                  <a:schemeClr val="tx1"/>
                </a:solidFill>
                <a:uFill>
                  <a:solidFill>
                    <a:schemeClr val="tx2"/>
                  </a:solidFill>
                </a:uFill>
                <a:latin typeface="Arial" panose="020B0604020202020204" pitchFamily="34" charset="0"/>
                <a:ea typeface="+mj-ea"/>
                <a:cs typeface="Arial" panose="020B0604020202020204" pitchFamily="34" charset="0"/>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a:t>Energy efficiency data essential to monitor progress to country-level objectives…</a:t>
            </a:r>
          </a:p>
        </p:txBody>
      </p:sp>
      <p:pic>
        <p:nvPicPr>
          <p:cNvPr id="14"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827" r="-2"/>
          <a:stretch/>
        </p:blipFill>
        <p:spPr bwMode="auto">
          <a:xfrm>
            <a:off x="7123387" y="2117639"/>
            <a:ext cx="1950285" cy="13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65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F3ADA1-1CDB-A04D-92B7-E1FAB14B842E}"/>
              </a:ext>
            </a:extLst>
          </p:cNvPr>
          <p:cNvSpPr>
            <a:spLocks noGrp="1"/>
          </p:cNvSpPr>
          <p:nvPr>
            <p:ph type="body" sz="quarter" idx="12"/>
          </p:nvPr>
        </p:nvSpPr>
        <p:spPr>
          <a:xfrm>
            <a:off x="81492" y="105612"/>
            <a:ext cx="8427508" cy="434767"/>
          </a:xfrm>
        </p:spPr>
        <p:txBody>
          <a:bodyPr>
            <a:normAutofit/>
          </a:bodyPr>
          <a:lstStyle/>
          <a:p>
            <a:r>
              <a:rPr lang="en-GB" sz="1800" dirty="0"/>
              <a:t>..And to track sectoral efficiency improvements for global net-zero path</a:t>
            </a:r>
          </a:p>
        </p:txBody>
      </p:sp>
      <p:pic>
        <p:nvPicPr>
          <p:cNvPr id="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273" t="22178" r="3746"/>
          <a:stretch/>
        </p:blipFill>
        <p:spPr bwMode="auto">
          <a:xfrm>
            <a:off x="440106" y="1069521"/>
            <a:ext cx="8311954" cy="344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4600" y="4003907"/>
            <a:ext cx="8360229" cy="261610"/>
          </a:xfrm>
          <a:prstGeom prst="rect">
            <a:avLst/>
          </a:prstGeom>
        </p:spPr>
        <p:txBody>
          <a:bodyPr wrap="square">
            <a:spAutoFit/>
          </a:bodyPr>
          <a:lstStyle/>
          <a:p>
            <a:r>
              <a:rPr lang="en-GB" sz="1100" dirty="0"/>
              <a:t>Source: IEA Net-zero by 2050: </a:t>
            </a:r>
            <a:r>
              <a:rPr lang="en-GB" sz="1100" dirty="0">
                <a:hlinkClick r:id="rId3"/>
              </a:rPr>
              <a:t>https://www.iea.org/reports/net-zero-by-2050</a:t>
            </a:r>
            <a:endParaRPr lang="en-GB" sz="1100" dirty="0"/>
          </a:p>
        </p:txBody>
      </p:sp>
    </p:spTree>
    <p:extLst>
      <p:ext uri="{BB962C8B-B14F-4D97-AF65-F5344CB8AC3E}">
        <p14:creationId xmlns:p14="http://schemas.microsoft.com/office/powerpoint/2010/main" val="3775408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F3ADA1-1CDB-A04D-92B7-E1FAB14B842E}"/>
              </a:ext>
            </a:extLst>
          </p:cNvPr>
          <p:cNvSpPr>
            <a:spLocks noGrp="1"/>
          </p:cNvSpPr>
          <p:nvPr>
            <p:ph type="body" sz="quarter" idx="12"/>
          </p:nvPr>
        </p:nvSpPr>
        <p:spPr/>
        <p:txBody>
          <a:bodyPr/>
          <a:lstStyle/>
          <a:p>
            <a:r>
              <a:rPr lang="en-GB" sz="1800" dirty="0"/>
              <a:t>The cost of not having good data may be very high!</a:t>
            </a:r>
          </a:p>
        </p:txBody>
      </p:sp>
      <p:pic>
        <p:nvPicPr>
          <p:cNvPr id="8" name="Picture 7"/>
          <p:cNvPicPr>
            <a:picLocks noChangeAspect="1"/>
          </p:cNvPicPr>
          <p:nvPr/>
        </p:nvPicPr>
        <p:blipFill>
          <a:blip r:embed="rId2"/>
          <a:stretch>
            <a:fillRect/>
          </a:stretch>
        </p:blipFill>
        <p:spPr>
          <a:xfrm>
            <a:off x="2196192" y="579812"/>
            <a:ext cx="5930391" cy="4447794"/>
          </a:xfrm>
          <a:prstGeom prst="rect">
            <a:avLst/>
          </a:prstGeom>
        </p:spPr>
      </p:pic>
      <p:sp>
        <p:nvSpPr>
          <p:cNvPr id="9" name="Text Placeholder 5"/>
          <p:cNvSpPr>
            <a:spLocks noGrp="1"/>
          </p:cNvSpPr>
          <p:nvPr>
            <p:ph type="body" sz="quarter" idx="13"/>
          </p:nvPr>
        </p:nvSpPr>
        <p:spPr>
          <a:xfrm>
            <a:off x="71211" y="1250769"/>
            <a:ext cx="8580756" cy="3414646"/>
          </a:xfrm>
        </p:spPr>
        <p:txBody>
          <a:bodyPr/>
          <a:lstStyle/>
          <a:p>
            <a:pPr marL="0" indent="0">
              <a:buNone/>
            </a:pPr>
            <a:r>
              <a:rPr lang="en-GB" sz="1600" dirty="0"/>
              <a:t>Example from an </a:t>
            </a:r>
            <a:br>
              <a:rPr lang="en-GB" sz="1600" dirty="0"/>
            </a:br>
            <a:r>
              <a:rPr lang="en-GB" sz="1600" dirty="0"/>
              <a:t>IEA member country</a:t>
            </a:r>
          </a:p>
          <a:p>
            <a:pPr marL="0" indent="0">
              <a:buNone/>
            </a:pPr>
            <a:endParaRPr lang="en-GB" sz="1600" dirty="0"/>
          </a:p>
          <a:p>
            <a:pPr marL="0" indent="0">
              <a:buNone/>
            </a:pPr>
            <a:endParaRPr lang="en-GB" sz="1600" dirty="0"/>
          </a:p>
          <a:p>
            <a:pPr marL="0" indent="0">
              <a:buNone/>
            </a:pPr>
            <a:endParaRPr lang="en-GB" sz="1600" dirty="0"/>
          </a:p>
        </p:txBody>
      </p:sp>
    </p:spTree>
    <p:extLst>
      <p:ext uri="{BB962C8B-B14F-4D97-AF65-F5344CB8AC3E}">
        <p14:creationId xmlns:p14="http://schemas.microsoft.com/office/powerpoint/2010/main" val="3485018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dirty="0"/>
              <a:t>End-use data and efficiency indicators to understand demand-side trends</a:t>
            </a:r>
          </a:p>
        </p:txBody>
      </p:sp>
      <p:sp>
        <p:nvSpPr>
          <p:cNvPr id="6" name="Text Placeholder 5"/>
          <p:cNvSpPr>
            <a:spLocks noGrp="1"/>
          </p:cNvSpPr>
          <p:nvPr>
            <p:ph type="body" sz="quarter" idx="13"/>
          </p:nvPr>
        </p:nvSpPr>
        <p:spPr/>
        <p:txBody>
          <a:bodyPr/>
          <a:lstStyle/>
          <a:p>
            <a:endParaRPr lang="en-GB"/>
          </a:p>
        </p:txBody>
      </p:sp>
      <p:sp>
        <p:nvSpPr>
          <p:cNvPr id="7" name="Text Placeholder 6"/>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34645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D724033-77B2-E743-8554-1ECCAC4985D6}"/>
              </a:ext>
            </a:extLst>
          </p:cNvPr>
          <p:cNvSpPr>
            <a:spLocks noGrp="1"/>
          </p:cNvSpPr>
          <p:nvPr>
            <p:ph type="body" sz="quarter" idx="12"/>
          </p:nvPr>
        </p:nvSpPr>
        <p:spPr>
          <a:xfrm>
            <a:off x="250825" y="134973"/>
            <a:ext cx="8182121" cy="392239"/>
          </a:xfrm>
        </p:spPr>
        <p:txBody>
          <a:bodyPr/>
          <a:lstStyle/>
          <a:p>
            <a:r>
              <a:rPr lang="en-US" sz="1800" dirty="0"/>
              <a:t>Understanding energy demand is key to policy and planning</a:t>
            </a:r>
          </a:p>
        </p:txBody>
      </p:sp>
      <p:sp>
        <p:nvSpPr>
          <p:cNvPr id="7" name="Text Placeholder 6">
            <a:extLst>
              <a:ext uri="{FF2B5EF4-FFF2-40B4-BE49-F238E27FC236}">
                <a16:creationId xmlns:a16="http://schemas.microsoft.com/office/drawing/2014/main" id="{A01BF7DA-712F-284A-AEA1-6A8EC7E6A927}"/>
              </a:ext>
            </a:extLst>
          </p:cNvPr>
          <p:cNvSpPr>
            <a:spLocks noGrp="1"/>
          </p:cNvSpPr>
          <p:nvPr>
            <p:ph type="body" sz="quarter" idx="13"/>
          </p:nvPr>
        </p:nvSpPr>
        <p:spPr/>
        <p:txBody>
          <a:bodyPr/>
          <a:lstStyle/>
          <a:p>
            <a:r>
              <a:rPr lang="en-US" dirty="0"/>
              <a:t>Demand-side data need to be complete.. sectoral totals are not enough to formulate good policies</a:t>
            </a:r>
          </a:p>
        </p:txBody>
      </p:sp>
      <p:sp>
        <p:nvSpPr>
          <p:cNvPr id="10" name="Rectangle 9"/>
          <p:cNvSpPr/>
          <p:nvPr/>
        </p:nvSpPr>
        <p:spPr>
          <a:xfrm>
            <a:off x="752509" y="4051989"/>
            <a:ext cx="2890915" cy="230832"/>
          </a:xfrm>
          <a:prstGeom prst="rect">
            <a:avLst/>
          </a:prstGeom>
        </p:spPr>
        <p:txBody>
          <a:bodyPr wrap="square">
            <a:spAutoFit/>
          </a:bodyPr>
          <a:lstStyle/>
          <a:p>
            <a:pPr algn="r"/>
            <a:r>
              <a:rPr lang="en-US" altLang="en-US" sz="900" dirty="0">
                <a:latin typeface="Calibri" panose="020F0502020204030204" pitchFamily="34" charset="0"/>
              </a:rPr>
              <a:t>Source: </a:t>
            </a:r>
            <a:r>
              <a:rPr lang="en-US" altLang="en-US" sz="900" i="1" dirty="0">
                <a:latin typeface="Calibri" panose="020F0502020204030204" pitchFamily="34" charset="0"/>
              </a:rPr>
              <a:t>IEA World Energy Balances</a:t>
            </a:r>
            <a:endParaRPr lang="en-GB" altLang="en-US" sz="800" i="1" dirty="0">
              <a:latin typeface="Calibri" panose="020F0502020204030204"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64" r="30779"/>
          <a:stretch/>
        </p:blipFill>
        <p:spPr bwMode="auto">
          <a:xfrm>
            <a:off x="1804398" y="652790"/>
            <a:ext cx="4542711"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434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But what drives sectoral demand? End-use data provide the answer</a:t>
            </a:r>
          </a:p>
        </p:txBody>
      </p:sp>
      <p:sp>
        <p:nvSpPr>
          <p:cNvPr id="6" name="Rectangle 5"/>
          <p:cNvSpPr/>
          <p:nvPr/>
        </p:nvSpPr>
        <p:spPr>
          <a:xfrm>
            <a:off x="1628893" y="3789700"/>
            <a:ext cx="4572000" cy="276999"/>
          </a:xfrm>
          <a:prstGeom prst="rect">
            <a:avLst/>
          </a:prstGeom>
        </p:spPr>
        <p:txBody>
          <a:bodyPr>
            <a:spAutoFit/>
          </a:bodyPr>
          <a:lstStyle/>
          <a:p>
            <a:pPr algn="r">
              <a:spcBef>
                <a:spcPct val="0"/>
              </a:spcBef>
            </a:pPr>
            <a:r>
              <a:rPr lang="en-US" altLang="en-US" sz="1200" i="1" dirty="0"/>
              <a:t>Source: IEA Energy Efficiency Indicators, 2020</a:t>
            </a:r>
          </a:p>
        </p:txBody>
      </p:sp>
      <p:sp>
        <p:nvSpPr>
          <p:cNvPr id="8" name="Rectangle 7"/>
          <p:cNvSpPr/>
          <p:nvPr/>
        </p:nvSpPr>
        <p:spPr>
          <a:xfrm>
            <a:off x="566648" y="705172"/>
            <a:ext cx="4572000" cy="261610"/>
          </a:xfrm>
          <a:prstGeom prst="rect">
            <a:avLst/>
          </a:prstGeom>
        </p:spPr>
        <p:txBody>
          <a:bodyPr>
            <a:spAutoFit/>
          </a:bodyPr>
          <a:lstStyle/>
          <a:p>
            <a:r>
              <a:rPr lang="en-GB" sz="1050" b="1" dirty="0"/>
              <a:t>End-uses for residential sector (Canada)</a:t>
            </a:r>
          </a:p>
        </p:txBody>
      </p:sp>
      <p:sp>
        <p:nvSpPr>
          <p:cNvPr id="9" name="Text Placeholder 8"/>
          <p:cNvSpPr>
            <a:spLocks noGrp="1"/>
          </p:cNvSpPr>
          <p:nvPr>
            <p:ph type="body" sz="quarter" idx="13"/>
          </p:nvPr>
        </p:nvSpPr>
        <p:spPr/>
        <p:txBody>
          <a:bodyPr/>
          <a:lstStyle/>
          <a:p>
            <a:r>
              <a:rPr lang="en-GB" dirty="0"/>
              <a:t>Priority sectors require more detailed data (end-uses) to understand “structure”. </a:t>
            </a:r>
            <a:br>
              <a:rPr lang="en-GB" dirty="0"/>
            </a:br>
            <a:r>
              <a:rPr lang="en-GB" dirty="0"/>
              <a:t>This is essential for projecting energy use, and assess structural changes.</a:t>
            </a:r>
          </a:p>
        </p:txBody>
      </p:sp>
      <p:pic>
        <p:nvPicPr>
          <p:cNvPr id="10" name="Picture 9"/>
          <p:cNvPicPr>
            <a:picLocks noChangeAspect="1"/>
          </p:cNvPicPr>
          <p:nvPr/>
        </p:nvPicPr>
        <p:blipFill rotWithShape="1">
          <a:blip r:embed="rId2"/>
          <a:srcRect l="28403" r="24803"/>
          <a:stretch/>
        </p:blipFill>
        <p:spPr>
          <a:xfrm>
            <a:off x="5507801" y="986828"/>
            <a:ext cx="3144633" cy="2875381"/>
          </a:xfrm>
          <a:prstGeom prst="rect">
            <a:avLst/>
          </a:prstGeom>
        </p:spPr>
      </p:pic>
      <p:pic>
        <p:nvPicPr>
          <p:cNvPr id="1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96" y="1241333"/>
            <a:ext cx="4237526" cy="227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498158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1"/>
          <p:cNvGrpSpPr>
            <a:grpSpLocks/>
          </p:cNvGrpSpPr>
          <p:nvPr/>
        </p:nvGrpSpPr>
        <p:grpSpPr bwMode="auto">
          <a:xfrm>
            <a:off x="835232" y="669422"/>
            <a:ext cx="6773882" cy="831183"/>
            <a:chOff x="1475656" y="1341420"/>
            <a:chExt cx="7779933" cy="1151476"/>
          </a:xfrm>
        </p:grpSpPr>
        <p:sp>
          <p:nvSpPr>
            <p:cNvPr id="17" name="Rectangle 16"/>
            <p:cNvSpPr/>
            <p:nvPr/>
          </p:nvSpPr>
          <p:spPr bwMode="auto">
            <a:xfrm>
              <a:off x="1475656" y="1341420"/>
              <a:ext cx="7417358" cy="1151476"/>
            </a:xfrm>
            <a:prstGeom prst="rect">
              <a:avLst/>
            </a:prstGeom>
            <a:ln>
              <a:noFill/>
              <a:headEnd type="none" w="sm" len="sm"/>
              <a:tailEnd type="none" w="sm" len="sm"/>
            </a:ln>
          </p:spPr>
          <p:style>
            <a:lnRef idx="2">
              <a:schemeClr val="accent1"/>
            </a:lnRef>
            <a:fillRef idx="1">
              <a:schemeClr val="lt1"/>
            </a:fillRef>
            <a:effectRef idx="0">
              <a:schemeClr val="accent1"/>
            </a:effectRef>
            <a:fontRef idx="minor">
              <a:schemeClr val="dk1"/>
            </a:fontRef>
          </p:style>
          <p:txBody>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spcBef>
                  <a:spcPct val="0"/>
                </a:spcBef>
                <a:buClrTx/>
                <a:buSzTx/>
                <a:buFontTx/>
                <a:buNone/>
                <a:defRPr/>
              </a:pPr>
              <a:endParaRPr kumimoji="0" lang="en-US" altLang="en-US" sz="1800" b="0" dirty="0">
                <a:solidFill>
                  <a:schemeClr val="tx1"/>
                </a:solidFill>
                <a:latin typeface="Trebuchet MS" pitchFamily="34" charset="0"/>
              </a:endParaRPr>
            </a:p>
          </p:txBody>
        </p:sp>
        <p:sp>
          <p:nvSpPr>
            <p:cNvPr id="18" name="TextBox 125"/>
            <p:cNvSpPr txBox="1">
              <a:spLocks noChangeArrowheads="1"/>
            </p:cNvSpPr>
            <p:nvPr/>
          </p:nvSpPr>
          <p:spPr bwMode="auto">
            <a:xfrm>
              <a:off x="1595666" y="1367462"/>
              <a:ext cx="3454025" cy="108726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500" dirty="0">
                  <a:solidFill>
                    <a:schemeClr val="tx1"/>
                  </a:solidFill>
                </a:rPr>
                <a:t>generic</a:t>
              </a:r>
            </a:p>
            <a:p>
              <a:pPr algn="ctr">
                <a:spcBef>
                  <a:spcPct val="0"/>
                </a:spcBef>
                <a:buClrTx/>
                <a:buSzTx/>
                <a:buFontTx/>
                <a:buNone/>
              </a:pPr>
              <a:r>
                <a:rPr kumimoji="0" lang="en-US" altLang="en-US" sz="1500" dirty="0">
                  <a:solidFill>
                    <a:schemeClr val="tx1"/>
                  </a:solidFill>
                </a:rPr>
                <a:t>energy efficiency indicator </a:t>
              </a:r>
              <a:br>
                <a:rPr kumimoji="0" lang="en-US" altLang="en-US" sz="1500" dirty="0">
                  <a:solidFill>
                    <a:schemeClr val="tx1"/>
                  </a:solidFill>
                </a:rPr>
              </a:br>
              <a:r>
                <a:rPr kumimoji="0" lang="en-US" altLang="en-US" sz="1500" dirty="0">
                  <a:solidFill>
                    <a:schemeClr val="tx1"/>
                  </a:solidFill>
                </a:rPr>
                <a:t>(energy intensity)</a:t>
              </a:r>
              <a:endParaRPr kumimoji="0" lang="en-GB" altLang="en-US" sz="1500" dirty="0">
                <a:solidFill>
                  <a:schemeClr val="tx1"/>
                </a:solidFill>
              </a:endParaRPr>
            </a:p>
          </p:txBody>
        </p:sp>
        <p:sp>
          <p:nvSpPr>
            <p:cNvPr id="19" name="Equal 18"/>
            <p:cNvSpPr/>
            <p:nvPr/>
          </p:nvSpPr>
          <p:spPr bwMode="auto">
            <a:xfrm>
              <a:off x="5169702" y="1922681"/>
              <a:ext cx="629223" cy="269230"/>
            </a:xfrm>
            <a:prstGeom prst="mathEqual">
              <a:avLst/>
            </a:prstGeom>
            <a:solidFill>
              <a:srgbClr val="0144FF"/>
            </a:solidFill>
            <a:ln>
              <a:noFill/>
              <a:headEnd type="none" w="sm" len="sm"/>
              <a:tailEnd type="none" w="sm" len="sm"/>
            </a:ln>
          </p:spPr>
          <p:style>
            <a:lnRef idx="2">
              <a:schemeClr val="accent1"/>
            </a:lnRef>
            <a:fillRef idx="1">
              <a:schemeClr val="lt1"/>
            </a:fillRef>
            <a:effectRef idx="0">
              <a:schemeClr val="accent1"/>
            </a:effectRef>
            <a:fontRef idx="minor">
              <a:schemeClr val="dk1"/>
            </a:fontRef>
          </p:style>
          <p:txBody>
            <a:bodyPr/>
            <a:lstStyle/>
            <a:p>
              <a:pPr>
                <a:defRPr/>
              </a:pPr>
              <a:endParaRPr lang="en-GB" sz="1350" dirty="0">
                <a:latin typeface="Trebuchet MS" pitchFamily="34" charset="0"/>
              </a:endParaRPr>
            </a:p>
          </p:txBody>
        </p:sp>
        <p:sp>
          <p:nvSpPr>
            <p:cNvPr id="20" name="TextBox 129"/>
            <p:cNvSpPr txBox="1">
              <a:spLocks noChangeArrowheads="1"/>
            </p:cNvSpPr>
            <p:nvPr/>
          </p:nvSpPr>
          <p:spPr bwMode="auto">
            <a:xfrm>
              <a:off x="6672765" y="2009888"/>
              <a:ext cx="1458433" cy="37474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500" dirty="0">
                  <a:solidFill>
                    <a:schemeClr val="tx1"/>
                  </a:solidFill>
                </a:rPr>
                <a:t>activity</a:t>
              </a:r>
              <a:endParaRPr kumimoji="0" lang="en-GB" altLang="en-US" sz="1500" dirty="0">
                <a:solidFill>
                  <a:schemeClr val="tx1"/>
                </a:solidFill>
              </a:endParaRPr>
            </a:p>
          </p:txBody>
        </p:sp>
        <p:sp>
          <p:nvSpPr>
            <p:cNvPr id="22" name="TextBox 128"/>
            <p:cNvSpPr txBox="1">
              <a:spLocks noChangeArrowheads="1"/>
            </p:cNvSpPr>
            <p:nvPr/>
          </p:nvSpPr>
          <p:spPr bwMode="auto">
            <a:xfrm>
              <a:off x="5769658" y="1398288"/>
              <a:ext cx="2988406" cy="393656"/>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 typeface="Wingdings" pitchFamily="2" charset="2"/>
                <a:buNone/>
              </a:pPr>
              <a:r>
                <a:rPr kumimoji="0" lang="en-US" altLang="en-US" sz="1500" dirty="0">
                  <a:solidFill>
                    <a:schemeClr val="tx1"/>
                  </a:solidFill>
                </a:rPr>
                <a:t>Energy end-use</a:t>
              </a:r>
              <a:endParaRPr kumimoji="0" lang="en-GB" altLang="en-US" sz="1500" dirty="0">
                <a:solidFill>
                  <a:schemeClr val="tx1"/>
                </a:solidFill>
              </a:endParaRPr>
            </a:p>
          </p:txBody>
        </p:sp>
        <p:sp>
          <p:nvSpPr>
            <p:cNvPr id="23" name="Minus 22"/>
            <p:cNvSpPr/>
            <p:nvPr/>
          </p:nvSpPr>
          <p:spPr bwMode="auto">
            <a:xfrm>
              <a:off x="5681860" y="1799801"/>
              <a:ext cx="3573729" cy="394871"/>
            </a:xfrm>
            <a:prstGeom prst="mathMinus">
              <a:avLst/>
            </a:prstGeom>
            <a:solidFill>
              <a:srgbClr val="0144FF"/>
            </a:solidFill>
            <a:ln>
              <a:noFill/>
              <a:headEnd type="none" w="sm" len="sm"/>
              <a:tailEnd type="none" w="sm" len="sm"/>
            </a:ln>
          </p:spPr>
          <p:style>
            <a:lnRef idx="2">
              <a:schemeClr val="accent1"/>
            </a:lnRef>
            <a:fillRef idx="1">
              <a:schemeClr val="lt1"/>
            </a:fillRef>
            <a:effectRef idx="0">
              <a:schemeClr val="accent1"/>
            </a:effectRef>
            <a:fontRef idx="minor">
              <a:schemeClr val="dk1"/>
            </a:fontRef>
          </p:style>
          <p:txBody>
            <a:bodyPr/>
            <a:lstStyle/>
            <a:p>
              <a:pPr>
                <a:defRPr/>
              </a:pPr>
              <a:endParaRPr lang="en-GB" sz="1350" dirty="0">
                <a:latin typeface="Trebuchet MS" pitchFamily="34" charset="0"/>
              </a:endParaRPr>
            </a:p>
          </p:txBody>
        </p:sp>
      </p:grpSp>
      <p:sp>
        <p:nvSpPr>
          <p:cNvPr id="2" name="Text Placeholder 1"/>
          <p:cNvSpPr>
            <a:spLocks noGrp="1"/>
          </p:cNvSpPr>
          <p:nvPr>
            <p:ph type="body" sz="quarter" idx="12"/>
          </p:nvPr>
        </p:nvSpPr>
        <p:spPr>
          <a:xfrm>
            <a:off x="259936" y="75337"/>
            <a:ext cx="8712614" cy="434767"/>
          </a:xfrm>
          <a:prstGeom prst="rect">
            <a:avLst/>
          </a:prstGeom>
        </p:spPr>
        <p:txBody>
          <a:bodyPr>
            <a:normAutofit/>
          </a:bodyPr>
          <a:lstStyle/>
          <a:p>
            <a:r>
              <a:rPr lang="en-GB" dirty="0"/>
              <a:t> And how to track efficiency? Comparing energy with “activity” trends</a:t>
            </a:r>
          </a:p>
        </p:txBody>
      </p:sp>
      <p:sp>
        <p:nvSpPr>
          <p:cNvPr id="19460" name="AutoShape 2" descr="https://encrypted-tbn3.gstatic.com/images?q=tbn:ANd9GcSOkCw9BcdH859uSf38151fAgfJGLYdO4hLPYCj6tFF4gsqEe5P"/>
          <p:cNvSpPr>
            <a:spLocks noChangeAspect="1" noChangeArrowheads="1"/>
          </p:cNvSpPr>
          <p:nvPr/>
        </p:nvSpPr>
        <p:spPr bwMode="auto">
          <a:xfrm>
            <a:off x="155575" y="-108347"/>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spcBef>
                <a:spcPct val="0"/>
              </a:spcBef>
              <a:buClrTx/>
              <a:buSzTx/>
              <a:buFontTx/>
              <a:buNone/>
            </a:pPr>
            <a:endParaRPr kumimoji="0" lang="en-US" altLang="en-US" sz="2400" b="0">
              <a:solidFill>
                <a:srgbClr val="000000"/>
              </a:solidFill>
              <a:latin typeface="Trebuchet MS" pitchFamily="34" charset="0"/>
            </a:endParaRPr>
          </a:p>
        </p:txBody>
      </p:sp>
      <p:pic>
        <p:nvPicPr>
          <p:cNvPr id="30" name="Picture 4" descr="http://hardwoodfloorsmag.com/editors/uploads/ATFA%20wood%20floor%20of%20the%20year%20Queensland%20Timber%20Flooring%20residenti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843" y="2425565"/>
            <a:ext cx="829632" cy="63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http://mt-st.rfclipart.com/image/big/15-66-b9/domestic-appliances-icons-Download-Royalty-free-Vector-File-EPS-9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2618" y="2413690"/>
            <a:ext cx="862674" cy="6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lowchart: Process 32"/>
          <p:cNvSpPr/>
          <p:nvPr/>
        </p:nvSpPr>
        <p:spPr bwMode="auto">
          <a:xfrm>
            <a:off x="835233" y="2379007"/>
            <a:ext cx="7422406" cy="1084526"/>
          </a:xfrm>
          <a:prstGeom prst="flowChartProcess">
            <a:avLst/>
          </a:prstGeom>
          <a:solidFill>
            <a:schemeClr val="tx2">
              <a:lumMod val="20000"/>
              <a:lumOff val="80000"/>
              <a:alpha val="27000"/>
            </a:schemeClr>
          </a:solidFill>
          <a:ln w="12700" cap="sq" cmpd="sng" algn="ctr">
            <a:solidFill>
              <a:schemeClr val="accent1">
                <a:lumMod val="75000"/>
              </a:schemeClr>
            </a:solidFill>
            <a:prstDash val="solid"/>
            <a:round/>
            <a:headEnd type="none" w="sm" len="sm"/>
            <a:tailEnd type="none" w="sm" len="sm"/>
          </a:ln>
          <a:effectLst/>
        </p:spPr>
        <p:txBody>
          <a:bodyPr/>
          <a:lstStyle/>
          <a:p>
            <a:pPr marL="285750" lvl="1" indent="-342900">
              <a:spcAft>
                <a:spcPts val="400"/>
              </a:spcAft>
              <a:buClr>
                <a:srgbClr val="00B050"/>
              </a:buClr>
              <a:buSzPct val="90000"/>
              <a:tabLst>
                <a:tab pos="1617663" algn="l"/>
              </a:tabLst>
            </a:pPr>
            <a:r>
              <a:rPr lang="en-US" altLang="pl-PL" sz="1200" b="1" dirty="0"/>
              <a:t>Activity data for residential</a:t>
            </a:r>
          </a:p>
          <a:p>
            <a:pPr marL="285750" lvl="1" indent="-342900">
              <a:buClr>
                <a:srgbClr val="00B050"/>
              </a:buClr>
              <a:buSzPct val="90000"/>
              <a:buFont typeface="Arial" panose="020B0604020202020204" pitchFamily="34" charset="0"/>
              <a:buChar char="•"/>
              <a:tabLst>
                <a:tab pos="1617663" algn="l"/>
              </a:tabLst>
            </a:pPr>
            <a:r>
              <a:rPr lang="en-US" altLang="pl-PL" sz="1100" dirty="0">
                <a:solidFill>
                  <a:schemeClr val="tx1">
                    <a:lumMod val="65000"/>
                    <a:lumOff val="35000"/>
                  </a:schemeClr>
                </a:solidFill>
              </a:rPr>
              <a:t>Population</a:t>
            </a:r>
          </a:p>
          <a:p>
            <a:pPr marL="285750" lvl="1" indent="-342900">
              <a:buClr>
                <a:srgbClr val="00B050"/>
              </a:buClr>
              <a:buSzPct val="90000"/>
              <a:buFont typeface="Arial" panose="020B0604020202020204" pitchFamily="34" charset="0"/>
              <a:buChar char="•"/>
              <a:tabLst>
                <a:tab pos="1617663" algn="l"/>
              </a:tabLst>
            </a:pPr>
            <a:r>
              <a:rPr lang="en-US" altLang="pl-PL" sz="1100" dirty="0">
                <a:solidFill>
                  <a:schemeClr val="tx1">
                    <a:lumMod val="65000"/>
                    <a:lumOff val="35000"/>
                  </a:schemeClr>
                </a:solidFill>
              </a:rPr>
              <a:t>Number of occupied dwellings</a:t>
            </a:r>
          </a:p>
          <a:p>
            <a:pPr marL="285750" lvl="1" indent="-342900">
              <a:buClr>
                <a:srgbClr val="00B050"/>
              </a:buClr>
              <a:buSzPct val="90000"/>
              <a:buFont typeface="Arial" panose="020B0604020202020204" pitchFamily="34" charset="0"/>
              <a:buChar char="•"/>
              <a:tabLst>
                <a:tab pos="1617663" algn="l"/>
              </a:tabLst>
            </a:pPr>
            <a:r>
              <a:rPr lang="en-US" altLang="pl-PL" sz="1100" dirty="0">
                <a:solidFill>
                  <a:schemeClr val="tx1">
                    <a:lumMod val="65000"/>
                    <a:lumOff val="35000"/>
                  </a:schemeClr>
                </a:solidFill>
              </a:rPr>
              <a:t>Residential floor area</a:t>
            </a:r>
          </a:p>
          <a:p>
            <a:pPr marL="285750" lvl="1" indent="-342900">
              <a:buClr>
                <a:srgbClr val="00B050"/>
              </a:buClr>
              <a:buSzPct val="90000"/>
              <a:buFont typeface="Arial" panose="020B0604020202020204" pitchFamily="34" charset="0"/>
              <a:buChar char="•"/>
              <a:tabLst>
                <a:tab pos="1617663" algn="l"/>
              </a:tabLst>
            </a:pPr>
            <a:r>
              <a:rPr lang="en-US" altLang="pl-PL" sz="1100" dirty="0">
                <a:solidFill>
                  <a:schemeClr val="tx1">
                    <a:lumMod val="65000"/>
                    <a:lumOff val="35000"/>
                  </a:schemeClr>
                </a:solidFill>
              </a:rPr>
              <a:t>Appliances stock and diffusion</a:t>
            </a:r>
          </a:p>
          <a:p>
            <a:pPr marL="285750" lvl="1" indent="-342900">
              <a:spcAft>
                <a:spcPts val="400"/>
              </a:spcAft>
              <a:buClr>
                <a:srgbClr val="00B050"/>
              </a:buClr>
              <a:buSzPct val="90000"/>
              <a:tabLst>
                <a:tab pos="1617663" algn="l"/>
              </a:tabLst>
            </a:pPr>
            <a:endParaRPr lang="en-GB" altLang="pl-PL" sz="1100" dirty="0">
              <a:solidFill>
                <a:schemeClr val="tx1">
                  <a:lumMod val="65000"/>
                  <a:lumOff val="35000"/>
                </a:schemeClr>
              </a:solidFill>
            </a:endParaRPr>
          </a:p>
        </p:txBody>
      </p:sp>
      <p:pic>
        <p:nvPicPr>
          <p:cNvPr id="6163" name="Picture 19"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2363" y="2421778"/>
            <a:ext cx="844061" cy="63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a:spLocks noChangeArrowheads="1"/>
          </p:cNvSpPr>
          <p:nvPr/>
        </p:nvSpPr>
        <p:spPr bwMode="auto">
          <a:xfrm>
            <a:off x="4643356" y="3180238"/>
            <a:ext cx="13684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None/>
            </a:pPr>
            <a:r>
              <a:rPr kumimoji="0" lang="en-US" altLang="en-US" sz="1050" b="0" dirty="0">
                <a:solidFill>
                  <a:schemeClr val="tx1">
                    <a:lumMod val="65000"/>
                    <a:lumOff val="35000"/>
                  </a:schemeClr>
                </a:solidFill>
                <a:latin typeface="+mn-lt"/>
              </a:rPr>
              <a:t># of dwellings</a:t>
            </a:r>
          </a:p>
        </p:txBody>
      </p:sp>
      <p:sp>
        <p:nvSpPr>
          <p:cNvPr id="37" name="Rectangle 36"/>
          <p:cNvSpPr>
            <a:spLocks noChangeArrowheads="1"/>
          </p:cNvSpPr>
          <p:nvPr/>
        </p:nvSpPr>
        <p:spPr bwMode="auto">
          <a:xfrm>
            <a:off x="5689325" y="3130721"/>
            <a:ext cx="13684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050" b="0" dirty="0">
                <a:solidFill>
                  <a:schemeClr val="tx1">
                    <a:lumMod val="65000"/>
                    <a:lumOff val="35000"/>
                  </a:schemeClr>
                </a:solidFill>
                <a:latin typeface="+mn-lt"/>
              </a:rPr>
              <a:t>Surface</a:t>
            </a:r>
          </a:p>
        </p:txBody>
      </p:sp>
      <p:sp>
        <p:nvSpPr>
          <p:cNvPr id="38" name="Rectangle 37"/>
          <p:cNvSpPr>
            <a:spLocks noChangeArrowheads="1"/>
          </p:cNvSpPr>
          <p:nvPr/>
        </p:nvSpPr>
        <p:spPr bwMode="auto">
          <a:xfrm>
            <a:off x="6804650" y="3158324"/>
            <a:ext cx="15875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050" b="0" dirty="0">
                <a:solidFill>
                  <a:schemeClr val="tx1">
                    <a:lumMod val="65000"/>
                    <a:lumOff val="35000"/>
                  </a:schemeClr>
                </a:solidFill>
                <a:latin typeface="+mn-lt"/>
              </a:rPr>
              <a:t># of appliances</a:t>
            </a:r>
          </a:p>
        </p:txBody>
      </p:sp>
      <p:pic>
        <p:nvPicPr>
          <p:cNvPr id="29" name="Picture 2" descr="http://www.veles-development.ru/netcat_files/222/246/Mark_Tven_7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3250" y="2444351"/>
            <a:ext cx="720065" cy="59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3571552" y="3145910"/>
            <a:ext cx="13051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None/>
            </a:pPr>
            <a:r>
              <a:rPr kumimoji="0" lang="en-US" altLang="en-US" sz="1050" b="0" i="1" dirty="0">
                <a:solidFill>
                  <a:schemeClr val="tx1"/>
                </a:solidFill>
                <a:latin typeface="+mn-lt"/>
              </a:rPr>
              <a:t># of people</a:t>
            </a:r>
          </a:p>
        </p:txBody>
      </p:sp>
      <p:sp>
        <p:nvSpPr>
          <p:cNvPr id="25" name="TextBox 24"/>
          <p:cNvSpPr txBox="1"/>
          <p:nvPr/>
        </p:nvSpPr>
        <p:spPr>
          <a:xfrm>
            <a:off x="835233" y="1469126"/>
            <a:ext cx="7422406" cy="861774"/>
          </a:xfrm>
          <a:prstGeom prst="rect">
            <a:avLst/>
          </a:prstGeom>
          <a:solidFill>
            <a:schemeClr val="accent2">
              <a:lumMod val="20000"/>
              <a:lumOff val="80000"/>
            </a:schemeClr>
          </a:solidFill>
          <a:ln w="12700">
            <a:solidFill>
              <a:schemeClr val="tx2"/>
            </a:solidFill>
          </a:ln>
        </p:spPr>
        <p:txBody>
          <a:bodyPr wrap="square" rtlCol="0">
            <a:spAutoFit/>
          </a:bodyPr>
          <a:lstStyle/>
          <a:p>
            <a:pPr>
              <a:spcAft>
                <a:spcPts val="600"/>
              </a:spcAft>
            </a:pPr>
            <a:r>
              <a:rPr lang="en-GB" sz="1200" b="1" dirty="0"/>
              <a:t>Activity data for transport</a:t>
            </a:r>
          </a:p>
          <a:p>
            <a:pPr marL="285750" indent="-285750">
              <a:buClr>
                <a:schemeClr val="tx2"/>
              </a:buClr>
              <a:buFont typeface="Wingdings" panose="05000000000000000000" pitchFamily="2" charset="2"/>
              <a:buChar char="§"/>
            </a:pPr>
            <a:r>
              <a:rPr lang="en-GB" sz="1100" dirty="0">
                <a:solidFill>
                  <a:schemeClr val="tx1">
                    <a:lumMod val="65000"/>
                    <a:lumOff val="35000"/>
                  </a:schemeClr>
                </a:solidFill>
              </a:rPr>
              <a:t>Vehicle stocks</a:t>
            </a:r>
          </a:p>
          <a:p>
            <a:pPr marL="285750" indent="-285750">
              <a:buClr>
                <a:schemeClr val="tx2"/>
              </a:buClr>
              <a:buFont typeface="Wingdings" panose="05000000000000000000" pitchFamily="2" charset="2"/>
              <a:buChar char="§"/>
            </a:pPr>
            <a:r>
              <a:rPr lang="en-GB" sz="1100" dirty="0">
                <a:solidFill>
                  <a:schemeClr val="tx1">
                    <a:lumMod val="65000"/>
                    <a:lumOff val="35000"/>
                  </a:schemeClr>
                </a:solidFill>
              </a:rPr>
              <a:t>Passenger-kilometres</a:t>
            </a:r>
          </a:p>
          <a:p>
            <a:pPr marL="285750" indent="-285750">
              <a:buClr>
                <a:schemeClr val="tx2"/>
              </a:buClr>
              <a:buFont typeface="Wingdings" panose="05000000000000000000" pitchFamily="2" charset="2"/>
              <a:buChar char="§"/>
            </a:pPr>
            <a:r>
              <a:rPr lang="en-GB" sz="1100" dirty="0">
                <a:solidFill>
                  <a:schemeClr val="tx1">
                    <a:lumMod val="65000"/>
                    <a:lumOff val="35000"/>
                  </a:schemeClr>
                </a:solidFill>
              </a:rPr>
              <a:t>Tonne-kilometres</a:t>
            </a:r>
          </a:p>
        </p:txBody>
      </p:sp>
      <p:sp>
        <p:nvSpPr>
          <p:cNvPr id="26" name="Rectangle 25"/>
          <p:cNvSpPr>
            <a:spLocks noChangeArrowheads="1"/>
          </p:cNvSpPr>
          <p:nvPr/>
        </p:nvSpPr>
        <p:spPr bwMode="auto">
          <a:xfrm>
            <a:off x="4169120" y="2044304"/>
            <a:ext cx="213028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050" b="0" i="1" dirty="0">
                <a:solidFill>
                  <a:schemeClr val="tx1"/>
                </a:solidFill>
                <a:latin typeface="+mn-lt"/>
              </a:rPr>
              <a:t>Distance travelled</a:t>
            </a:r>
          </a:p>
        </p:txBody>
      </p:sp>
      <p:pic>
        <p:nvPicPr>
          <p:cNvPr id="27" name="Picture 8" descr="http://www.slowlane.net/travel/photos/LondonLife/TubeStrik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2469" y="1530037"/>
            <a:ext cx="631652" cy="457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http://www.calvin.edu/admin/physicalplant/departments/ehs/policies/operator-permits/forklift-loading-truck-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9205" y="1554550"/>
            <a:ext cx="631652" cy="477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http://www.vehicledetails.co.uk/images/gallery/free%20advertising%20websitesjpgw.jpg?129415038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6782" y="1560795"/>
            <a:ext cx="616762" cy="477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https://encrypted-tbn1.gstatic.com/images?q=tbn:ANd9GcTSIB6vSnec2cQZ7eVyAfhxCSLM0w6fnyFMshP_3LgLxa4lnTki6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14158" y="1549364"/>
            <a:ext cx="692474" cy="424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3705822" y="2065374"/>
            <a:ext cx="9913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050" b="0" i="1" dirty="0">
                <a:solidFill>
                  <a:schemeClr val="tx1"/>
                </a:solidFill>
                <a:latin typeface="+mn-lt"/>
              </a:rPr>
              <a:t>Vehicle stock</a:t>
            </a:r>
          </a:p>
        </p:txBody>
      </p:sp>
      <p:sp>
        <p:nvSpPr>
          <p:cNvPr id="40" name="Rectangle 39"/>
          <p:cNvSpPr>
            <a:spLocks noChangeArrowheads="1"/>
          </p:cNvSpPr>
          <p:nvPr/>
        </p:nvSpPr>
        <p:spPr bwMode="auto">
          <a:xfrm>
            <a:off x="5949205" y="2048945"/>
            <a:ext cx="5762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050" b="0" i="1" dirty="0">
                <a:solidFill>
                  <a:schemeClr val="tx1"/>
                </a:solidFill>
                <a:latin typeface="+mn-lt"/>
              </a:rPr>
              <a:t>Load</a:t>
            </a:r>
          </a:p>
        </p:txBody>
      </p:sp>
      <p:sp>
        <p:nvSpPr>
          <p:cNvPr id="41" name="Rectangle 40"/>
          <p:cNvSpPr>
            <a:spLocks noChangeArrowheads="1"/>
          </p:cNvSpPr>
          <p:nvPr/>
        </p:nvSpPr>
        <p:spPr bwMode="auto">
          <a:xfrm>
            <a:off x="6641975" y="2040778"/>
            <a:ext cx="10263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050" b="0" i="1" dirty="0">
                <a:solidFill>
                  <a:schemeClr val="tx1"/>
                </a:solidFill>
                <a:latin typeface="+mn-lt"/>
              </a:rPr>
              <a:t>Occupancy</a:t>
            </a:r>
          </a:p>
        </p:txBody>
      </p:sp>
      <p:sp>
        <p:nvSpPr>
          <p:cNvPr id="44" name="Text Placeholder 8"/>
          <p:cNvSpPr>
            <a:spLocks noGrp="1"/>
          </p:cNvSpPr>
          <p:nvPr>
            <p:ph type="body" sz="quarter" idx="13"/>
          </p:nvPr>
        </p:nvSpPr>
        <p:spPr>
          <a:xfrm>
            <a:off x="-52909" y="4573459"/>
            <a:ext cx="8642350" cy="434767"/>
          </a:xfrm>
        </p:spPr>
        <p:txBody>
          <a:bodyPr lIns="0" tIns="0" bIns="72000" anchor="ctr">
            <a:noAutofit/>
          </a:bodyPr>
          <a:lstStyle/>
          <a:p>
            <a:pPr marL="0" indent="0" algn="ctr">
              <a:buClr>
                <a:schemeClr val="bg1">
                  <a:lumMod val="65000"/>
                </a:schemeClr>
              </a:buClr>
              <a:buFont typeface="Calibri" panose="020F0502020204030204" pitchFamily="34" charset="0"/>
              <a:buNone/>
            </a:pPr>
            <a:r>
              <a:rPr lang="en-GB" sz="1200" b="1" dirty="0">
                <a:uFill>
                  <a:solidFill>
                    <a:schemeClr val="tx2"/>
                  </a:solidFill>
                </a:uFill>
                <a:latin typeface="Arial" panose="020B0604020202020204" pitchFamily="34" charset="0"/>
                <a:ea typeface="+mj-ea"/>
                <a:cs typeface="Arial" panose="020B0604020202020204" pitchFamily="34" charset="0"/>
              </a:rPr>
              <a:t>For each sector, efficiency progress is tracked as ratio between energy use and its most relevant activity (intensity). </a:t>
            </a:r>
            <a:br>
              <a:rPr lang="en-GB" sz="1200" b="1" dirty="0">
                <a:uFill>
                  <a:solidFill>
                    <a:schemeClr val="tx2"/>
                  </a:solidFill>
                </a:uFill>
                <a:latin typeface="Arial" panose="020B0604020202020204" pitchFamily="34" charset="0"/>
                <a:ea typeface="+mj-ea"/>
                <a:cs typeface="Arial" panose="020B0604020202020204" pitchFamily="34" charset="0"/>
              </a:rPr>
            </a:br>
            <a:r>
              <a:rPr lang="en-GB" sz="1200" b="1" dirty="0">
                <a:uFill>
                  <a:solidFill>
                    <a:schemeClr val="tx2"/>
                  </a:solidFill>
                </a:uFill>
                <a:latin typeface="Arial" panose="020B0604020202020204" pitchFamily="34" charset="0"/>
                <a:ea typeface="+mj-ea"/>
                <a:cs typeface="Arial" panose="020B0604020202020204" pitchFamily="34" charset="0"/>
              </a:rPr>
              <a:t>Efficiency means providing more activity with same or less amount of energy</a:t>
            </a:r>
          </a:p>
        </p:txBody>
      </p:sp>
      <p:sp>
        <p:nvSpPr>
          <p:cNvPr id="45" name="Flowchart: Process 44"/>
          <p:cNvSpPr/>
          <p:nvPr/>
        </p:nvSpPr>
        <p:spPr bwMode="auto">
          <a:xfrm>
            <a:off x="835232" y="3521722"/>
            <a:ext cx="7422407" cy="975591"/>
          </a:xfrm>
          <a:prstGeom prst="flowChartProcess">
            <a:avLst/>
          </a:prstGeom>
          <a:solidFill>
            <a:schemeClr val="bg2">
              <a:lumMod val="95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anchor="ctr"/>
          <a:lstStyle/>
          <a:p>
            <a:pPr marL="0" lvl="1" indent="-342900">
              <a:spcAft>
                <a:spcPts val="400"/>
              </a:spcAft>
              <a:buClr>
                <a:srgbClr val="00B050"/>
              </a:buClr>
              <a:buSzPct val="90000"/>
              <a:tabLst>
                <a:tab pos="1617663" algn="l"/>
              </a:tabLst>
              <a:defRPr/>
            </a:pPr>
            <a:r>
              <a:rPr lang="en-US" sz="1200" b="1" dirty="0">
                <a:solidFill>
                  <a:schemeClr val="tx1"/>
                </a:solidFill>
              </a:rPr>
              <a:t>Activity data for industry</a:t>
            </a:r>
          </a:p>
          <a:p>
            <a:pPr marL="0" lvl="1" indent="-257175">
              <a:buClr>
                <a:srgbClr val="0070C0"/>
              </a:buClr>
              <a:buSzPct val="90000"/>
              <a:buFont typeface="Wingdings" panose="05000000000000000000" pitchFamily="2" charset="2"/>
              <a:buChar char="§"/>
              <a:tabLst>
                <a:tab pos="1213247" algn="l"/>
              </a:tabLst>
              <a:defRPr/>
            </a:pPr>
            <a:r>
              <a:rPr lang="en-US" sz="1050" dirty="0">
                <a:solidFill>
                  <a:schemeClr val="tx1"/>
                </a:solidFill>
              </a:rPr>
              <a:t>Value added</a:t>
            </a:r>
          </a:p>
          <a:p>
            <a:pPr marL="0" lvl="1" indent="-257175">
              <a:buClr>
                <a:srgbClr val="0070C0"/>
              </a:buClr>
              <a:buSzPct val="90000"/>
              <a:buFont typeface="Wingdings" panose="05000000000000000000" pitchFamily="2" charset="2"/>
              <a:buChar char="§"/>
              <a:tabLst>
                <a:tab pos="1213247" algn="l"/>
              </a:tabLst>
              <a:defRPr/>
            </a:pPr>
            <a:r>
              <a:rPr lang="en-US" sz="1050" dirty="0">
                <a:solidFill>
                  <a:schemeClr val="tx1"/>
                </a:solidFill>
              </a:rPr>
              <a:t>Physical production</a:t>
            </a:r>
          </a:p>
        </p:txBody>
      </p:sp>
      <p:pic>
        <p:nvPicPr>
          <p:cNvPr id="46" name="Picture 4" descr="https://encrypted-tbn3.gstatic.com/images?q=tbn:ANd9GcSOkCw9BcdH859uSf38151fAgfJGLYdO4hLPYCj6tFF4gsqEe5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96782" y="3589902"/>
            <a:ext cx="874123" cy="556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1" descr="http://tigercementbd.com/storage_of_cement/storage_of_cemen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44189" y="3599700"/>
            <a:ext cx="810031" cy="5713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a:spLocks noChangeArrowheads="1"/>
          </p:cNvSpPr>
          <p:nvPr/>
        </p:nvSpPr>
        <p:spPr bwMode="auto">
          <a:xfrm>
            <a:off x="5489020" y="4247237"/>
            <a:ext cx="10263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200" b="0" i="1" dirty="0">
                <a:solidFill>
                  <a:schemeClr val="tx1"/>
                </a:solidFill>
                <a:latin typeface="+mn-lt"/>
              </a:rPr>
              <a:t>Volume</a:t>
            </a:r>
          </a:p>
        </p:txBody>
      </p:sp>
      <p:sp>
        <p:nvSpPr>
          <p:cNvPr id="49" name="Rectangle 48"/>
          <p:cNvSpPr>
            <a:spLocks noChangeArrowheads="1"/>
          </p:cNvSpPr>
          <p:nvPr/>
        </p:nvSpPr>
        <p:spPr bwMode="auto">
          <a:xfrm>
            <a:off x="3595389" y="4182891"/>
            <a:ext cx="1519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79D27"/>
              </a:buClr>
              <a:buSzPct val="90000"/>
              <a:buFont typeface="Wingdings" pitchFamily="2" charset="2"/>
              <a:buChar char="n"/>
              <a:defRPr kumimoji="1" sz="2800" b="1">
                <a:solidFill>
                  <a:schemeClr val="bg2"/>
                </a:solidFill>
                <a:latin typeface="Calibri" pitchFamily="34" charset="0"/>
              </a:defRPr>
            </a:lvl1pPr>
            <a:lvl2pPr marL="742950" indent="-285750">
              <a:spcBef>
                <a:spcPct val="20000"/>
              </a:spcBef>
              <a:buClr>
                <a:srgbClr val="279D27"/>
              </a:buClr>
              <a:buFont typeface="Wingdings" pitchFamily="2" charset="2"/>
              <a:buChar char="l"/>
              <a:defRPr kumimoji="1" sz="2400" b="1">
                <a:solidFill>
                  <a:schemeClr val="bg2"/>
                </a:solidFill>
                <a:latin typeface="Calibri" pitchFamily="34" charset="0"/>
              </a:defRPr>
            </a:lvl2pPr>
            <a:lvl3pPr marL="1143000" indent="-228600">
              <a:spcBef>
                <a:spcPct val="20000"/>
              </a:spcBef>
              <a:buClr>
                <a:srgbClr val="279D27"/>
              </a:buClr>
              <a:buFont typeface="Wingdings" pitchFamily="2" charset="2"/>
              <a:buChar char="w"/>
              <a:defRPr kumimoji="1" sz="2000" b="1">
                <a:solidFill>
                  <a:schemeClr val="bg2"/>
                </a:solidFill>
                <a:latin typeface="Calibri" pitchFamily="34" charset="0"/>
              </a:defRPr>
            </a:lvl3pPr>
            <a:lvl4pPr marL="1600200" indent="-228600">
              <a:spcBef>
                <a:spcPct val="20000"/>
              </a:spcBef>
              <a:buClr>
                <a:srgbClr val="FF9900"/>
              </a:buClr>
              <a:buFont typeface="Wingdings" pitchFamily="2" charset="2"/>
              <a:defRPr kumimoji="1" sz="2000" b="1">
                <a:solidFill>
                  <a:srgbClr val="017898"/>
                </a:solidFill>
                <a:latin typeface="Arial" charset="0"/>
              </a:defRPr>
            </a:lvl4pPr>
            <a:lvl5pPr marL="2057400" indent="-228600">
              <a:spcBef>
                <a:spcPct val="20000"/>
              </a:spcBef>
              <a:buClr>
                <a:srgbClr val="FF9900"/>
              </a:buClr>
              <a:buFont typeface="Wingdings" pitchFamily="2" charset="2"/>
              <a:buChar char=""/>
              <a:defRPr kumimoji="1" sz="2000" b="1">
                <a:solidFill>
                  <a:srgbClr val="017898"/>
                </a:solidFill>
                <a:latin typeface="Arial" charset="0"/>
              </a:defRPr>
            </a:lvl5pPr>
            <a:lvl6pPr marL="25146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6pPr>
            <a:lvl7pPr marL="29718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7pPr>
            <a:lvl8pPr marL="34290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8pPr>
            <a:lvl9pPr marL="3886200" indent="-228600" eaLnBrk="0" fontAlgn="base" hangingPunct="0">
              <a:spcBef>
                <a:spcPct val="20000"/>
              </a:spcBef>
              <a:spcAft>
                <a:spcPct val="0"/>
              </a:spcAft>
              <a:buClr>
                <a:srgbClr val="FF9900"/>
              </a:buClr>
              <a:buFont typeface="Wingdings" pitchFamily="2" charset="2"/>
              <a:buChar char=""/>
              <a:defRPr kumimoji="1" sz="2000" b="1">
                <a:solidFill>
                  <a:srgbClr val="017898"/>
                </a:solidFill>
                <a:latin typeface="Arial" charset="0"/>
              </a:defRPr>
            </a:lvl9pPr>
          </a:lstStyle>
          <a:p>
            <a:pPr algn="ctr">
              <a:spcBef>
                <a:spcPct val="0"/>
              </a:spcBef>
              <a:buClrTx/>
              <a:buSzTx/>
              <a:buFontTx/>
              <a:buNone/>
            </a:pPr>
            <a:r>
              <a:rPr kumimoji="0" lang="en-US" altLang="en-US" sz="1200" b="0" i="1" dirty="0">
                <a:solidFill>
                  <a:schemeClr val="tx1"/>
                </a:solidFill>
                <a:latin typeface="+mn-lt"/>
              </a:rPr>
              <a:t>Value added</a:t>
            </a:r>
          </a:p>
        </p:txBody>
      </p:sp>
    </p:spTree>
    <p:extLst>
      <p:ext uri="{BB962C8B-B14F-4D97-AF65-F5344CB8AC3E}">
        <p14:creationId xmlns:p14="http://schemas.microsoft.com/office/powerpoint/2010/main" val="3525084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D724033-77B2-E743-8554-1ECCAC4985D6}"/>
              </a:ext>
            </a:extLst>
          </p:cNvPr>
          <p:cNvSpPr>
            <a:spLocks noGrp="1"/>
          </p:cNvSpPr>
          <p:nvPr>
            <p:ph type="body" sz="quarter" idx="12"/>
          </p:nvPr>
        </p:nvSpPr>
        <p:spPr/>
        <p:txBody>
          <a:bodyPr/>
          <a:lstStyle/>
          <a:p>
            <a:r>
              <a:rPr lang="en-US" dirty="0"/>
              <a:t>Efficiency trends across end-uses in residential sector</a:t>
            </a:r>
            <a:endParaRPr lang="en-GB" dirty="0"/>
          </a:p>
        </p:txBody>
      </p:sp>
      <p:sp>
        <p:nvSpPr>
          <p:cNvPr id="17" name="Rectangle 16"/>
          <p:cNvSpPr/>
          <p:nvPr/>
        </p:nvSpPr>
        <p:spPr>
          <a:xfrm>
            <a:off x="650472" y="4102065"/>
            <a:ext cx="1909497" cy="246221"/>
          </a:xfrm>
          <a:prstGeom prst="rect">
            <a:avLst/>
          </a:prstGeom>
        </p:spPr>
        <p:txBody>
          <a:bodyPr wrap="none">
            <a:spAutoFit/>
          </a:bodyPr>
          <a:lstStyle/>
          <a:p>
            <a:pPr>
              <a:spcBef>
                <a:spcPct val="0"/>
              </a:spcBef>
              <a:buClrTx/>
              <a:buSzTx/>
              <a:buFontTx/>
              <a:buNone/>
            </a:pPr>
            <a:r>
              <a:rPr lang="en-US" altLang="en-US" sz="1000" dirty="0">
                <a:latin typeface="+mj-lt"/>
              </a:rPr>
              <a:t>* </a:t>
            </a:r>
            <a:r>
              <a:rPr lang="pl-PL" altLang="en-US" sz="1000" dirty="0">
                <a:latin typeface="+mj-lt"/>
              </a:rPr>
              <a:t>TC – Temperature correction</a:t>
            </a:r>
            <a:endParaRPr lang="en-GB" altLang="en-US" sz="1000" i="1" dirty="0">
              <a:latin typeface="+mj-lt"/>
            </a:endParaRPr>
          </a:p>
        </p:txBody>
      </p:sp>
      <p:sp>
        <p:nvSpPr>
          <p:cNvPr id="20" name="Text Placeholder 7">
            <a:extLst>
              <a:ext uri="{FF2B5EF4-FFF2-40B4-BE49-F238E27FC236}">
                <a16:creationId xmlns:a16="http://schemas.microsoft.com/office/drawing/2014/main" id="{CA59DE9B-9014-8D43-ABA4-9F534990A562}"/>
              </a:ext>
            </a:extLst>
          </p:cNvPr>
          <p:cNvSpPr>
            <a:spLocks noGrp="1"/>
          </p:cNvSpPr>
          <p:nvPr>
            <p:ph type="body" sz="quarter" idx="4294967295"/>
          </p:nvPr>
        </p:nvSpPr>
        <p:spPr>
          <a:xfrm>
            <a:off x="250825" y="669475"/>
            <a:ext cx="8642350" cy="284370"/>
          </a:xfrm>
          <a:prstGeom prst="rect">
            <a:avLst/>
          </a:prstGeom>
        </p:spPr>
        <p:txBody>
          <a:bodyPr/>
          <a:lstStyle/>
          <a:p>
            <a:pPr marL="0" indent="0" algn="ctr">
              <a:buNone/>
              <a:defRPr lang="en-GB" sz="96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dirty="0"/>
              <a:t>Energy intensities of space heating TC* and lighting per floor area, 2000-2019</a:t>
            </a:r>
            <a:endParaRPr lang="en-GB" sz="1200" dirty="0"/>
          </a:p>
        </p:txBody>
      </p:sp>
      <p:graphicFrame>
        <p:nvGraphicFramePr>
          <p:cNvPr id="21" name="Chart 20">
            <a:extLst>
              <a:ext uri="{FF2B5EF4-FFF2-40B4-BE49-F238E27FC236}">
                <a16:creationId xmlns:a16="http://schemas.microsoft.com/office/drawing/2014/main" id="{00000000-0008-0000-0000-000002000000}"/>
              </a:ext>
            </a:extLst>
          </p:cNvPr>
          <p:cNvGraphicFramePr>
            <a:graphicFrameLocks/>
          </p:cNvGraphicFramePr>
          <p:nvPr/>
        </p:nvGraphicFramePr>
        <p:xfrm>
          <a:off x="775762" y="1071810"/>
          <a:ext cx="7988715" cy="3030255"/>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5661660" y="4148231"/>
            <a:ext cx="3059751" cy="215444"/>
          </a:xfrm>
          <a:prstGeom prst="rect">
            <a:avLst/>
          </a:prstGeom>
        </p:spPr>
        <p:txBody>
          <a:bodyPr wrap="square">
            <a:spAutoFit/>
          </a:bodyPr>
          <a:lstStyle/>
          <a:p>
            <a:pPr algn="r">
              <a:spcBef>
                <a:spcPct val="0"/>
              </a:spcBef>
            </a:pPr>
            <a:r>
              <a:rPr lang="en-US" altLang="en-US" sz="800" i="1" dirty="0">
                <a:latin typeface="+mj-lt"/>
              </a:rPr>
              <a:t>Source: IEA Energy Efficiency Indicators, 2021</a:t>
            </a:r>
          </a:p>
        </p:txBody>
      </p:sp>
    </p:spTree>
    <p:extLst>
      <p:ext uri="{BB962C8B-B14F-4D97-AF65-F5344CB8AC3E}">
        <p14:creationId xmlns:p14="http://schemas.microsoft.com/office/powerpoint/2010/main" val="3732301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nvGraphicFramePr>
        <p:xfrm>
          <a:off x="4474010" y="1036995"/>
          <a:ext cx="3874210" cy="280652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12">
            <a:extLst>
              <a:ext uri="{FF2B5EF4-FFF2-40B4-BE49-F238E27FC236}">
                <a16:creationId xmlns:a16="http://schemas.microsoft.com/office/drawing/2014/main" id="{CD724033-77B2-E743-8554-1ECCAC4985D6}"/>
              </a:ext>
            </a:extLst>
          </p:cNvPr>
          <p:cNvSpPr>
            <a:spLocks noGrp="1"/>
          </p:cNvSpPr>
          <p:nvPr>
            <p:ph type="body" sz="quarter" idx="12"/>
          </p:nvPr>
        </p:nvSpPr>
        <p:spPr>
          <a:xfrm>
            <a:off x="354931" y="110239"/>
            <a:ext cx="7993289" cy="392239"/>
          </a:xfrm>
        </p:spPr>
        <p:txBody>
          <a:bodyPr/>
          <a:lstStyle/>
          <a:p>
            <a:r>
              <a:rPr lang="en-US" dirty="0"/>
              <a:t>Structure and efficiency across transport modes</a:t>
            </a:r>
          </a:p>
        </p:txBody>
      </p:sp>
      <p:sp>
        <p:nvSpPr>
          <p:cNvPr id="11" name="Text Placeholder 7">
            <a:extLst>
              <a:ext uri="{FF2B5EF4-FFF2-40B4-BE49-F238E27FC236}">
                <a16:creationId xmlns:a16="http://schemas.microsoft.com/office/drawing/2014/main" id="{CA59DE9B-9014-8D43-ABA4-9F534990A562}"/>
              </a:ext>
            </a:extLst>
          </p:cNvPr>
          <p:cNvSpPr>
            <a:spLocks noGrp="1"/>
          </p:cNvSpPr>
          <p:nvPr>
            <p:ph type="body" sz="quarter" idx="14"/>
          </p:nvPr>
        </p:nvSpPr>
        <p:spPr>
          <a:xfrm>
            <a:off x="3621463" y="638694"/>
            <a:ext cx="5378604" cy="398301"/>
          </a:xfrm>
        </p:spPr>
        <p:txBody>
          <a:bodyPr/>
          <a:lstStyle/>
          <a:p>
            <a:pPr algn="l"/>
            <a:r>
              <a:rPr lang="en-GB" b="1" dirty="0"/>
              <a:t>Passenger transport</a:t>
            </a:r>
            <a:r>
              <a:rPr lang="en-GB" dirty="0"/>
              <a:t>	</a:t>
            </a:r>
            <a:br>
              <a:rPr lang="en-GB" dirty="0"/>
            </a:br>
            <a:r>
              <a:rPr lang="en-GB" dirty="0"/>
              <a:t>		</a:t>
            </a:r>
            <a:r>
              <a:rPr lang="en-GB" b="1" dirty="0"/>
              <a:t>Energy efficiency </a:t>
            </a:r>
            <a:r>
              <a:rPr lang="en-GB" dirty="0"/>
              <a:t>(intensity) across modes   </a:t>
            </a:r>
          </a:p>
        </p:txBody>
      </p:sp>
      <p:sp>
        <p:nvSpPr>
          <p:cNvPr id="19" name="Rectangle 18"/>
          <p:cNvSpPr/>
          <p:nvPr/>
        </p:nvSpPr>
        <p:spPr>
          <a:xfrm>
            <a:off x="5668888" y="4095877"/>
            <a:ext cx="5509534" cy="338554"/>
          </a:xfrm>
          <a:prstGeom prst="rect">
            <a:avLst/>
          </a:prstGeom>
        </p:spPr>
        <p:txBody>
          <a:bodyPr wrap="square">
            <a:spAutoFit/>
          </a:bodyPr>
          <a:lstStyle/>
          <a:p>
            <a:pPr>
              <a:spcBef>
                <a:spcPct val="0"/>
              </a:spcBef>
              <a:buClrTx/>
              <a:buSzTx/>
              <a:buFontTx/>
              <a:buNone/>
            </a:pPr>
            <a:r>
              <a:rPr lang="en-US" altLang="en-US" sz="800" i="1" dirty="0" err="1"/>
              <a:t>Pkm</a:t>
            </a:r>
            <a:r>
              <a:rPr lang="en-US" altLang="en-US" sz="800" i="1" dirty="0"/>
              <a:t> </a:t>
            </a:r>
            <a:r>
              <a:rPr lang="en-GB" altLang="en-US" sz="800" i="1" dirty="0"/>
              <a:t>refers to passenger-kilometre, that is, </a:t>
            </a:r>
            <a:br>
              <a:rPr lang="en-GB" altLang="en-US" sz="800" i="1" dirty="0"/>
            </a:br>
            <a:r>
              <a:rPr lang="en-GB" altLang="en-US" sz="800" i="1" dirty="0"/>
              <a:t>the product of occupancy, vehicle stock and distance travelled.</a:t>
            </a:r>
          </a:p>
        </p:txBody>
      </p:sp>
      <p:sp>
        <p:nvSpPr>
          <p:cNvPr id="10" name="Rectangle 9"/>
          <p:cNvSpPr/>
          <p:nvPr/>
        </p:nvSpPr>
        <p:spPr>
          <a:xfrm>
            <a:off x="7543370" y="3771206"/>
            <a:ext cx="588623" cy="230832"/>
          </a:xfrm>
          <a:prstGeom prst="rect">
            <a:avLst/>
          </a:prstGeom>
        </p:spPr>
        <p:txBody>
          <a:bodyPr wrap="none">
            <a:spAutoFit/>
          </a:bodyPr>
          <a:lstStyle/>
          <a:p>
            <a:r>
              <a:rPr lang="en-GB" sz="900" dirty="0"/>
              <a:t>MJ/</a:t>
            </a:r>
            <a:r>
              <a:rPr lang="en-GB" sz="900" dirty="0" err="1"/>
              <a:t>pkm</a:t>
            </a:r>
            <a:endParaRPr lang="en-GB" sz="900" dirty="0"/>
          </a:p>
        </p:txBody>
      </p:sp>
      <p:sp>
        <p:nvSpPr>
          <p:cNvPr id="22" name="Text Placeholder 7">
            <a:extLst>
              <a:ext uri="{FF2B5EF4-FFF2-40B4-BE49-F238E27FC236}">
                <a16:creationId xmlns:a16="http://schemas.microsoft.com/office/drawing/2014/main" id="{CA59DE9B-9014-8D43-ABA4-9F534990A562}"/>
              </a:ext>
            </a:extLst>
          </p:cNvPr>
          <p:cNvSpPr>
            <a:spLocks noGrp="1"/>
          </p:cNvSpPr>
          <p:nvPr>
            <p:ph type="body" sz="quarter" idx="14"/>
          </p:nvPr>
        </p:nvSpPr>
        <p:spPr>
          <a:xfrm>
            <a:off x="-2091602" y="842652"/>
            <a:ext cx="8642350" cy="284370"/>
          </a:xfrm>
        </p:spPr>
        <p:txBody>
          <a:bodyPr/>
          <a:lstStyle/>
          <a:p>
            <a:r>
              <a:rPr lang="en-GB" b="1" dirty="0"/>
              <a:t>Structure</a:t>
            </a:r>
            <a:r>
              <a:rPr lang="en-GB" dirty="0"/>
              <a:t>: activity shares of different modes  	</a:t>
            </a:r>
          </a:p>
        </p:txBody>
      </p:sp>
      <p:sp>
        <p:nvSpPr>
          <p:cNvPr id="24" name="Rectangle 23"/>
          <p:cNvSpPr/>
          <p:nvPr/>
        </p:nvSpPr>
        <p:spPr>
          <a:xfrm>
            <a:off x="-877694" y="4095877"/>
            <a:ext cx="3509332" cy="215444"/>
          </a:xfrm>
          <a:prstGeom prst="rect">
            <a:avLst/>
          </a:prstGeom>
        </p:spPr>
        <p:txBody>
          <a:bodyPr wrap="square">
            <a:spAutoFit/>
          </a:bodyPr>
          <a:lstStyle/>
          <a:p>
            <a:pPr algn="r">
              <a:spcBef>
                <a:spcPct val="0"/>
              </a:spcBef>
            </a:pPr>
            <a:r>
              <a:rPr lang="en-US" altLang="en-US" sz="800" i="1" dirty="0">
                <a:latin typeface="+mj-lt"/>
              </a:rPr>
              <a:t>Source: IEA Energy Efficiency Indicators, 2021</a:t>
            </a:r>
          </a:p>
        </p:txBody>
      </p:sp>
      <p:graphicFrame>
        <p:nvGraphicFramePr>
          <p:cNvPr id="25" name="Chart 24"/>
          <p:cNvGraphicFramePr>
            <a:graphicFrameLocks/>
          </p:cNvGraphicFramePr>
          <p:nvPr/>
        </p:nvGraphicFramePr>
        <p:xfrm>
          <a:off x="235911" y="1111018"/>
          <a:ext cx="4623956" cy="2660188"/>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 Placeholder 8"/>
          <p:cNvSpPr>
            <a:spLocks noGrp="1"/>
          </p:cNvSpPr>
          <p:nvPr>
            <p:ph type="body" sz="quarter" idx="13"/>
          </p:nvPr>
        </p:nvSpPr>
        <p:spPr>
          <a:xfrm>
            <a:off x="235911" y="4487724"/>
            <a:ext cx="8642350" cy="434767"/>
          </a:xfrm>
        </p:spPr>
        <p:txBody>
          <a:bodyPr/>
          <a:lstStyle/>
          <a:p>
            <a:r>
              <a:rPr lang="en-GB" dirty="0"/>
              <a:t>Different structures and different intensities imply different use of energy in the sector</a:t>
            </a:r>
          </a:p>
        </p:txBody>
      </p:sp>
    </p:spTree>
    <p:extLst>
      <p:ext uri="{BB962C8B-B14F-4D97-AF65-F5344CB8AC3E}">
        <p14:creationId xmlns:p14="http://schemas.microsoft.com/office/powerpoint/2010/main" val="337504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84ADD-785E-0345-9E3B-B3F870D26FC1}"/>
              </a:ext>
            </a:extLst>
          </p:cNvPr>
          <p:cNvSpPr>
            <a:spLocks noGrp="1"/>
          </p:cNvSpPr>
          <p:nvPr>
            <p:ph type="body" sz="quarter" idx="12"/>
          </p:nvPr>
        </p:nvSpPr>
        <p:spPr/>
        <p:txBody>
          <a:bodyPr/>
          <a:lstStyle/>
          <a:p>
            <a:r>
              <a:rPr lang="en-US" dirty="0" err="1"/>
              <a:t>Tujuan</a:t>
            </a:r>
            <a:r>
              <a:rPr lang="en-US" dirty="0"/>
              <a:t> Workshop</a:t>
            </a:r>
          </a:p>
        </p:txBody>
      </p:sp>
      <p:sp>
        <p:nvSpPr>
          <p:cNvPr id="3" name="Text Placeholder 2">
            <a:extLst>
              <a:ext uri="{FF2B5EF4-FFF2-40B4-BE49-F238E27FC236}">
                <a16:creationId xmlns:a16="http://schemas.microsoft.com/office/drawing/2014/main" id="{2D000C1E-B920-F142-A0D7-37A410573B53}"/>
              </a:ext>
            </a:extLst>
          </p:cNvPr>
          <p:cNvSpPr>
            <a:spLocks noGrp="1"/>
          </p:cNvSpPr>
          <p:nvPr>
            <p:ph type="body" sz="quarter" idx="13"/>
          </p:nvPr>
        </p:nvSpPr>
        <p:spPr/>
        <p:txBody>
          <a:bodyPr/>
          <a:lstStyle/>
          <a:p>
            <a:pPr marL="0" indent="0">
              <a:spcBef>
                <a:spcPts val="0"/>
              </a:spcBef>
              <a:buNone/>
            </a:pPr>
            <a:r>
              <a:rPr lang="en-GB" dirty="0"/>
              <a:t>Tujuan Kegiatan Workshop:</a:t>
            </a:r>
          </a:p>
          <a:p>
            <a:pPr marL="0" indent="0">
              <a:spcBef>
                <a:spcPts val="0"/>
              </a:spcBef>
              <a:buNone/>
            </a:pPr>
            <a:endParaRPr lang="en-GB" dirty="0"/>
          </a:p>
          <a:p>
            <a:pPr>
              <a:spcBef>
                <a:spcPts val="0"/>
              </a:spcBef>
            </a:pPr>
            <a:r>
              <a:rPr lang="en-GB" dirty="0" err="1"/>
              <a:t>Memperkenalkan</a:t>
            </a:r>
            <a:r>
              <a:rPr lang="en-GB" dirty="0"/>
              <a:t> Kursus Online Indikator Efisiensi Energi untuk Indonesia yaitu:</a:t>
            </a:r>
          </a:p>
          <a:p>
            <a:pPr lvl="1">
              <a:spcBef>
                <a:spcPts val="0"/>
              </a:spcBef>
            </a:pPr>
            <a:r>
              <a:rPr lang="en-GB" dirty="0"/>
              <a:t>Kursus Indikator-indikator Efisiensi Energi: </a:t>
            </a:r>
            <a:r>
              <a:rPr lang="fr-FR" dirty="0" err="1"/>
              <a:t>Dasar-dasar</a:t>
            </a:r>
            <a:r>
              <a:rPr lang="fr-FR" dirty="0"/>
              <a:t> </a:t>
            </a:r>
            <a:r>
              <a:rPr lang="fr-FR" dirty="0" err="1"/>
              <a:t>Statistik</a:t>
            </a:r>
            <a:endParaRPr lang="fr-FR" dirty="0"/>
          </a:p>
          <a:p>
            <a:pPr lvl="1">
              <a:spcBef>
                <a:spcPts val="0"/>
              </a:spcBef>
            </a:pPr>
            <a:r>
              <a:rPr lang="en-GB" dirty="0"/>
              <a:t>Kursus Indikator-indikator Efisiensi Energi: Dasar-</a:t>
            </a:r>
            <a:r>
              <a:rPr lang="en-GB" dirty="0" err="1"/>
              <a:t>dasar</a:t>
            </a:r>
            <a:r>
              <a:rPr lang="en-GB" dirty="0"/>
              <a:t> untuk </a:t>
            </a:r>
            <a:r>
              <a:rPr lang="en-GB" dirty="0" err="1"/>
              <a:t>Pembuatan</a:t>
            </a:r>
            <a:r>
              <a:rPr lang="en-GB" dirty="0"/>
              <a:t> </a:t>
            </a:r>
            <a:r>
              <a:rPr lang="en-GB" dirty="0" err="1"/>
              <a:t>Kebijakan</a:t>
            </a:r>
            <a:endParaRPr lang="en-GB" dirty="0"/>
          </a:p>
          <a:p>
            <a:pPr lvl="1">
              <a:spcBef>
                <a:spcPts val="0"/>
              </a:spcBef>
            </a:pPr>
            <a:endParaRPr lang="fr-FR" dirty="0"/>
          </a:p>
          <a:p>
            <a:pPr>
              <a:spcBef>
                <a:spcPts val="0"/>
              </a:spcBef>
            </a:pPr>
            <a:r>
              <a:rPr lang="en-GB" dirty="0" err="1"/>
              <a:t>Memperkenalkan</a:t>
            </a:r>
            <a:r>
              <a:rPr lang="en-GB" dirty="0"/>
              <a:t> indikator-indikator efisiensi energi dan </a:t>
            </a:r>
            <a:r>
              <a:rPr lang="en-GB" dirty="0" err="1"/>
              <a:t>pentingnya</a:t>
            </a:r>
            <a:r>
              <a:rPr lang="en-GB" dirty="0"/>
              <a:t> </a:t>
            </a:r>
            <a:r>
              <a:rPr lang="en-GB" dirty="0" err="1"/>
              <a:t>pengumpulan</a:t>
            </a:r>
            <a:r>
              <a:rPr lang="en-GB" dirty="0"/>
              <a:t> data dan </a:t>
            </a:r>
            <a:r>
              <a:rPr lang="en-GB" dirty="0" err="1"/>
              <a:t>pengembangan</a:t>
            </a:r>
            <a:r>
              <a:rPr lang="en-GB" dirty="0"/>
              <a:t> indikator-indikator efisiensi energi.</a:t>
            </a:r>
          </a:p>
          <a:p>
            <a:pPr marL="0" indent="0">
              <a:spcBef>
                <a:spcPts val="0"/>
              </a:spcBef>
              <a:buNone/>
            </a:pPr>
            <a:endParaRPr lang="fr-FR" dirty="0"/>
          </a:p>
          <a:p>
            <a:pPr>
              <a:spcBef>
                <a:spcPts val="0"/>
              </a:spcBef>
            </a:pPr>
            <a:r>
              <a:rPr lang="en-GB" dirty="0" err="1"/>
              <a:t>Menjelaskan</a:t>
            </a:r>
            <a:r>
              <a:rPr lang="en-GB" dirty="0"/>
              <a:t> </a:t>
            </a:r>
            <a:r>
              <a:rPr lang="en-GB" dirty="0" err="1"/>
              <a:t>bagaimana</a:t>
            </a:r>
            <a:r>
              <a:rPr lang="en-GB" dirty="0"/>
              <a:t> indikator-indikator dapat digunakan untuk </a:t>
            </a:r>
            <a:r>
              <a:rPr lang="en-GB" dirty="0" err="1"/>
              <a:t>mengukur</a:t>
            </a:r>
            <a:r>
              <a:rPr lang="en-GB" dirty="0"/>
              <a:t> </a:t>
            </a:r>
            <a:r>
              <a:rPr lang="en-GB" dirty="0" err="1"/>
              <a:t>capaian</a:t>
            </a:r>
            <a:r>
              <a:rPr lang="en-GB" dirty="0"/>
              <a:t> </a:t>
            </a:r>
            <a:r>
              <a:rPr lang="en-GB" dirty="0" err="1"/>
              <a:t>kebijakan</a:t>
            </a:r>
            <a:r>
              <a:rPr lang="en-GB" dirty="0"/>
              <a:t> efisiensi energi dan </a:t>
            </a:r>
            <a:r>
              <a:rPr lang="en-GB" dirty="0" err="1"/>
              <a:t>multimanfaat</a:t>
            </a:r>
            <a:r>
              <a:rPr lang="en-GB" dirty="0"/>
              <a:t> yang diperoleh</a:t>
            </a:r>
          </a:p>
          <a:p>
            <a:pPr>
              <a:spcBef>
                <a:spcPts val="0"/>
              </a:spcBef>
            </a:pPr>
            <a:endParaRPr lang="en-GB" dirty="0"/>
          </a:p>
          <a:p>
            <a:pPr>
              <a:spcBef>
                <a:spcPts val="0"/>
              </a:spcBef>
            </a:pPr>
            <a:r>
              <a:rPr lang="en-GB" dirty="0" err="1"/>
              <a:t>Membahas</a:t>
            </a:r>
            <a:r>
              <a:rPr lang="en-GB" dirty="0"/>
              <a:t> </a:t>
            </a:r>
            <a:r>
              <a:rPr lang="en-GB" dirty="0" err="1"/>
              <a:t>peranan</a:t>
            </a:r>
            <a:r>
              <a:rPr lang="en-GB" dirty="0"/>
              <a:t> </a:t>
            </a:r>
            <a:r>
              <a:rPr lang="en-GB" dirty="0" err="1"/>
              <a:t>kunci</a:t>
            </a:r>
            <a:r>
              <a:rPr lang="en-GB" dirty="0"/>
              <a:t> indikator-indikator dalam </a:t>
            </a:r>
            <a:r>
              <a:rPr lang="en-GB" dirty="0" err="1"/>
              <a:t>pengembangan</a:t>
            </a:r>
            <a:r>
              <a:rPr lang="en-GB" dirty="0"/>
              <a:t> </a:t>
            </a:r>
            <a:r>
              <a:rPr lang="en-GB" dirty="0" err="1"/>
              <a:t>kebijakan</a:t>
            </a:r>
            <a:r>
              <a:rPr lang="en-GB" dirty="0"/>
              <a:t> </a:t>
            </a:r>
            <a:r>
              <a:rPr lang="en-GB" dirty="0" err="1"/>
              <a:t>dari</a:t>
            </a:r>
            <a:r>
              <a:rPr lang="en-GB" dirty="0"/>
              <a:t> </a:t>
            </a:r>
            <a:r>
              <a:rPr lang="en-GB" dirty="0" err="1"/>
              <a:t>berbagai</a:t>
            </a:r>
            <a:r>
              <a:rPr lang="en-GB" dirty="0"/>
              <a:t> </a:t>
            </a:r>
            <a:r>
              <a:rPr lang="en-GB" dirty="0" err="1"/>
              <a:t>perspektif</a:t>
            </a:r>
            <a:r>
              <a:rPr lang="en-GB" dirty="0"/>
              <a:t> melalui diskusi panel</a:t>
            </a:r>
            <a:endParaRPr lang="en-US" dirty="0"/>
          </a:p>
        </p:txBody>
      </p:sp>
      <p:pic>
        <p:nvPicPr>
          <p:cNvPr id="4" name="Picture 3" descr="Logo&#10;&#10;Description automatically generated">
            <a:extLst>
              <a:ext uri="{FF2B5EF4-FFF2-40B4-BE49-F238E27FC236}">
                <a16:creationId xmlns:a16="http://schemas.microsoft.com/office/drawing/2014/main" id="{728027AF-95FE-49A5-A3E6-9BD82BDA4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2277" y="164878"/>
            <a:ext cx="345999" cy="329747"/>
          </a:xfrm>
          <a:prstGeom prst="rect">
            <a:avLst/>
          </a:prstGeom>
        </p:spPr>
      </p:pic>
    </p:spTree>
    <p:extLst>
      <p:ext uri="{BB962C8B-B14F-4D97-AF65-F5344CB8AC3E}">
        <p14:creationId xmlns:p14="http://schemas.microsoft.com/office/powerpoint/2010/main" val="348106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Assessing efficiency policy progress by disentangling factors</a:t>
            </a:r>
          </a:p>
        </p:txBody>
      </p:sp>
      <p:sp>
        <p:nvSpPr>
          <p:cNvPr id="3" name="Text Placeholder 2"/>
          <p:cNvSpPr>
            <a:spLocks noGrp="1"/>
          </p:cNvSpPr>
          <p:nvPr>
            <p:ph type="body" sz="quarter" idx="13"/>
          </p:nvPr>
        </p:nvSpPr>
        <p:spPr/>
        <p:txBody>
          <a:bodyPr/>
          <a:lstStyle/>
          <a:p>
            <a:r>
              <a:rPr lang="en-GB" dirty="0"/>
              <a:t>With detailed data across end-uses we can assess energy efficiency progress </a:t>
            </a:r>
            <a:br>
              <a:rPr lang="en-GB" dirty="0"/>
            </a:br>
            <a:r>
              <a:rPr lang="en-GB" dirty="0"/>
              <a:t>independently of activity changes and structural changes in the economy</a:t>
            </a:r>
          </a:p>
        </p:txBody>
      </p:sp>
      <p:pic>
        <p:nvPicPr>
          <p:cNvPr id="6" name="Picture 5"/>
          <p:cNvPicPr>
            <a:picLocks noChangeAspect="1"/>
          </p:cNvPicPr>
          <p:nvPr/>
        </p:nvPicPr>
        <p:blipFill>
          <a:blip r:embed="rId2"/>
          <a:stretch>
            <a:fillRect/>
          </a:stretch>
        </p:blipFill>
        <p:spPr>
          <a:xfrm>
            <a:off x="1429230" y="644980"/>
            <a:ext cx="5416885" cy="3579356"/>
          </a:xfrm>
          <a:prstGeom prst="rect">
            <a:avLst/>
          </a:prstGeom>
        </p:spPr>
      </p:pic>
      <p:sp>
        <p:nvSpPr>
          <p:cNvPr id="7" name="Rectangle 6"/>
          <p:cNvSpPr/>
          <p:nvPr/>
        </p:nvSpPr>
        <p:spPr>
          <a:xfrm>
            <a:off x="5383843" y="4098144"/>
            <a:ext cx="3509332" cy="215444"/>
          </a:xfrm>
          <a:prstGeom prst="rect">
            <a:avLst/>
          </a:prstGeom>
        </p:spPr>
        <p:txBody>
          <a:bodyPr wrap="square">
            <a:spAutoFit/>
          </a:bodyPr>
          <a:lstStyle/>
          <a:p>
            <a:pPr algn="r">
              <a:spcBef>
                <a:spcPct val="0"/>
              </a:spcBef>
            </a:pPr>
            <a:r>
              <a:rPr lang="en-US" altLang="en-US" sz="800" i="1" dirty="0">
                <a:latin typeface="+mj-lt"/>
              </a:rPr>
              <a:t>Source: IEA Energy Efficiency Indicators, 2021</a:t>
            </a:r>
          </a:p>
        </p:txBody>
      </p:sp>
    </p:spTree>
    <p:extLst>
      <p:ext uri="{BB962C8B-B14F-4D97-AF65-F5344CB8AC3E}">
        <p14:creationId xmlns:p14="http://schemas.microsoft.com/office/powerpoint/2010/main" val="95396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D724033-77B2-E743-8554-1ECCAC4985D6}"/>
              </a:ext>
            </a:extLst>
          </p:cNvPr>
          <p:cNvSpPr>
            <a:spLocks noGrp="1"/>
          </p:cNvSpPr>
          <p:nvPr>
            <p:ph type="body" sz="quarter" idx="12"/>
          </p:nvPr>
        </p:nvSpPr>
        <p:spPr/>
        <p:txBody>
          <a:bodyPr/>
          <a:lstStyle/>
          <a:p>
            <a:r>
              <a:rPr lang="en-US" sz="1800" dirty="0"/>
              <a:t>The pillars of the IEA online courses: indicators methodologies</a:t>
            </a:r>
          </a:p>
        </p:txBody>
      </p:sp>
      <p:sp>
        <p:nvSpPr>
          <p:cNvPr id="7" name="Text Placeholder 6">
            <a:extLst>
              <a:ext uri="{FF2B5EF4-FFF2-40B4-BE49-F238E27FC236}">
                <a16:creationId xmlns:a16="http://schemas.microsoft.com/office/drawing/2014/main" id="{A01BF7DA-712F-284A-AEA1-6A8EC7E6A927}"/>
              </a:ext>
            </a:extLst>
          </p:cNvPr>
          <p:cNvSpPr>
            <a:spLocks noGrp="1"/>
          </p:cNvSpPr>
          <p:nvPr>
            <p:ph type="body" sz="quarter" idx="13"/>
          </p:nvPr>
        </p:nvSpPr>
        <p:spPr/>
        <p:txBody>
          <a:bodyPr/>
          <a:lstStyle/>
          <a:p>
            <a:r>
              <a:rPr lang="en-US" dirty="0"/>
              <a:t>International guidelines are key to ensure comparability of data and indicators across countries </a:t>
            </a:r>
          </a:p>
        </p:txBody>
      </p:sp>
      <p:sp>
        <p:nvSpPr>
          <p:cNvPr id="10" name="Text Placeholder 3"/>
          <p:cNvSpPr>
            <a:spLocks noGrp="1"/>
          </p:cNvSpPr>
          <p:nvPr>
            <p:ph type="body" sz="quarter" idx="14"/>
          </p:nvPr>
        </p:nvSpPr>
        <p:spPr>
          <a:xfrm>
            <a:off x="250825" y="676782"/>
            <a:ext cx="8316913" cy="2013078"/>
          </a:xfrm>
        </p:spPr>
        <p:txBody>
          <a:bodyPr/>
          <a:lstStyle/>
          <a:p>
            <a:pPr marL="171450" indent="-171450" algn="l">
              <a:spcBef>
                <a:spcPts val="200"/>
              </a:spcBef>
              <a:spcAft>
                <a:spcPts val="200"/>
              </a:spcAft>
              <a:buClr>
                <a:srgbClr val="0144FF"/>
              </a:buClr>
              <a:buFont typeface="Arial" panose="020B0604020202020204" pitchFamily="34" charset="0"/>
              <a:buChar char="•"/>
            </a:pPr>
            <a:r>
              <a:rPr lang="en-US" sz="1400" b="1" dirty="0"/>
              <a:t>Fundamentals on statistics: </a:t>
            </a:r>
            <a:br>
              <a:rPr lang="en-US" sz="1400" dirty="0"/>
            </a:br>
            <a:r>
              <a:rPr lang="en-US" dirty="0"/>
              <a:t>to provide guidance on how to collect the data needed for indicators</a:t>
            </a:r>
          </a:p>
          <a:p>
            <a:pPr lvl="2">
              <a:spcBef>
                <a:spcPts val="200"/>
              </a:spcBef>
              <a:spcAft>
                <a:spcPts val="200"/>
              </a:spcAft>
              <a:buClr>
                <a:srgbClr val="0144FF"/>
              </a:buClr>
              <a:buFont typeface="Arial" panose="020B0604020202020204" pitchFamily="34" charset="0"/>
              <a:buChar char="•"/>
            </a:pPr>
            <a:r>
              <a:rPr lang="en-US" sz="1200" dirty="0"/>
              <a:t>Includes a compilation of existing practices from across the world</a:t>
            </a:r>
          </a:p>
          <a:p>
            <a:pPr lvl="2">
              <a:spcBef>
                <a:spcPts val="200"/>
              </a:spcBef>
              <a:spcAft>
                <a:spcPts val="200"/>
              </a:spcAft>
              <a:buClr>
                <a:srgbClr val="0144FF"/>
              </a:buClr>
              <a:buFont typeface="Arial" panose="020B0604020202020204" pitchFamily="34" charset="0"/>
              <a:buChar char="•"/>
            </a:pPr>
            <a:r>
              <a:rPr lang="en-US" sz="1200" dirty="0">
                <a:solidFill>
                  <a:srgbClr val="0144FF"/>
                </a:solidFill>
                <a:hlinkClick r:id="rId3"/>
              </a:rPr>
              <a:t>https://www.iea.org/reports/energy-efficiency-indicators-fundamentals-on-statistics</a:t>
            </a:r>
            <a:br>
              <a:rPr lang="en-US" sz="1200" dirty="0">
                <a:solidFill>
                  <a:srgbClr val="0144FF"/>
                </a:solidFill>
              </a:rPr>
            </a:br>
            <a:endParaRPr lang="en-US" sz="1200" dirty="0"/>
          </a:p>
          <a:p>
            <a:pPr marL="171450" indent="-171450" algn="l">
              <a:spcBef>
                <a:spcPts val="200"/>
              </a:spcBef>
              <a:spcAft>
                <a:spcPts val="200"/>
              </a:spcAft>
              <a:buClr>
                <a:srgbClr val="0144FF"/>
              </a:buClr>
              <a:buFont typeface="Arial" panose="020B0604020202020204" pitchFamily="34" charset="0"/>
              <a:buChar char="•"/>
            </a:pPr>
            <a:r>
              <a:rPr lang="en-US" sz="1400" b="1" dirty="0"/>
              <a:t>Essentials for policy makers:</a:t>
            </a:r>
            <a:endParaRPr lang="en-US" b="1" dirty="0"/>
          </a:p>
          <a:p>
            <a:pPr lvl="2">
              <a:spcBef>
                <a:spcPts val="200"/>
              </a:spcBef>
              <a:spcAft>
                <a:spcPts val="200"/>
              </a:spcAft>
              <a:buClr>
                <a:srgbClr val="0144FF"/>
              </a:buClr>
              <a:buFont typeface="Arial" panose="020B0604020202020204" pitchFamily="34" charset="0"/>
              <a:buChar char="•"/>
            </a:pPr>
            <a:r>
              <a:rPr lang="en-US" sz="1200" dirty="0"/>
              <a:t>To provide guidance to develop and interpret indicators</a:t>
            </a:r>
          </a:p>
          <a:p>
            <a:pPr lvl="2">
              <a:spcBef>
                <a:spcPts val="200"/>
              </a:spcBef>
              <a:spcAft>
                <a:spcPts val="200"/>
              </a:spcAft>
              <a:buClr>
                <a:srgbClr val="0144FF"/>
              </a:buClr>
              <a:buFont typeface="Arial" panose="020B0604020202020204" pitchFamily="34" charset="0"/>
              <a:buChar char="•"/>
            </a:pPr>
            <a:r>
              <a:rPr lang="en-US" sz="1200" dirty="0">
                <a:solidFill>
                  <a:srgbClr val="0144FF"/>
                </a:solidFill>
              </a:rPr>
              <a:t>https://www.iea.org/reports/energy-efficiency-indicators-essentials-for-policy-making</a:t>
            </a:r>
            <a:endParaRPr lang="en-US" sz="1200" dirty="0"/>
          </a:p>
          <a:p>
            <a:pPr marL="171450" indent="-171450">
              <a:spcAft>
                <a:spcPts val="300"/>
              </a:spcAft>
              <a:buFont typeface="Arial" panose="020B0604020202020204" pitchFamily="34" charset="0"/>
              <a:buChar char="•"/>
            </a:pPr>
            <a:endParaRPr lang="en-GB" dirty="0"/>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2507" y="868680"/>
            <a:ext cx="1060958" cy="1500069"/>
          </a:xfrm>
          <a:prstGeom prst="rect">
            <a:avLst/>
          </a:prstGeom>
          <a:noFill/>
          <a:ln w="12700">
            <a:solidFill>
              <a:srgbClr val="0044FF"/>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2507" y="2444345"/>
            <a:ext cx="1088377" cy="1538837"/>
          </a:xfrm>
          <a:prstGeom prst="rect">
            <a:avLst/>
          </a:prstGeom>
          <a:noFill/>
          <a:ln w="12700">
            <a:solidFill>
              <a:srgbClr val="0044FF"/>
            </a:solidFill>
            <a:miter lim="800000"/>
            <a:headEnd/>
            <a:tailEnd/>
          </a:ln>
          <a:extLst>
            <a:ext uri="{909E8E84-426E-40DD-AFC4-6F175D3DCCD1}">
              <a14:hiddenFill xmlns:a14="http://schemas.microsoft.com/office/drawing/2010/main">
                <a:solidFill>
                  <a:schemeClr val="accent1"/>
                </a:solidFill>
              </a14:hiddenFill>
            </a:ext>
          </a:extLst>
        </p:spPr>
      </p:pic>
      <p:sp>
        <p:nvSpPr>
          <p:cNvPr id="16" name="Rounded Rectangle 15"/>
          <p:cNvSpPr/>
          <p:nvPr/>
        </p:nvSpPr>
        <p:spPr>
          <a:xfrm>
            <a:off x="3605480" y="2918459"/>
            <a:ext cx="1999078" cy="1148715"/>
          </a:xfrm>
          <a:prstGeom prst="roundRect">
            <a:avLst/>
          </a:prstGeom>
          <a:solidFill>
            <a:schemeClr val="bg1"/>
          </a:solidFill>
          <a:ln w="19050">
            <a:solidFill>
              <a:srgbClr val="0144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cs typeface="Aharoni" panose="02010803020104030203" pitchFamily="2" charset="-79"/>
              </a:rPr>
              <a:t>Both available also in:</a:t>
            </a:r>
          </a:p>
          <a:p>
            <a:pPr algn="ctr"/>
            <a:r>
              <a:rPr lang="en-US" sz="1200" i="1" dirty="0">
                <a:solidFill>
                  <a:schemeClr val="tx1"/>
                </a:solidFill>
                <a:cs typeface="Aharoni" panose="02010803020104030203" pitchFamily="2" charset="-79"/>
              </a:rPr>
              <a:t>Spanish</a:t>
            </a:r>
          </a:p>
          <a:p>
            <a:pPr algn="ctr"/>
            <a:r>
              <a:rPr lang="en-US" sz="1200" i="1" dirty="0">
                <a:solidFill>
                  <a:schemeClr val="tx1"/>
                </a:solidFill>
                <a:cs typeface="Aharoni" panose="02010803020104030203" pitchFamily="2" charset="-79"/>
              </a:rPr>
              <a:t>Russian</a:t>
            </a:r>
          </a:p>
          <a:p>
            <a:pPr algn="ctr"/>
            <a:r>
              <a:rPr lang="en-US" sz="1200" i="1" dirty="0">
                <a:solidFill>
                  <a:schemeClr val="tx1"/>
                </a:solidFill>
                <a:cs typeface="Aharoni" panose="02010803020104030203" pitchFamily="2" charset="-79"/>
              </a:rPr>
              <a:t>Chinese</a:t>
            </a:r>
          </a:p>
          <a:p>
            <a:pPr algn="ctr"/>
            <a:r>
              <a:rPr lang="en-US" sz="1200" i="1" dirty="0">
                <a:solidFill>
                  <a:schemeClr val="tx1"/>
                </a:solidFill>
                <a:cs typeface="Aharoni" panose="02010803020104030203" pitchFamily="2" charset="-79"/>
              </a:rPr>
              <a:t>French</a:t>
            </a:r>
          </a:p>
        </p:txBody>
      </p:sp>
    </p:spTree>
    <p:extLst>
      <p:ext uri="{BB962C8B-B14F-4D97-AF65-F5344CB8AC3E}">
        <p14:creationId xmlns:p14="http://schemas.microsoft.com/office/powerpoint/2010/main" val="632398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D724033-77B2-E743-8554-1ECCAC4985D6}"/>
              </a:ext>
            </a:extLst>
          </p:cNvPr>
          <p:cNvSpPr>
            <a:spLocks noGrp="1"/>
          </p:cNvSpPr>
          <p:nvPr>
            <p:ph type="body" sz="quarter" idx="12"/>
          </p:nvPr>
        </p:nvSpPr>
        <p:spPr/>
        <p:txBody>
          <a:bodyPr/>
          <a:lstStyle/>
          <a:p>
            <a:r>
              <a:rPr lang="en-US" sz="1800" dirty="0"/>
              <a:t>IEA collects end-use data from members and beyond</a:t>
            </a:r>
          </a:p>
        </p:txBody>
      </p:sp>
      <p:sp>
        <p:nvSpPr>
          <p:cNvPr id="7" name="Text Placeholder 6">
            <a:extLst>
              <a:ext uri="{FF2B5EF4-FFF2-40B4-BE49-F238E27FC236}">
                <a16:creationId xmlns:a16="http://schemas.microsoft.com/office/drawing/2014/main" id="{A01BF7DA-712F-284A-AEA1-6A8EC7E6A927}"/>
              </a:ext>
            </a:extLst>
          </p:cNvPr>
          <p:cNvSpPr>
            <a:spLocks noGrp="1"/>
          </p:cNvSpPr>
          <p:nvPr>
            <p:ph type="body" sz="quarter" idx="13"/>
          </p:nvPr>
        </p:nvSpPr>
        <p:spPr/>
        <p:txBody>
          <a:bodyPr/>
          <a:lstStyle/>
          <a:p>
            <a:r>
              <a:rPr lang="en-GB" sz="1400" dirty="0"/>
              <a:t>The IEA is keen to collaborate on end-use data and indicators with Indonesia!</a:t>
            </a:r>
          </a:p>
        </p:txBody>
      </p:sp>
      <p:sp>
        <p:nvSpPr>
          <p:cNvPr id="8" name="Rectangle 7"/>
          <p:cNvSpPr/>
          <p:nvPr/>
        </p:nvSpPr>
        <p:spPr>
          <a:xfrm>
            <a:off x="348621" y="3955545"/>
            <a:ext cx="8572501" cy="261610"/>
          </a:xfrm>
          <a:prstGeom prst="rect">
            <a:avLst/>
          </a:prstGeom>
        </p:spPr>
        <p:txBody>
          <a:bodyPr wrap="square">
            <a:spAutoFit/>
          </a:bodyPr>
          <a:lstStyle/>
          <a:p>
            <a:pPr marL="285750" indent="-285750">
              <a:buFont typeface="Arial" panose="020B0604020202020204" pitchFamily="34" charset="0"/>
              <a:buChar char="•"/>
            </a:pPr>
            <a:r>
              <a:rPr lang="en-GB" sz="1100" b="1" dirty="0">
                <a:solidFill>
                  <a:srgbClr val="0144FF"/>
                </a:solidFill>
                <a:hlinkClick r:id="rId3"/>
              </a:rPr>
              <a:t>https://www.iea.org/data-and-statistics/data-products?filter=efficiency</a:t>
            </a:r>
            <a:endParaRPr lang="en-GB" sz="1100" b="1" dirty="0">
              <a:solidFill>
                <a:srgbClr val="0144FF"/>
              </a:solidFill>
            </a:endParaRPr>
          </a:p>
        </p:txBody>
      </p:sp>
      <p:pic>
        <p:nvPicPr>
          <p:cNvPr id="9" name="Picture 8"/>
          <p:cNvPicPr>
            <a:picLocks noChangeAspect="1"/>
          </p:cNvPicPr>
          <p:nvPr/>
        </p:nvPicPr>
        <p:blipFill>
          <a:blip r:embed="rId4"/>
          <a:stretch>
            <a:fillRect/>
          </a:stretch>
        </p:blipFill>
        <p:spPr>
          <a:xfrm>
            <a:off x="4750133" y="1469869"/>
            <a:ext cx="3367275" cy="2415542"/>
          </a:xfrm>
          <a:prstGeom prst="rect">
            <a:avLst/>
          </a:prstGeom>
        </p:spPr>
      </p:pic>
      <p:sp>
        <p:nvSpPr>
          <p:cNvPr id="11" name="Text Placeholder 2"/>
          <p:cNvSpPr txBox="1">
            <a:spLocks/>
          </p:cNvSpPr>
          <p:nvPr/>
        </p:nvSpPr>
        <p:spPr>
          <a:xfrm>
            <a:off x="235202" y="748297"/>
            <a:ext cx="6500022" cy="721572"/>
          </a:xfrm>
          <a:prstGeom prst="rect">
            <a:avLst/>
          </a:prstGeom>
          <a:noFill/>
        </p:spPr>
        <p:txBody>
          <a:bodyPr vert="horz" lIns="91440" tIns="45720" rIns="91440" bIns="45720" rtlCol="0" anchor="t">
            <a:normAutofit/>
          </a:bodyPr>
          <a:lstStyle>
            <a:lvl1pPr marL="0" marR="0" indent="0" algn="ctr" defTabSz="914400" rtl="0" eaLnBrk="0" fontAlgn="base" latinLnBrk="0" hangingPunct="0">
              <a:lnSpc>
                <a:spcPct val="100000"/>
              </a:lnSpc>
              <a:spcBef>
                <a:spcPct val="0"/>
              </a:spcBef>
              <a:spcAft>
                <a:spcPct val="0"/>
              </a:spcAft>
              <a:buClr>
                <a:srgbClr val="5EBB51"/>
              </a:buClr>
              <a:buSzTx/>
              <a:buFontTx/>
              <a:buNone/>
              <a:tabLst/>
              <a:defRPr lang="en-US" sz="1400" b="1" i="0" kern="1200" dirty="0" smtClean="0">
                <a:solidFill>
                  <a:schemeClr val="tx1">
                    <a:lumMod val="75000"/>
                    <a:lumOff val="25000"/>
                  </a:schemeClr>
                </a:solidFill>
                <a:latin typeface="Segoe UI"/>
                <a:ea typeface="+mn-ea"/>
                <a:cs typeface="Segoe UI"/>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4250" lvl="1" indent="0">
              <a:buNone/>
            </a:pPr>
            <a:r>
              <a:rPr lang="en-GB" b="1" dirty="0"/>
              <a:t>2021</a:t>
            </a:r>
          </a:p>
          <a:p>
            <a:pPr lvl="1" indent="-285750">
              <a:buClr>
                <a:srgbClr val="0044FF"/>
              </a:buClr>
              <a:buFont typeface="Arial" panose="020B0604020202020204" pitchFamily="34" charset="0"/>
              <a:buChar char="•"/>
            </a:pPr>
            <a:r>
              <a:rPr lang="en-US" u="sng" dirty="0"/>
              <a:t>44 countries </a:t>
            </a:r>
            <a:r>
              <a:rPr lang="en-US" dirty="0"/>
              <a:t>were published in the database</a:t>
            </a:r>
          </a:p>
          <a:p>
            <a:pPr marL="254250" lvl="1" indent="0">
              <a:buNone/>
            </a:pPr>
            <a:endParaRPr lang="en-GB" b="1" dirty="0">
              <a:solidFill>
                <a:srgbClr val="FF0000"/>
              </a:solidFill>
            </a:endParaRPr>
          </a:p>
          <a:p>
            <a:pPr marL="825750" lvl="1" indent="-285750">
              <a:buFont typeface="Arial" panose="020B0604020202020204" pitchFamily="34" charset="0"/>
              <a:buChar char="•"/>
            </a:pPr>
            <a:endParaRPr lang="en-US" dirty="0"/>
          </a:p>
          <a:p>
            <a:pPr marL="825750" lvl="1" indent="-285750">
              <a:buFont typeface="Arial" panose="020B0604020202020204" pitchFamily="34" charset="0"/>
              <a:buChar char="•"/>
            </a:pPr>
            <a:endParaRPr lang="en-US" u="sng" dirty="0"/>
          </a:p>
          <a:p>
            <a:pPr marL="825750" lvl="1" indent="-285750">
              <a:buFont typeface="Arial" panose="020B0604020202020204" pitchFamily="34" charset="0"/>
              <a:buChar char="•"/>
            </a:pPr>
            <a:endParaRPr lang="en-US" dirty="0"/>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41" y="1447091"/>
            <a:ext cx="3506722" cy="246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756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768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50825" y="2641271"/>
            <a:ext cx="8316913" cy="519694"/>
          </a:xfrm>
        </p:spPr>
        <p:txBody>
          <a:bodyPr lIns="0" tIns="45720" rIns="91440" bIns="45720" anchor="b" anchorCtr="0">
            <a:noAutofit/>
          </a:bodyPr>
          <a:lstStyle/>
          <a:p>
            <a:r>
              <a:rPr lang="en-GB">
                <a:latin typeface="Arial"/>
                <a:cs typeface="Arial"/>
              </a:rPr>
              <a:t>Energy Efficiency Indicators Online Courses   </a:t>
            </a:r>
            <a:endParaRPr lang="en-US"/>
          </a:p>
          <a:p>
            <a:endParaRPr lang="en-GB" dirty="0"/>
          </a:p>
        </p:txBody>
      </p:sp>
      <p:sp>
        <p:nvSpPr>
          <p:cNvPr id="3" name="Text Placeholder 2"/>
          <p:cNvSpPr>
            <a:spLocks noGrp="1"/>
          </p:cNvSpPr>
          <p:nvPr>
            <p:ph type="body" sz="quarter" idx="13"/>
          </p:nvPr>
        </p:nvSpPr>
        <p:spPr>
          <a:xfrm>
            <a:off x="250826" y="2747776"/>
            <a:ext cx="8316912" cy="306684"/>
          </a:xfrm>
        </p:spPr>
        <p:txBody>
          <a:bodyPr/>
          <a:lstStyle/>
          <a:p>
            <a:r>
              <a:rPr lang="en-GB" dirty="0"/>
              <a:t>Matthieu </a:t>
            </a:r>
            <a:r>
              <a:rPr lang="en-GB" dirty="0" err="1"/>
              <a:t>Prin</a:t>
            </a:r>
            <a:r>
              <a:rPr lang="en-GB" dirty="0"/>
              <a:t>, Programme Coordinator, International Energy Agency</a:t>
            </a:r>
          </a:p>
          <a:p>
            <a:endParaRPr lang="en-GB" dirty="0"/>
          </a:p>
        </p:txBody>
      </p:sp>
      <p:pic>
        <p:nvPicPr>
          <p:cNvPr id="4" name="Picture 3" descr="Logo&#10;&#10;Description automatically generated">
            <a:extLst>
              <a:ext uri="{FF2B5EF4-FFF2-40B4-BE49-F238E27FC236}">
                <a16:creationId xmlns:a16="http://schemas.microsoft.com/office/drawing/2014/main" id="{E547282D-71AE-4031-8FFC-2D558C57FC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4436" y="1370341"/>
            <a:ext cx="853077" cy="813007"/>
          </a:xfrm>
          <a:prstGeom prst="rect">
            <a:avLst/>
          </a:prstGeom>
        </p:spPr>
      </p:pic>
    </p:spTree>
    <p:extLst>
      <p:ext uri="{BB962C8B-B14F-4D97-AF65-F5344CB8AC3E}">
        <p14:creationId xmlns:p14="http://schemas.microsoft.com/office/powerpoint/2010/main" val="3485053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en-GB" dirty="0"/>
              <a:t>IEA Key Online Training Opportunities          </a:t>
            </a:r>
            <a:r>
              <a:rPr lang="en-US" dirty="0">
                <a:hlinkClick r:id="rId3"/>
              </a:rPr>
              <a:t>https://elearning.iea.org/</a:t>
            </a:r>
            <a:endParaRPr lang="en-US" dirty="0"/>
          </a:p>
          <a:p>
            <a:endParaRPr lang="fr-FR"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7567"/>
          <a:stretch/>
        </p:blipFill>
        <p:spPr>
          <a:xfrm>
            <a:off x="4720072" y="628214"/>
            <a:ext cx="2757160" cy="203940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9705" y="2696189"/>
            <a:ext cx="2687174" cy="221480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0823" y="2745023"/>
            <a:ext cx="2592894" cy="209460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0821" y="587037"/>
            <a:ext cx="2592895" cy="2110843"/>
          </a:xfrm>
          <a:prstGeom prst="rect">
            <a:avLst/>
          </a:prstGeom>
        </p:spPr>
      </p:pic>
    </p:spTree>
    <p:extLst>
      <p:ext uri="{BB962C8B-B14F-4D97-AF65-F5344CB8AC3E}">
        <p14:creationId xmlns:p14="http://schemas.microsoft.com/office/powerpoint/2010/main" val="2280181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50826" y="163489"/>
            <a:ext cx="7769370" cy="392239"/>
          </a:xfrm>
        </p:spPr>
        <p:txBody>
          <a:bodyPr/>
          <a:lstStyle/>
          <a:p>
            <a:r>
              <a:rPr lang="en-GB" dirty="0"/>
              <a:t>Fundamentals on Statistics and Essentials for Policy Making</a:t>
            </a:r>
          </a:p>
          <a:p>
            <a:endParaRPr lang="en-GB" dirty="0"/>
          </a:p>
        </p:txBody>
      </p:sp>
      <p:sp>
        <p:nvSpPr>
          <p:cNvPr id="3" name="Text Placeholder 2"/>
          <p:cNvSpPr>
            <a:spLocks noGrp="1"/>
          </p:cNvSpPr>
          <p:nvPr>
            <p:ph type="body" sz="quarter" idx="14"/>
          </p:nvPr>
        </p:nvSpPr>
        <p:spPr>
          <a:xfrm>
            <a:off x="250826" y="682034"/>
            <a:ext cx="5493840" cy="4021188"/>
          </a:xfrm>
        </p:spPr>
        <p:txBody>
          <a:bodyPr/>
          <a:lstStyle/>
          <a:p>
            <a:pPr marL="144000" indent="-144000" algn="l">
              <a:spcBef>
                <a:spcPts val="1500"/>
              </a:spcBef>
              <a:buClr>
                <a:schemeClr val="tx1"/>
              </a:buClr>
              <a:buFont typeface="Arial" panose="020B0604020202020204" pitchFamily="34" charset="0"/>
              <a:buChar char="•"/>
            </a:pPr>
            <a:r>
              <a:rPr lang="en-GB" sz="1400" dirty="0">
                <a:ea typeface="+mn-ea"/>
              </a:rPr>
              <a:t>Available in </a:t>
            </a:r>
            <a:r>
              <a:rPr lang="en-GB" sz="1400" b="1" dirty="0">
                <a:ea typeface="+mn-ea"/>
              </a:rPr>
              <a:t>English, </a:t>
            </a:r>
            <a:r>
              <a:rPr lang="en-GB" sz="1400" dirty="0">
                <a:ea typeface="+mn-ea"/>
              </a:rPr>
              <a:t>Chinese, </a:t>
            </a:r>
            <a:r>
              <a:rPr lang="en-GB" sz="1400" b="1" dirty="0">
                <a:ea typeface="+mn-ea"/>
              </a:rPr>
              <a:t>Bahasa Indonesia, </a:t>
            </a:r>
            <a:r>
              <a:rPr lang="en-GB" sz="1400" dirty="0">
                <a:ea typeface="+mn-ea"/>
              </a:rPr>
              <a:t>Spanish, Portuguese</a:t>
            </a:r>
          </a:p>
          <a:p>
            <a:pPr marL="144000" indent="-144000" algn="l">
              <a:spcBef>
                <a:spcPts val="1500"/>
              </a:spcBef>
              <a:buClr>
                <a:schemeClr val="tx1"/>
              </a:buClr>
              <a:buFont typeface="Arial" panose="020B0604020202020204" pitchFamily="34" charset="0"/>
              <a:buChar char="•"/>
            </a:pPr>
            <a:r>
              <a:rPr lang="en-GB" sz="1400" dirty="0">
                <a:ea typeface="+mn-ea"/>
              </a:rPr>
              <a:t>Adapted from IEA’s energy efficiency indicators manuals: ‘Energy Efficiency Indicators: Fundamentals on Statistics’ and ‘Energy Efficiency Indicators: Essentials for Policy Making’ (2014)</a:t>
            </a:r>
          </a:p>
          <a:p>
            <a:pPr marL="144000" indent="-144000" algn="l">
              <a:spcBef>
                <a:spcPts val="1500"/>
              </a:spcBef>
              <a:buClr>
                <a:schemeClr val="tx1"/>
              </a:buClr>
              <a:buFont typeface="Arial" panose="020B0604020202020204" pitchFamily="34" charset="0"/>
              <a:buChar char="•"/>
            </a:pPr>
            <a:r>
              <a:rPr lang="en-GB" sz="1400" u="sng" dirty="0">
                <a:ea typeface="+mn-ea"/>
              </a:rPr>
              <a:t>Fundamentals on Statistics target audience</a:t>
            </a:r>
            <a:r>
              <a:rPr lang="en-GB" sz="1400" dirty="0">
                <a:ea typeface="+mn-ea"/>
              </a:rPr>
              <a:t>: statistical officers, energy statisticians and analysts, and anybody engaged in data related processes (researchers, academics, consultants, environmental managers, civil society representatives)</a:t>
            </a:r>
          </a:p>
          <a:p>
            <a:pPr marL="144000" indent="-144000" algn="l">
              <a:spcBef>
                <a:spcPts val="1500"/>
              </a:spcBef>
              <a:buClr>
                <a:schemeClr val="tx1"/>
              </a:buClr>
              <a:buFont typeface="Arial" panose="020B0604020202020204" pitchFamily="34" charset="0"/>
              <a:buChar char="•"/>
            </a:pPr>
            <a:r>
              <a:rPr lang="en-GB" sz="1400" u="sng" dirty="0">
                <a:ea typeface="+mn-ea"/>
              </a:rPr>
              <a:t>Essential for Policy Making target audience</a:t>
            </a:r>
            <a:r>
              <a:rPr lang="en-GB" sz="1400" dirty="0">
                <a:ea typeface="+mn-ea"/>
              </a:rPr>
              <a:t>: high- and mid-level policy makers, experts, and statistical officers from Ministries of Economy, Energy, Industry, Infrastructure, Transport, Building and Construction</a:t>
            </a:r>
          </a:p>
          <a:p>
            <a:pPr algn="l">
              <a:spcBef>
                <a:spcPts val="1500"/>
              </a:spcBef>
              <a:buClr>
                <a:schemeClr val="tx1"/>
              </a:buClr>
            </a:pPr>
            <a:endParaRPr lang="en-GB" sz="1400" dirty="0">
              <a:ea typeface="+mn-ea"/>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9202" y="2826705"/>
            <a:ext cx="2511119" cy="20285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202" y="682034"/>
            <a:ext cx="2511119" cy="2044271"/>
          </a:xfrm>
          <a:prstGeom prst="rect">
            <a:avLst/>
          </a:prstGeom>
        </p:spPr>
      </p:pic>
    </p:spTree>
    <p:extLst>
      <p:ext uri="{BB962C8B-B14F-4D97-AF65-F5344CB8AC3E}">
        <p14:creationId xmlns:p14="http://schemas.microsoft.com/office/powerpoint/2010/main" val="473963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What do the courses cover?</a:t>
            </a:r>
          </a:p>
        </p:txBody>
      </p:sp>
      <p:graphicFrame>
        <p:nvGraphicFramePr>
          <p:cNvPr id="5" name="Diagram 4"/>
          <p:cNvGraphicFramePr/>
          <p:nvPr/>
        </p:nvGraphicFramePr>
        <p:xfrm>
          <a:off x="485403" y="1061820"/>
          <a:ext cx="6096000" cy="3544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9500" y="2643656"/>
            <a:ext cx="2341067" cy="189117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9501" y="740158"/>
            <a:ext cx="2338198" cy="1903498"/>
          </a:xfrm>
          <a:prstGeom prst="rect">
            <a:avLst/>
          </a:prstGeom>
        </p:spPr>
      </p:pic>
    </p:spTree>
    <p:extLst>
      <p:ext uri="{BB962C8B-B14F-4D97-AF65-F5344CB8AC3E}">
        <p14:creationId xmlns:p14="http://schemas.microsoft.com/office/powerpoint/2010/main" val="4261975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After completing the course, participants will be able to:</a:t>
            </a:r>
          </a:p>
          <a:p>
            <a:endParaRPr lang="en-GB" dirty="0"/>
          </a:p>
        </p:txBody>
      </p:sp>
      <p:graphicFrame>
        <p:nvGraphicFramePr>
          <p:cNvPr id="5" name="Diagram 4"/>
          <p:cNvGraphicFramePr/>
          <p:nvPr/>
        </p:nvGraphicFramePr>
        <p:xfrm>
          <a:off x="460354" y="666542"/>
          <a:ext cx="7172259" cy="4234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5303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a:t>Format of the courses 		           </a:t>
            </a:r>
            <a:r>
              <a:rPr lang="en-GB" dirty="0"/>
              <a:t>Completion Certificates</a:t>
            </a:r>
          </a:p>
          <a:p>
            <a:endParaRPr lang="en-GB" dirty="0"/>
          </a:p>
        </p:txBody>
      </p:sp>
      <p:sp>
        <p:nvSpPr>
          <p:cNvPr id="3" name="Text Placeholder 2"/>
          <p:cNvSpPr>
            <a:spLocks noGrp="1"/>
          </p:cNvSpPr>
          <p:nvPr>
            <p:ph type="body" sz="quarter" idx="13"/>
          </p:nvPr>
        </p:nvSpPr>
        <p:spPr/>
        <p:txBody>
          <a:bodyPr/>
          <a:lstStyle/>
          <a:p>
            <a:pPr marL="143510" indent="-143510"/>
            <a:r>
              <a:rPr lang="en-GB" dirty="0">
                <a:latin typeface="Arial"/>
                <a:cs typeface="Arial"/>
              </a:rPr>
              <a:t>Based on the MOOC model: open and massive online course, self-paced and available 24/7</a:t>
            </a:r>
          </a:p>
          <a:p>
            <a:pPr marL="143510" indent="-143510"/>
            <a:r>
              <a:rPr lang="en-GB" dirty="0">
                <a:latin typeface="Arial"/>
                <a:cs typeface="Arial"/>
              </a:rPr>
              <a:t>10 hours, for 2 to 4 weeks</a:t>
            </a:r>
          </a:p>
          <a:p>
            <a:pPr marL="143510" indent="-143510"/>
            <a:r>
              <a:rPr lang="en-GB" dirty="0">
                <a:latin typeface="Arial"/>
                <a:cs typeface="Arial"/>
              </a:rPr>
              <a:t>Classes:</a:t>
            </a:r>
          </a:p>
          <a:p>
            <a:pPr marL="539510" lvl="1" indent="-143510"/>
            <a:r>
              <a:rPr lang="en-GB" dirty="0">
                <a:latin typeface="Arial"/>
                <a:cs typeface="Arial"/>
              </a:rPr>
              <a:t>Videos, reading, slides</a:t>
            </a:r>
          </a:p>
          <a:p>
            <a:pPr marL="539510" lvl="1" indent="-143510"/>
            <a:r>
              <a:rPr lang="fr-FR" dirty="0">
                <a:latin typeface="Arial"/>
                <a:cs typeface="Arial"/>
              </a:rPr>
              <a:t>Discussion fora to </a:t>
            </a:r>
            <a:r>
              <a:rPr lang="fr-FR" dirty="0" err="1">
                <a:latin typeface="Arial"/>
                <a:cs typeface="Arial"/>
              </a:rPr>
              <a:t>reflect</a:t>
            </a:r>
            <a:r>
              <a:rPr lang="fr-FR" dirty="0">
                <a:latin typeface="Arial"/>
                <a:cs typeface="Arial"/>
              </a:rPr>
              <a:t> on </a:t>
            </a:r>
            <a:r>
              <a:rPr lang="fr-FR" dirty="0" err="1">
                <a:latin typeface="Arial"/>
                <a:cs typeface="Arial"/>
              </a:rPr>
              <a:t>own</a:t>
            </a:r>
            <a:r>
              <a:rPr lang="fr-FR" dirty="0">
                <a:latin typeface="Arial"/>
                <a:cs typeface="Arial"/>
              </a:rPr>
              <a:t> </a:t>
            </a:r>
            <a:r>
              <a:rPr lang="fr-FR" dirty="0" err="1">
                <a:latin typeface="Arial"/>
                <a:cs typeface="Arial"/>
              </a:rPr>
              <a:t>experience</a:t>
            </a:r>
            <a:endParaRPr lang="en-GB" dirty="0">
              <a:latin typeface="Arial"/>
              <a:cs typeface="Arial"/>
            </a:endParaRPr>
          </a:p>
          <a:p>
            <a:pPr marL="539510" lvl="1" indent="-143510"/>
            <a:r>
              <a:rPr lang="en-GB" dirty="0">
                <a:latin typeface="Arial"/>
                <a:cs typeface="Arial"/>
              </a:rPr>
              <a:t>One evaluation per module</a:t>
            </a:r>
          </a:p>
          <a:p>
            <a:pPr marL="143510" indent="-143510"/>
            <a:r>
              <a:rPr lang="en-GB" dirty="0">
                <a:latin typeface="Arial"/>
                <a:cs typeface="Arial"/>
              </a:rPr>
              <a:t>Questions to instructors through the </a:t>
            </a:r>
            <a:r>
              <a:rPr lang="en-GB" dirty="0">
                <a:latin typeface="Arial"/>
                <a:cs typeface="Arial"/>
                <a:hlinkClick r:id="rId2"/>
              </a:rPr>
              <a:t>IEA Energy Efficiency Policy in Emerging Economies</a:t>
            </a:r>
            <a:r>
              <a:rPr lang="en-GB" dirty="0">
                <a:latin typeface="Arial"/>
                <a:cs typeface="Arial"/>
              </a:rPr>
              <a:t> LinkedIn Group</a:t>
            </a:r>
          </a:p>
          <a:p>
            <a:pPr marL="143510" indent="-143510"/>
            <a:r>
              <a:rPr lang="en-GB" sz="1600" dirty="0"/>
              <a:t>Help desk</a:t>
            </a:r>
            <a:endParaRPr lang="en-GB" dirty="0">
              <a:latin typeface="Arial"/>
              <a:cs typeface="Arial"/>
            </a:endParaRPr>
          </a:p>
          <a:p>
            <a:pPr marL="0" indent="0">
              <a:buSzPts val="1400"/>
              <a:buNone/>
            </a:pPr>
            <a:endParaRPr lang="en-GB" dirty="0">
              <a:solidFill>
                <a:srgbClr val="000000"/>
              </a:solidFill>
              <a:latin typeface="Segoe UI" panose="020B0502040204020203" pitchFamily="34" charset="0"/>
            </a:endParaRPr>
          </a:p>
          <a:p>
            <a:pPr marL="0" indent="0">
              <a:buSzPts val="1400"/>
              <a:buNone/>
            </a:pPr>
            <a:endParaRPr lang="en-GB" dirty="0">
              <a:solidFill>
                <a:srgbClr val="000000"/>
              </a:solidFill>
              <a:latin typeface="Segoe UI" panose="020B0502040204020203" pitchFamily="34" charset="0"/>
            </a:endParaRPr>
          </a:p>
          <a:p>
            <a:pPr marL="0" indent="0">
              <a:buSzPts val="1400"/>
              <a:buNone/>
            </a:pPr>
            <a:r>
              <a:rPr lang="en-GB" dirty="0">
                <a:solidFill>
                  <a:srgbClr val="000000"/>
                </a:solidFill>
              </a:rPr>
              <a:t>In order to successfully complete the course, participants need to: </a:t>
            </a:r>
          </a:p>
          <a:p>
            <a:pPr>
              <a:buSzPts val="1400"/>
            </a:pPr>
            <a:r>
              <a:rPr lang="en-GB" dirty="0">
                <a:solidFill>
                  <a:srgbClr val="000000"/>
                </a:solidFill>
              </a:rPr>
              <a:t>Pass all 5 Module assessment tests (with a minimum score of 70%).</a:t>
            </a:r>
          </a:p>
          <a:p>
            <a:pPr>
              <a:buSzPts val="1400"/>
            </a:pPr>
            <a:r>
              <a:rPr lang="en-GB" dirty="0">
                <a:solidFill>
                  <a:srgbClr val="000000"/>
                </a:solidFill>
              </a:rPr>
              <a:t>Make a minimum of 2 contributions to the discussion fora; </a:t>
            </a:r>
          </a:p>
          <a:p>
            <a:pPr>
              <a:buSzPts val="1400"/>
            </a:pPr>
            <a:r>
              <a:rPr lang="en-GB" dirty="0">
                <a:solidFill>
                  <a:srgbClr val="000000"/>
                </a:solidFill>
              </a:rPr>
              <a:t>Complete the course evaluation survey. </a:t>
            </a:r>
          </a:p>
          <a:p>
            <a:pPr marL="0" indent="0">
              <a:buSzPts val="1400"/>
              <a:buNone/>
            </a:pPr>
            <a:endParaRPr lang="fr-FR" dirty="0">
              <a:solidFill>
                <a:srgbClr val="000000"/>
              </a:solidFill>
            </a:endParaRPr>
          </a:p>
          <a:p>
            <a:pPr>
              <a:buSzPts val="1400"/>
            </a:pPr>
            <a:r>
              <a:rPr lang="en-GB" dirty="0">
                <a:solidFill>
                  <a:srgbClr val="000000"/>
                </a:solidFill>
              </a:rPr>
              <a:t>Participants who successfully complete the course will receive an IEA certificate, which can be linked to LinkedIn profiles. </a:t>
            </a:r>
          </a:p>
          <a:p>
            <a:endParaRPr lang="en-GB" dirty="0"/>
          </a:p>
        </p:txBody>
      </p:sp>
    </p:spTree>
    <p:extLst>
      <p:ext uri="{BB962C8B-B14F-4D97-AF65-F5344CB8AC3E}">
        <p14:creationId xmlns:p14="http://schemas.microsoft.com/office/powerpoint/2010/main" val="3361923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84ADD-785E-0345-9E3B-B3F870D26FC1}"/>
              </a:ext>
            </a:extLst>
          </p:cNvPr>
          <p:cNvSpPr>
            <a:spLocks noGrp="1"/>
          </p:cNvSpPr>
          <p:nvPr>
            <p:ph type="body" sz="quarter" idx="12"/>
          </p:nvPr>
        </p:nvSpPr>
        <p:spPr>
          <a:xfrm>
            <a:off x="174986" y="59858"/>
            <a:ext cx="7993290" cy="434767"/>
          </a:xfrm>
        </p:spPr>
        <p:txBody>
          <a:bodyPr/>
          <a:lstStyle/>
          <a:p>
            <a:r>
              <a:rPr lang="en-US" dirty="0"/>
              <a:t>Agenda</a:t>
            </a:r>
          </a:p>
        </p:txBody>
      </p:sp>
      <p:sp>
        <p:nvSpPr>
          <p:cNvPr id="3" name="Text Placeholder 2">
            <a:extLst>
              <a:ext uri="{FF2B5EF4-FFF2-40B4-BE49-F238E27FC236}">
                <a16:creationId xmlns:a16="http://schemas.microsoft.com/office/drawing/2014/main" id="{2D000C1E-B920-F142-A0D7-37A410573B53}"/>
              </a:ext>
            </a:extLst>
          </p:cNvPr>
          <p:cNvSpPr>
            <a:spLocks noGrp="1"/>
          </p:cNvSpPr>
          <p:nvPr>
            <p:ph type="body" sz="quarter" idx="13"/>
          </p:nvPr>
        </p:nvSpPr>
        <p:spPr>
          <a:xfrm>
            <a:off x="290946" y="711885"/>
            <a:ext cx="8727945" cy="4214103"/>
          </a:xfrm>
        </p:spPr>
        <p:txBody>
          <a:bodyPr>
            <a:noAutofit/>
          </a:bodyPr>
          <a:lstStyle/>
          <a:p>
            <a:pPr marL="144000" lvl="1" indent="-144000">
              <a:spcBef>
                <a:spcPts val="600"/>
              </a:spcBef>
              <a:buFont typeface="Arial" panose="020B0604020202020204" pitchFamily="34" charset="0"/>
              <a:buChar char="•"/>
            </a:pPr>
            <a:r>
              <a:rPr lang="en-GB" sz="1200" b="1" dirty="0" err="1">
                <a:latin typeface="+mn-lt"/>
              </a:rPr>
              <a:t>Sambutan</a:t>
            </a:r>
            <a:r>
              <a:rPr lang="en-GB" sz="1200" b="1" dirty="0">
                <a:latin typeface="+mn-lt"/>
              </a:rPr>
              <a:t> </a:t>
            </a:r>
          </a:p>
          <a:p>
            <a:pPr lvl="1">
              <a:spcBef>
                <a:spcPts val="600"/>
              </a:spcBef>
            </a:pPr>
            <a:r>
              <a:rPr lang="es-NI" sz="1200" dirty="0" err="1">
                <a:latin typeface="+mn-lt"/>
              </a:rPr>
              <a:t>Luh</a:t>
            </a:r>
            <a:r>
              <a:rPr lang="es-NI" sz="1200" dirty="0">
                <a:latin typeface="+mn-lt"/>
              </a:rPr>
              <a:t> </a:t>
            </a:r>
            <a:r>
              <a:rPr lang="es-NI" sz="1200" dirty="0" err="1">
                <a:latin typeface="+mn-lt"/>
              </a:rPr>
              <a:t>Nyoman</a:t>
            </a:r>
            <a:r>
              <a:rPr lang="es-NI" sz="1200" dirty="0">
                <a:latin typeface="+mn-lt"/>
              </a:rPr>
              <a:t> Puspa Dewi, </a:t>
            </a:r>
            <a:r>
              <a:rPr lang="es-NI" sz="1200" dirty="0" err="1">
                <a:latin typeface="+mn-lt"/>
              </a:rPr>
              <a:t>Direktur</a:t>
            </a:r>
            <a:r>
              <a:rPr lang="es-NI" sz="1200" dirty="0">
                <a:latin typeface="+mn-lt"/>
              </a:rPr>
              <a:t> </a:t>
            </a:r>
            <a:r>
              <a:rPr lang="es-NI" sz="1200" dirty="0" err="1">
                <a:latin typeface="+mn-lt"/>
              </a:rPr>
              <a:t>Konservasi</a:t>
            </a:r>
            <a:r>
              <a:rPr lang="es-NI" sz="1200" dirty="0">
                <a:latin typeface="+mn-lt"/>
              </a:rPr>
              <a:t> </a:t>
            </a:r>
            <a:r>
              <a:rPr lang="es-NI" sz="1200" dirty="0" err="1">
                <a:latin typeface="+mn-lt"/>
              </a:rPr>
              <a:t>Energi</a:t>
            </a:r>
            <a:r>
              <a:rPr lang="es-NI" sz="1200" dirty="0">
                <a:latin typeface="+mn-lt"/>
              </a:rPr>
              <a:t>, KESDM</a:t>
            </a:r>
          </a:p>
          <a:p>
            <a:pPr lvl="1">
              <a:spcBef>
                <a:spcPts val="600"/>
              </a:spcBef>
            </a:pPr>
            <a:r>
              <a:rPr lang="es-NI" sz="1200" dirty="0">
                <a:latin typeface="+mn-lt"/>
              </a:rPr>
              <a:t>Melanie </a:t>
            </a:r>
            <a:r>
              <a:rPr lang="es-NI" sz="1200" dirty="0" err="1">
                <a:latin typeface="+mn-lt"/>
              </a:rPr>
              <a:t>Slade</a:t>
            </a:r>
            <a:r>
              <a:rPr lang="es-NI" sz="1200" dirty="0">
                <a:latin typeface="+mn-lt"/>
              </a:rPr>
              <a:t>, Senior </a:t>
            </a:r>
            <a:r>
              <a:rPr lang="es-NI" sz="1200" dirty="0" err="1">
                <a:latin typeface="+mn-lt"/>
              </a:rPr>
              <a:t>Programme</a:t>
            </a:r>
            <a:r>
              <a:rPr lang="es-NI" sz="1200" dirty="0">
                <a:latin typeface="+mn-lt"/>
              </a:rPr>
              <a:t> Manager, Energy Efficiency in </a:t>
            </a:r>
            <a:r>
              <a:rPr lang="es-NI" sz="1200" dirty="0" err="1">
                <a:latin typeface="+mn-lt"/>
              </a:rPr>
              <a:t>Emerging</a:t>
            </a:r>
            <a:r>
              <a:rPr lang="es-NI" sz="1200" dirty="0">
                <a:latin typeface="+mn-lt"/>
              </a:rPr>
              <a:t> </a:t>
            </a:r>
            <a:r>
              <a:rPr lang="es-NI" sz="1200" dirty="0" err="1">
                <a:latin typeface="+mn-lt"/>
              </a:rPr>
              <a:t>Economies</a:t>
            </a:r>
            <a:r>
              <a:rPr lang="es-NI" sz="1200" dirty="0">
                <a:latin typeface="+mn-lt"/>
              </a:rPr>
              <a:t> </a:t>
            </a:r>
            <a:r>
              <a:rPr lang="es-NI" sz="1200" dirty="0" err="1">
                <a:latin typeface="+mn-lt"/>
              </a:rPr>
              <a:t>Programme</a:t>
            </a:r>
            <a:r>
              <a:rPr lang="es-NI" sz="1200" dirty="0">
                <a:latin typeface="+mn-lt"/>
              </a:rPr>
              <a:t>, International Energy Agency</a:t>
            </a:r>
            <a:endParaRPr lang="en-GB" sz="1200" b="1" dirty="0">
              <a:latin typeface="+mn-lt"/>
            </a:endParaRPr>
          </a:p>
          <a:p>
            <a:pPr fontAlgn="base">
              <a:spcBef>
                <a:spcPts val="600"/>
              </a:spcBef>
            </a:pPr>
            <a:r>
              <a:rPr lang="en-GB" sz="1200" b="1" dirty="0" err="1">
                <a:latin typeface="+mn-lt"/>
              </a:rPr>
              <a:t>Presentasi</a:t>
            </a:r>
            <a:r>
              <a:rPr lang="en-GB" sz="1200" b="1" dirty="0">
                <a:latin typeface="+mn-lt"/>
              </a:rPr>
              <a:t> : Importance of Energy Efficiency Indicators for Statistics and Public Policy</a:t>
            </a:r>
            <a:r>
              <a:rPr lang="en-GB" sz="1200" dirty="0">
                <a:latin typeface="+mn-lt"/>
              </a:rPr>
              <a:t> </a:t>
            </a:r>
          </a:p>
          <a:p>
            <a:pPr lvl="1" fontAlgn="base">
              <a:spcBef>
                <a:spcPts val="600"/>
              </a:spcBef>
            </a:pPr>
            <a:r>
              <a:rPr lang="en-GB" sz="1200" dirty="0">
                <a:latin typeface="+mn-lt"/>
              </a:rPr>
              <a:t>Roberta </a:t>
            </a:r>
            <a:r>
              <a:rPr lang="en-GB" sz="1200" dirty="0" err="1">
                <a:latin typeface="+mn-lt"/>
              </a:rPr>
              <a:t>Quadrelli</a:t>
            </a:r>
            <a:r>
              <a:rPr lang="en-GB" sz="1200" dirty="0">
                <a:latin typeface="+mn-lt"/>
              </a:rPr>
              <a:t>, Head of Section, Energy Data Centre, International Energy Agency </a:t>
            </a:r>
          </a:p>
          <a:p>
            <a:pPr fontAlgn="base">
              <a:spcBef>
                <a:spcPts val="600"/>
              </a:spcBef>
            </a:pPr>
            <a:r>
              <a:rPr lang="en-GB" sz="1200" b="1" dirty="0" err="1">
                <a:latin typeface="+mn-lt"/>
              </a:rPr>
              <a:t>Presentasi</a:t>
            </a:r>
            <a:r>
              <a:rPr lang="en-GB" sz="1200" b="1" dirty="0">
                <a:latin typeface="+mn-lt"/>
              </a:rPr>
              <a:t>: Online Course Overview </a:t>
            </a:r>
            <a:r>
              <a:rPr lang="en-GB" sz="1200" dirty="0">
                <a:latin typeface="+mn-lt"/>
              </a:rPr>
              <a:t> </a:t>
            </a:r>
          </a:p>
          <a:p>
            <a:pPr lvl="1" fontAlgn="base">
              <a:spcBef>
                <a:spcPts val="600"/>
              </a:spcBef>
            </a:pPr>
            <a:r>
              <a:rPr lang="en-GB" sz="1200" dirty="0">
                <a:latin typeface="+mn-lt"/>
              </a:rPr>
              <a:t>Matthieu </a:t>
            </a:r>
            <a:r>
              <a:rPr lang="en-GB" sz="1200" dirty="0" err="1">
                <a:latin typeface="+mn-lt"/>
              </a:rPr>
              <a:t>Prin</a:t>
            </a:r>
            <a:r>
              <a:rPr lang="en-GB" sz="1200" dirty="0">
                <a:latin typeface="+mn-lt"/>
              </a:rPr>
              <a:t>, Programme Coordinator, International Energy Agency</a:t>
            </a:r>
          </a:p>
          <a:p>
            <a:pPr fontAlgn="base">
              <a:spcBef>
                <a:spcPts val="600"/>
              </a:spcBef>
            </a:pPr>
            <a:r>
              <a:rPr lang="en-GB" sz="1200" b="1" dirty="0">
                <a:latin typeface="+mn-lt"/>
              </a:rPr>
              <a:t>Diskusi Panel</a:t>
            </a:r>
          </a:p>
          <a:p>
            <a:pPr lvl="1" fontAlgn="base">
              <a:spcBef>
                <a:spcPts val="600"/>
              </a:spcBef>
            </a:pPr>
            <a:r>
              <a:rPr lang="en-GB" sz="1200" dirty="0">
                <a:solidFill>
                  <a:srgbClr val="000000"/>
                </a:solidFill>
                <a:latin typeface="+mn-lt"/>
                <a:cs typeface="Times New Roman" panose="02020603050405020304" pitchFamily="18" charset="0"/>
              </a:rPr>
              <a:t>Moderator :</a:t>
            </a:r>
            <a:r>
              <a:rPr lang="en-GB" sz="1200" dirty="0" err="1">
                <a:solidFill>
                  <a:srgbClr val="000000"/>
                </a:solidFill>
                <a:latin typeface="+mn-lt"/>
                <a:cs typeface="Times New Roman" panose="02020603050405020304" pitchFamily="18" charset="0"/>
              </a:rPr>
              <a:t>Fabby</a:t>
            </a:r>
            <a:r>
              <a:rPr lang="en-GB" sz="1200" dirty="0">
                <a:solidFill>
                  <a:srgbClr val="000000"/>
                </a:solidFill>
                <a:latin typeface="+mn-lt"/>
                <a:cs typeface="Times New Roman" panose="02020603050405020304" pitchFamily="18" charset="0"/>
              </a:rPr>
              <a:t> </a:t>
            </a:r>
            <a:r>
              <a:rPr lang="en-GB" sz="1200" dirty="0" err="1">
                <a:solidFill>
                  <a:srgbClr val="000000"/>
                </a:solidFill>
                <a:latin typeface="+mn-lt"/>
                <a:cs typeface="Times New Roman" panose="02020603050405020304" pitchFamily="18" charset="0"/>
              </a:rPr>
              <a:t>Tumiwa</a:t>
            </a:r>
            <a:r>
              <a:rPr lang="en-GB" sz="1200" dirty="0">
                <a:solidFill>
                  <a:srgbClr val="000000"/>
                </a:solidFill>
                <a:latin typeface="+mn-lt"/>
                <a:cs typeface="Times New Roman" panose="02020603050405020304" pitchFamily="18" charset="0"/>
              </a:rPr>
              <a:t>, Executive Director, Institute for Essential Services Reform (IESR) </a:t>
            </a:r>
          </a:p>
          <a:p>
            <a:pPr marL="918900" lvl="2" indent="-342900">
              <a:spcBef>
                <a:spcPts val="600"/>
              </a:spcBef>
              <a:buClrTx/>
              <a:buFont typeface="Symbol" panose="05050102010706020507" pitchFamily="18" charset="2"/>
              <a:buChar char=""/>
              <a:defRPr/>
            </a:pPr>
            <a:r>
              <a:rPr lang="en-GB" sz="1200" dirty="0" err="1">
                <a:latin typeface="+mn-lt"/>
              </a:rPr>
              <a:t>Agus</a:t>
            </a:r>
            <a:r>
              <a:rPr lang="en-GB" sz="1200" dirty="0">
                <a:latin typeface="+mn-lt"/>
              </a:rPr>
              <a:t> </a:t>
            </a:r>
            <a:r>
              <a:rPr lang="en-GB" sz="1200" dirty="0" err="1">
                <a:latin typeface="+mn-lt"/>
              </a:rPr>
              <a:t>Cahyono</a:t>
            </a:r>
            <a:r>
              <a:rPr lang="en-GB" sz="1200" dirty="0">
                <a:latin typeface="+mn-lt"/>
              </a:rPr>
              <a:t> Adi, </a:t>
            </a:r>
            <a:r>
              <a:rPr lang="en-GB" sz="1200" dirty="0" err="1">
                <a:latin typeface="+mn-lt"/>
              </a:rPr>
              <a:t>Kepala</a:t>
            </a:r>
            <a:r>
              <a:rPr lang="en-GB" sz="1200" dirty="0">
                <a:latin typeface="+mn-lt"/>
              </a:rPr>
              <a:t> </a:t>
            </a:r>
            <a:r>
              <a:rPr lang="en-US" sz="1200" dirty="0">
                <a:latin typeface="+mn-lt"/>
              </a:rPr>
              <a:t>Pusdatin, Kementerian ESDM</a:t>
            </a:r>
          </a:p>
          <a:p>
            <a:pPr marL="918900" lvl="2" indent="-342900">
              <a:spcBef>
                <a:spcPts val="600"/>
              </a:spcBef>
              <a:buClrTx/>
              <a:buFont typeface="Symbol" panose="05050102010706020507" pitchFamily="18" charset="2"/>
              <a:buChar char=""/>
              <a:defRPr/>
            </a:pPr>
            <a:r>
              <a:rPr lang="en-US" sz="1200" dirty="0">
                <a:latin typeface="+mn-lt"/>
              </a:rPr>
              <a:t>Devi </a:t>
            </a:r>
            <a:r>
              <a:rPr lang="en-US" sz="1200" dirty="0" err="1">
                <a:latin typeface="+mn-lt"/>
              </a:rPr>
              <a:t>Laksmi</a:t>
            </a:r>
            <a:r>
              <a:rPr lang="en-US" sz="1200" dirty="0">
                <a:latin typeface="+mn-lt"/>
              </a:rPr>
              <a:t>, </a:t>
            </a:r>
            <a:r>
              <a:rPr lang="en-US" sz="1200" dirty="0" err="1">
                <a:latin typeface="+mn-lt"/>
              </a:rPr>
              <a:t>Koordinator</a:t>
            </a:r>
            <a:r>
              <a:rPr lang="en-US" sz="1200" dirty="0">
                <a:latin typeface="+mn-lt"/>
              </a:rPr>
              <a:t> </a:t>
            </a:r>
            <a:r>
              <a:rPr lang="en-US" sz="1200" dirty="0" err="1">
                <a:latin typeface="+mn-lt"/>
              </a:rPr>
              <a:t>Penyiapan</a:t>
            </a:r>
            <a:r>
              <a:rPr lang="en-US" sz="1200" dirty="0">
                <a:latin typeface="+mn-lt"/>
              </a:rPr>
              <a:t> Program </a:t>
            </a:r>
            <a:r>
              <a:rPr lang="en-US" sz="1200" dirty="0" err="1">
                <a:latin typeface="+mn-lt"/>
              </a:rPr>
              <a:t>Konservasi</a:t>
            </a:r>
            <a:r>
              <a:rPr lang="en-US" sz="1200" dirty="0">
                <a:latin typeface="+mn-lt"/>
              </a:rPr>
              <a:t> </a:t>
            </a:r>
            <a:r>
              <a:rPr lang="en-US" sz="1200" dirty="0" err="1">
                <a:latin typeface="+mn-lt"/>
              </a:rPr>
              <a:t>Energi</a:t>
            </a:r>
            <a:r>
              <a:rPr lang="en-US" sz="1200" dirty="0">
                <a:latin typeface="+mn-lt"/>
              </a:rPr>
              <a:t>, EBTKE –KESDM</a:t>
            </a:r>
            <a:endParaRPr lang="en-GB" sz="1200" dirty="0">
              <a:latin typeface="+mn-lt"/>
            </a:endParaRPr>
          </a:p>
          <a:p>
            <a:pPr marL="918900" lvl="2" indent="-342900">
              <a:spcBef>
                <a:spcPts val="600"/>
              </a:spcBef>
              <a:buClrTx/>
              <a:buFont typeface="Symbol" panose="05050102010706020507" pitchFamily="18" charset="2"/>
              <a:buChar char=""/>
              <a:defRPr/>
            </a:pPr>
            <a:r>
              <a:rPr lang="fr-FR" sz="1200" dirty="0">
                <a:latin typeface="+mn-lt"/>
              </a:rPr>
              <a:t>R. </a:t>
            </a:r>
            <a:r>
              <a:rPr lang="fr-FR" sz="1200" dirty="0" err="1">
                <a:latin typeface="+mn-lt"/>
              </a:rPr>
              <a:t>Hendro</a:t>
            </a:r>
            <a:r>
              <a:rPr lang="fr-FR" sz="1200" dirty="0">
                <a:latin typeface="+mn-lt"/>
              </a:rPr>
              <a:t> </a:t>
            </a:r>
            <a:r>
              <a:rPr lang="fr-FR" sz="1200" dirty="0" err="1">
                <a:latin typeface="+mn-lt"/>
              </a:rPr>
              <a:t>Martono</a:t>
            </a:r>
            <a:r>
              <a:rPr lang="fr-FR" sz="1200" dirty="0">
                <a:latin typeface="+mn-lt"/>
              </a:rPr>
              <a:t> ,</a:t>
            </a:r>
            <a:r>
              <a:rPr lang="en-GB" sz="1200" dirty="0" err="1">
                <a:latin typeface="+mn-lt"/>
              </a:rPr>
              <a:t>Kepala</a:t>
            </a:r>
            <a:r>
              <a:rPr lang="en-GB" sz="1200" dirty="0">
                <a:latin typeface="+mn-lt"/>
              </a:rPr>
              <a:t> Pusat Industri Hijau, Kementerian Perindustrian</a:t>
            </a:r>
          </a:p>
          <a:p>
            <a:pPr marL="918900" lvl="2" indent="-342900">
              <a:spcBef>
                <a:spcPts val="600"/>
              </a:spcBef>
              <a:buClrTx/>
              <a:buFont typeface="Symbol" panose="05050102010706020507" pitchFamily="18" charset="2"/>
              <a:buChar char=""/>
              <a:defRPr/>
            </a:pPr>
            <a:r>
              <a:rPr lang="en-GB" sz="1200" dirty="0" err="1">
                <a:latin typeface="+mn-lt"/>
              </a:rPr>
              <a:t>Sigit</a:t>
            </a:r>
            <a:r>
              <a:rPr lang="en-GB" sz="1200" dirty="0">
                <a:latin typeface="+mn-lt"/>
              </a:rPr>
              <a:t> </a:t>
            </a:r>
            <a:r>
              <a:rPr lang="en-GB" sz="1200" dirty="0" err="1">
                <a:latin typeface="+mn-lt"/>
              </a:rPr>
              <a:t>Irfansyah</a:t>
            </a:r>
            <a:r>
              <a:rPr lang="en-GB" sz="1200" dirty="0">
                <a:latin typeface="+mn-lt"/>
              </a:rPr>
              <a:t>, </a:t>
            </a:r>
            <a:r>
              <a:rPr lang="en-GB" sz="1200" dirty="0" err="1">
                <a:latin typeface="+mn-lt"/>
              </a:rPr>
              <a:t>Kepala</a:t>
            </a:r>
            <a:r>
              <a:rPr lang="en-GB" sz="1200" dirty="0">
                <a:latin typeface="+mn-lt"/>
              </a:rPr>
              <a:t> Pusat </a:t>
            </a:r>
            <a:r>
              <a:rPr lang="en-GB" sz="1200" dirty="0" err="1">
                <a:latin typeface="+mn-lt"/>
              </a:rPr>
              <a:t>Pengelolaan</a:t>
            </a:r>
            <a:r>
              <a:rPr lang="en-GB" sz="1200" dirty="0">
                <a:latin typeface="+mn-lt"/>
              </a:rPr>
              <a:t>, </a:t>
            </a:r>
            <a:r>
              <a:rPr lang="en-GB" sz="1200" dirty="0" err="1">
                <a:latin typeface="+mn-lt"/>
              </a:rPr>
              <a:t>Transportasi</a:t>
            </a:r>
            <a:r>
              <a:rPr lang="en-GB" sz="1200" dirty="0">
                <a:latin typeface="+mn-lt"/>
              </a:rPr>
              <a:t> </a:t>
            </a:r>
            <a:r>
              <a:rPr lang="en-GB" sz="1200" dirty="0" err="1">
                <a:latin typeface="+mn-lt"/>
              </a:rPr>
              <a:t>Berkelanjutan,Kementerian</a:t>
            </a:r>
            <a:r>
              <a:rPr lang="en-GB" sz="1200" dirty="0">
                <a:latin typeface="+mn-lt"/>
              </a:rPr>
              <a:t> </a:t>
            </a:r>
            <a:r>
              <a:rPr lang="en-GB" sz="1200" dirty="0" err="1">
                <a:latin typeface="+mn-lt"/>
              </a:rPr>
              <a:t>Perhubungan</a:t>
            </a:r>
            <a:endParaRPr lang="en-GB" sz="1200" dirty="0">
              <a:latin typeface="+mn-lt"/>
            </a:endParaRPr>
          </a:p>
          <a:p>
            <a:pPr marL="918900" lvl="2" indent="-342900">
              <a:spcBef>
                <a:spcPts val="600"/>
              </a:spcBef>
              <a:buClrTx/>
              <a:buFont typeface="Symbol" panose="05050102010706020507" pitchFamily="18" charset="2"/>
              <a:buChar char=""/>
              <a:defRPr/>
            </a:pPr>
            <a:r>
              <a:rPr lang="en-US" sz="1200" dirty="0">
                <a:latin typeface="+mn-lt"/>
              </a:rPr>
              <a:t>Wahyu </a:t>
            </a:r>
            <a:r>
              <a:rPr lang="en-US" sz="1200" dirty="0" err="1">
                <a:latin typeface="+mn-lt"/>
              </a:rPr>
              <a:t>Sujatmiko,Perekayasa</a:t>
            </a:r>
            <a:r>
              <a:rPr lang="en-US" sz="1200" dirty="0">
                <a:latin typeface="+mn-lt"/>
              </a:rPr>
              <a:t> Ahli Madya, Kementerian PUPR </a:t>
            </a:r>
          </a:p>
          <a:p>
            <a:pPr>
              <a:spcBef>
                <a:spcPts val="600"/>
              </a:spcBef>
            </a:pPr>
            <a:r>
              <a:rPr lang="en-GB" sz="1200" b="1" dirty="0" err="1">
                <a:latin typeface="+mn-lt"/>
              </a:rPr>
              <a:t>Penutupan</a:t>
            </a:r>
            <a:endParaRPr lang="en-GB" sz="1200" b="1" dirty="0">
              <a:latin typeface="+mn-lt"/>
            </a:endParaRPr>
          </a:p>
          <a:p>
            <a:pPr marL="360000" lvl="1" indent="0" fontAlgn="base">
              <a:spcBef>
                <a:spcPts val="600"/>
              </a:spcBef>
              <a:buNone/>
            </a:pPr>
            <a:endParaRPr lang="en-GB" sz="1200" dirty="0">
              <a:latin typeface="+mn-lt"/>
            </a:endParaRPr>
          </a:p>
          <a:p>
            <a:pPr lvl="1" fontAlgn="base">
              <a:spcBef>
                <a:spcPts val="600"/>
              </a:spcBef>
            </a:pPr>
            <a:endParaRPr lang="en-GB" sz="1200" dirty="0">
              <a:latin typeface="+mn-lt"/>
            </a:endParaRPr>
          </a:p>
          <a:p>
            <a:pPr lvl="1" fontAlgn="base">
              <a:spcBef>
                <a:spcPts val="600"/>
              </a:spcBef>
            </a:pPr>
            <a:endParaRPr lang="en-GB" sz="1200" b="1" dirty="0">
              <a:latin typeface="+mn-lt"/>
            </a:endParaRPr>
          </a:p>
          <a:p>
            <a:pPr>
              <a:spcBef>
                <a:spcPts val="600"/>
              </a:spcBef>
            </a:pPr>
            <a:endParaRPr lang="en-AU" sz="1200" dirty="0">
              <a:latin typeface="+mn-lt"/>
            </a:endParaRPr>
          </a:p>
          <a:p>
            <a:pPr lvl="1">
              <a:spcBef>
                <a:spcPts val="600"/>
              </a:spcBef>
            </a:pPr>
            <a:endParaRPr lang="en-US" sz="1200" dirty="0">
              <a:latin typeface="+mn-lt"/>
            </a:endParaRPr>
          </a:p>
        </p:txBody>
      </p:sp>
      <p:pic>
        <p:nvPicPr>
          <p:cNvPr id="4" name="Picture 3" descr="Logo&#10;&#10;Description automatically generated">
            <a:extLst>
              <a:ext uri="{FF2B5EF4-FFF2-40B4-BE49-F238E27FC236}">
                <a16:creationId xmlns:a16="http://schemas.microsoft.com/office/drawing/2014/main" id="{4CFAE22C-3F29-4926-97BC-49CA189D8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2277" y="164878"/>
            <a:ext cx="345999" cy="329747"/>
          </a:xfrm>
          <a:prstGeom prst="rect">
            <a:avLst/>
          </a:prstGeom>
        </p:spPr>
      </p:pic>
    </p:spTree>
    <p:extLst>
      <p:ext uri="{BB962C8B-B14F-4D97-AF65-F5344CB8AC3E}">
        <p14:creationId xmlns:p14="http://schemas.microsoft.com/office/powerpoint/2010/main" val="2628366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20799-DDA0-E044-AD0D-BF40128F1DB5}"/>
              </a:ext>
            </a:extLst>
          </p:cNvPr>
          <p:cNvSpPr>
            <a:spLocks noGrp="1"/>
          </p:cNvSpPr>
          <p:nvPr>
            <p:ph type="body" sz="quarter" idx="12"/>
          </p:nvPr>
        </p:nvSpPr>
        <p:spPr/>
        <p:txBody>
          <a:bodyPr/>
          <a:lstStyle/>
          <a:p>
            <a:r>
              <a:rPr lang="en-US" dirty="0"/>
              <a:t>https://elearning.iea.org </a:t>
            </a:r>
          </a:p>
        </p:txBody>
      </p:sp>
    </p:spTree>
    <p:extLst>
      <p:ext uri="{BB962C8B-B14F-4D97-AF65-F5344CB8AC3E}">
        <p14:creationId xmlns:p14="http://schemas.microsoft.com/office/powerpoint/2010/main" val="715337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50825" y="2641271"/>
            <a:ext cx="8316913" cy="519694"/>
          </a:xfrm>
        </p:spPr>
        <p:txBody>
          <a:bodyPr/>
          <a:lstStyle/>
          <a:p>
            <a:r>
              <a:rPr lang="en-GB" dirty="0"/>
              <a:t>Diskusi Panel</a:t>
            </a:r>
          </a:p>
          <a:p>
            <a:endParaRPr lang="en-GB" dirty="0"/>
          </a:p>
        </p:txBody>
      </p:sp>
      <p:sp>
        <p:nvSpPr>
          <p:cNvPr id="3" name="Text Placeholder 2"/>
          <p:cNvSpPr>
            <a:spLocks noGrp="1"/>
          </p:cNvSpPr>
          <p:nvPr>
            <p:ph type="body" sz="quarter" idx="13"/>
          </p:nvPr>
        </p:nvSpPr>
        <p:spPr>
          <a:xfrm>
            <a:off x="250825" y="2747776"/>
            <a:ext cx="8316912" cy="306684"/>
          </a:xfrm>
        </p:spPr>
        <p:txBody>
          <a:bodyPr/>
          <a:lstStyle/>
          <a:p>
            <a:r>
              <a:rPr lang="en-GB" dirty="0"/>
              <a:t>Moderator: Fabby Tumiwa, Executive Director, Institute for Essential Services Reform (IESR) </a:t>
            </a:r>
          </a:p>
          <a:p>
            <a:endParaRPr lang="en-GB" dirty="0"/>
          </a:p>
        </p:txBody>
      </p:sp>
      <p:pic>
        <p:nvPicPr>
          <p:cNvPr id="4" name="Picture 3" descr="Logo&#10;&#10;Description automatically generated">
            <a:extLst>
              <a:ext uri="{FF2B5EF4-FFF2-40B4-BE49-F238E27FC236}">
                <a16:creationId xmlns:a16="http://schemas.microsoft.com/office/drawing/2014/main" id="{AA409496-5EA8-483B-99D1-E8995BEC89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4436" y="1370341"/>
            <a:ext cx="853077" cy="813007"/>
          </a:xfrm>
          <a:prstGeom prst="rect">
            <a:avLst/>
          </a:prstGeom>
        </p:spPr>
      </p:pic>
    </p:spTree>
    <p:extLst>
      <p:ext uri="{BB962C8B-B14F-4D97-AF65-F5344CB8AC3E}">
        <p14:creationId xmlns:p14="http://schemas.microsoft.com/office/powerpoint/2010/main" val="4273702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err="1"/>
              <a:t>Diskusi</a:t>
            </a:r>
            <a:r>
              <a:rPr lang="fr-FR" dirty="0"/>
              <a:t> Panel</a:t>
            </a:r>
            <a:endParaRPr lang="en-GB" dirty="0"/>
          </a:p>
        </p:txBody>
      </p:sp>
      <p:pic>
        <p:nvPicPr>
          <p:cNvPr id="4" name="Picture 3" descr="Logo&#10;&#10;Description automatically generated">
            <a:extLst>
              <a:ext uri="{FF2B5EF4-FFF2-40B4-BE49-F238E27FC236}">
                <a16:creationId xmlns:a16="http://schemas.microsoft.com/office/drawing/2014/main" id="{FEA2E0CD-B086-4FB3-877B-28798E842B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2277" y="164878"/>
            <a:ext cx="345999" cy="329747"/>
          </a:xfrm>
          <a:prstGeom prst="rect">
            <a:avLst/>
          </a:prstGeom>
        </p:spPr>
      </p:pic>
      <p:sp>
        <p:nvSpPr>
          <p:cNvPr id="5" name="TextBox 4">
            <a:extLst>
              <a:ext uri="{FF2B5EF4-FFF2-40B4-BE49-F238E27FC236}">
                <a16:creationId xmlns:a16="http://schemas.microsoft.com/office/drawing/2014/main" id="{F00F7DA4-A5F8-46B1-AF22-4B63309800FA}"/>
              </a:ext>
            </a:extLst>
          </p:cNvPr>
          <p:cNvSpPr txBox="1"/>
          <p:nvPr/>
        </p:nvSpPr>
        <p:spPr>
          <a:xfrm>
            <a:off x="3633902" y="424216"/>
            <a:ext cx="1463862" cy="1954381"/>
          </a:xfrm>
          <a:prstGeom prst="rect">
            <a:avLst/>
          </a:prstGeom>
          <a:noFill/>
        </p:spPr>
        <p:txBody>
          <a:bodyPr wrap="none" rtlCol="0">
            <a:spAutoFit/>
          </a:bodyPr>
          <a:lstStyle/>
          <a:p>
            <a:pPr algn="ctr"/>
            <a:r>
              <a:rPr lang="fr-FR" sz="1100" b="1" dirty="0" err="1"/>
              <a:t>Moderator</a:t>
            </a:r>
            <a:r>
              <a:rPr lang="fr-FR" sz="1100" b="1" dirty="0"/>
              <a:t> </a:t>
            </a:r>
          </a:p>
          <a:p>
            <a:pPr algn="ctr"/>
            <a:endParaRPr lang="fr-FR" sz="1100" dirty="0"/>
          </a:p>
          <a:p>
            <a:pPr algn="ctr"/>
            <a:endParaRPr lang="fr-FR" sz="1100" dirty="0"/>
          </a:p>
          <a:p>
            <a:pPr algn="ctr"/>
            <a:endParaRPr lang="fr-FR" sz="1100" dirty="0"/>
          </a:p>
          <a:p>
            <a:pPr algn="ctr"/>
            <a:endParaRPr lang="fr-FR" sz="1100" dirty="0"/>
          </a:p>
          <a:p>
            <a:pPr algn="ctr"/>
            <a:endParaRPr lang="fr-FR" sz="1100" dirty="0"/>
          </a:p>
          <a:p>
            <a:pPr algn="ctr"/>
            <a:endParaRPr lang="fr-FR" sz="1100" dirty="0"/>
          </a:p>
          <a:p>
            <a:pPr algn="ctr"/>
            <a:endParaRPr lang="fr-FR" sz="1100" dirty="0"/>
          </a:p>
          <a:p>
            <a:pPr algn="ctr"/>
            <a:endParaRPr lang="fr-FR" sz="1100" dirty="0"/>
          </a:p>
          <a:p>
            <a:pPr algn="ctr"/>
            <a:r>
              <a:rPr lang="fr-FR" sz="1100" b="1" dirty="0" err="1">
                <a:solidFill>
                  <a:srgbClr val="000000"/>
                </a:solidFill>
                <a:latin typeface="Calibri Light" panose="020F0302020204030204" pitchFamily="34" charset="0"/>
                <a:cs typeface="Times New Roman" panose="02020603050405020304" pitchFamily="18" charset="0"/>
              </a:rPr>
              <a:t>Fabby</a:t>
            </a:r>
            <a:r>
              <a:rPr lang="fr-FR" sz="1100" b="1" dirty="0">
                <a:solidFill>
                  <a:srgbClr val="000000"/>
                </a:solidFill>
                <a:latin typeface="Calibri Light" panose="020F0302020204030204" pitchFamily="34" charset="0"/>
                <a:cs typeface="Times New Roman" panose="02020603050405020304" pitchFamily="18" charset="0"/>
              </a:rPr>
              <a:t> </a:t>
            </a:r>
            <a:r>
              <a:rPr lang="fr-FR" sz="1100" b="1" dirty="0" err="1">
                <a:solidFill>
                  <a:srgbClr val="000000"/>
                </a:solidFill>
                <a:latin typeface="Calibri Light" panose="020F0302020204030204" pitchFamily="34" charset="0"/>
                <a:cs typeface="Times New Roman" panose="02020603050405020304" pitchFamily="18" charset="0"/>
              </a:rPr>
              <a:t>Tumiwa</a:t>
            </a:r>
            <a:r>
              <a:rPr lang="fr-FR" sz="1100" b="1" dirty="0">
                <a:solidFill>
                  <a:srgbClr val="000000"/>
                </a:solidFill>
                <a:latin typeface="Calibri Light" panose="020F0302020204030204" pitchFamily="34" charset="0"/>
                <a:cs typeface="Times New Roman" panose="02020603050405020304" pitchFamily="18" charset="0"/>
              </a:rPr>
              <a:t> </a:t>
            </a:r>
          </a:p>
          <a:p>
            <a:pPr algn="ctr"/>
            <a:r>
              <a:rPr lang="fr-FR" sz="1100" dirty="0" err="1">
                <a:solidFill>
                  <a:srgbClr val="000000"/>
                </a:solidFill>
                <a:latin typeface="Calibri Light" panose="020F0302020204030204" pitchFamily="34" charset="0"/>
                <a:cs typeface="Times New Roman" panose="02020603050405020304" pitchFamily="18" charset="0"/>
              </a:rPr>
              <a:t>Direktur</a:t>
            </a:r>
            <a:r>
              <a:rPr lang="fr-FR" sz="1100" dirty="0">
                <a:solidFill>
                  <a:srgbClr val="000000"/>
                </a:solidFill>
                <a:latin typeface="Calibri Light" panose="020F0302020204030204" pitchFamily="34" charset="0"/>
                <a:cs typeface="Times New Roman" panose="02020603050405020304" pitchFamily="18" charset="0"/>
              </a:rPr>
              <a:t> </a:t>
            </a:r>
            <a:r>
              <a:rPr lang="fr-FR" sz="1100" dirty="0" err="1">
                <a:solidFill>
                  <a:srgbClr val="000000"/>
                </a:solidFill>
                <a:latin typeface="Calibri Light" panose="020F0302020204030204" pitchFamily="34" charset="0"/>
                <a:cs typeface="Times New Roman" panose="02020603050405020304" pitchFamily="18" charset="0"/>
              </a:rPr>
              <a:t>Eksekutif</a:t>
            </a:r>
            <a:r>
              <a:rPr lang="fr-FR" sz="1100" dirty="0">
                <a:solidFill>
                  <a:srgbClr val="000000"/>
                </a:solidFill>
                <a:latin typeface="Calibri Light" panose="020F0302020204030204" pitchFamily="34" charset="0"/>
                <a:cs typeface="Times New Roman" panose="02020603050405020304" pitchFamily="18" charset="0"/>
              </a:rPr>
              <a:t> IESR</a:t>
            </a:r>
            <a:endParaRPr lang="en-GB" sz="1100" dirty="0">
              <a:solidFill>
                <a:srgbClr val="000000"/>
              </a:solidFill>
              <a:latin typeface="Calibri Light" panose="020F03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6E24039-B25A-418B-B062-80F643A97415}"/>
              </a:ext>
            </a:extLst>
          </p:cNvPr>
          <p:cNvSpPr txBox="1"/>
          <p:nvPr/>
        </p:nvSpPr>
        <p:spPr>
          <a:xfrm>
            <a:off x="225516" y="3965194"/>
            <a:ext cx="1377044" cy="600164"/>
          </a:xfrm>
          <a:prstGeom prst="rect">
            <a:avLst/>
          </a:prstGeom>
          <a:noFill/>
        </p:spPr>
        <p:txBody>
          <a:bodyPr wrap="square" rtlCol="0">
            <a:spAutoFit/>
          </a:bodyPr>
          <a:lstStyle/>
          <a:p>
            <a:r>
              <a:rPr lang="en-GB" sz="1100" b="1" dirty="0" err="1">
                <a:solidFill>
                  <a:srgbClr val="000000"/>
                </a:solidFill>
                <a:latin typeface="Calibri Light" panose="020F0302020204030204" pitchFamily="34" charset="0"/>
                <a:cs typeface="Times New Roman" panose="02020603050405020304" pitchFamily="18" charset="0"/>
              </a:rPr>
              <a:t>Agus</a:t>
            </a:r>
            <a:r>
              <a:rPr lang="en-GB" sz="1100" b="1" dirty="0">
                <a:solidFill>
                  <a:srgbClr val="000000"/>
                </a:solidFill>
                <a:latin typeface="Calibri Light" panose="020F0302020204030204" pitchFamily="34" charset="0"/>
                <a:cs typeface="Times New Roman" panose="02020603050405020304" pitchFamily="18" charset="0"/>
              </a:rPr>
              <a:t> </a:t>
            </a:r>
            <a:r>
              <a:rPr lang="en-GB" sz="1100" b="1" dirty="0" err="1">
                <a:solidFill>
                  <a:srgbClr val="000000"/>
                </a:solidFill>
                <a:latin typeface="Calibri Light" panose="020F0302020204030204" pitchFamily="34" charset="0"/>
                <a:cs typeface="Times New Roman" panose="02020603050405020304" pitchFamily="18" charset="0"/>
              </a:rPr>
              <a:t>Cahyono</a:t>
            </a:r>
            <a:r>
              <a:rPr lang="en-GB" sz="1100" b="1" dirty="0">
                <a:solidFill>
                  <a:srgbClr val="000000"/>
                </a:solidFill>
                <a:latin typeface="Calibri Light" panose="020F0302020204030204" pitchFamily="34" charset="0"/>
                <a:cs typeface="Times New Roman" panose="02020603050405020304" pitchFamily="18" charset="0"/>
              </a:rPr>
              <a:t> Adi</a:t>
            </a:r>
          </a:p>
          <a:p>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Kepala</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Pusdatin </a:t>
            </a:r>
          </a:p>
          <a:p>
            <a:r>
              <a:rPr lang="en-GB" sz="1100" dirty="0">
                <a:solidFill>
                  <a:srgbClr val="000000"/>
                </a:solidFill>
                <a:latin typeface="Calibri Light" panose="020F0302020204030204" pitchFamily="34" charset="0"/>
                <a:cs typeface="Times New Roman" panose="02020603050405020304" pitchFamily="18" charset="0"/>
              </a:rPr>
              <a:t>Kementerian ESDM</a:t>
            </a:r>
            <a:endParaRPr lang="en-GB" sz="1100" dirty="0"/>
          </a:p>
        </p:txBody>
      </p:sp>
      <p:pic>
        <p:nvPicPr>
          <p:cNvPr id="9" name="Picture 8" descr="A person wearing glasses&#10;&#10;Description automatically generated with low confidence">
            <a:extLst>
              <a:ext uri="{FF2B5EF4-FFF2-40B4-BE49-F238E27FC236}">
                <a16:creationId xmlns:a16="http://schemas.microsoft.com/office/drawing/2014/main" id="{752BE213-64A2-4FA9-A210-FC8DEDA7E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507" y="2482777"/>
            <a:ext cx="1015144" cy="1336826"/>
          </a:xfrm>
          <a:prstGeom prst="flowChartConnector">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E1D0A4EA-77E3-41B5-899C-712DB859D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302" y="693579"/>
            <a:ext cx="1187687" cy="1187687"/>
          </a:xfrm>
          <a:prstGeom prst="flowChartConnector">
            <a:avLst/>
          </a:prstGeom>
        </p:spPr>
      </p:pic>
      <p:pic>
        <p:nvPicPr>
          <p:cNvPr id="13" name="Picture 12" descr="A picture containing person, clothing, suit&#10;&#10;Description automatically generated">
            <a:extLst>
              <a:ext uri="{FF2B5EF4-FFF2-40B4-BE49-F238E27FC236}">
                <a16:creationId xmlns:a16="http://schemas.microsoft.com/office/drawing/2014/main" id="{25A56D44-020F-427E-92B3-4AA0405BA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457" y="2471428"/>
            <a:ext cx="1070601" cy="1357532"/>
          </a:xfrm>
          <a:prstGeom prst="flowChartConnector">
            <a:avLst/>
          </a:prstGeom>
        </p:spPr>
      </p:pic>
      <p:pic>
        <p:nvPicPr>
          <p:cNvPr id="12" name="Picture 11" descr="A picture containing person, wearing&#10;&#10;Description automatically generated">
            <a:extLst>
              <a:ext uri="{FF2B5EF4-FFF2-40B4-BE49-F238E27FC236}">
                <a16:creationId xmlns:a16="http://schemas.microsoft.com/office/drawing/2014/main" id="{37CF66AE-73E4-48A1-A5FA-EEC1082F93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145"/>
          <a:stretch/>
        </p:blipFill>
        <p:spPr>
          <a:xfrm>
            <a:off x="3793596" y="2471428"/>
            <a:ext cx="1150188" cy="1373127"/>
          </a:xfrm>
          <a:prstGeom prst="flowChartConnector">
            <a:avLst/>
          </a:prstGeom>
        </p:spPr>
      </p:pic>
      <p:pic>
        <p:nvPicPr>
          <p:cNvPr id="10" name="Picture 9" descr="A picture containing person, person, wall, indoor&#10;&#10;Description automatically generated">
            <a:extLst>
              <a:ext uri="{FF2B5EF4-FFF2-40B4-BE49-F238E27FC236}">
                <a16:creationId xmlns:a16="http://schemas.microsoft.com/office/drawing/2014/main" id="{83454DBE-728C-4376-ABAF-6F157871A7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366"/>
          <a:stretch/>
        </p:blipFill>
        <p:spPr>
          <a:xfrm>
            <a:off x="5669155" y="2489052"/>
            <a:ext cx="1208345" cy="1386396"/>
          </a:xfrm>
          <a:prstGeom prst="flowChartConnector">
            <a:avLst/>
          </a:prstGeom>
        </p:spPr>
      </p:pic>
      <p:sp>
        <p:nvSpPr>
          <p:cNvPr id="19" name="TextBox 18">
            <a:extLst>
              <a:ext uri="{FF2B5EF4-FFF2-40B4-BE49-F238E27FC236}">
                <a16:creationId xmlns:a16="http://schemas.microsoft.com/office/drawing/2014/main" id="{5A1C17C0-1119-48AA-9DD0-61DABFB8BA9A}"/>
              </a:ext>
            </a:extLst>
          </p:cNvPr>
          <p:cNvSpPr txBox="1"/>
          <p:nvPr/>
        </p:nvSpPr>
        <p:spPr>
          <a:xfrm>
            <a:off x="2063397" y="3934671"/>
            <a:ext cx="1412134" cy="1107996"/>
          </a:xfrm>
          <a:prstGeom prst="rect">
            <a:avLst/>
          </a:prstGeom>
          <a:noFill/>
        </p:spPr>
        <p:txBody>
          <a:bodyPr wrap="square" rtlCol="0">
            <a:spAutoFit/>
          </a:bodyPr>
          <a:lstStyle/>
          <a:p>
            <a:r>
              <a:rPr lang="fr-FR" sz="1100" dirty="0"/>
              <a:t> </a:t>
            </a:r>
            <a:r>
              <a:rPr lang="en-GB" sz="1100" b="1" dirty="0">
                <a:solidFill>
                  <a:srgbClr val="000000"/>
                </a:solidFill>
                <a:latin typeface="Calibri Light" panose="020F0302020204030204" pitchFamily="34" charset="0"/>
                <a:cs typeface="Times New Roman" panose="02020603050405020304" pitchFamily="18" charset="0"/>
              </a:rPr>
              <a:t>Devi </a:t>
            </a:r>
            <a:r>
              <a:rPr lang="en-GB" sz="1100" b="1" dirty="0" err="1">
                <a:solidFill>
                  <a:srgbClr val="000000"/>
                </a:solidFill>
                <a:latin typeface="Calibri Light" panose="020F0302020204030204" pitchFamily="34" charset="0"/>
                <a:cs typeface="Times New Roman" panose="02020603050405020304" pitchFamily="18" charset="0"/>
              </a:rPr>
              <a:t>Laksmi</a:t>
            </a:r>
            <a:endParaRPr lang="en-GB" sz="1100" b="1" dirty="0">
              <a:solidFill>
                <a:srgbClr val="000000"/>
              </a:solidFill>
              <a:latin typeface="Calibri Light" panose="020F0302020204030204" pitchFamily="34" charset="0"/>
              <a:cs typeface="Times New Roman" panose="02020603050405020304" pitchFamily="18" charset="0"/>
            </a:endParaRPr>
          </a:p>
          <a:p>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Koordinator</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Kelompok</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Penyiapan</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Program </a:t>
            </a:r>
          </a:p>
          <a:p>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Konservasi Energi</a:t>
            </a:r>
          </a:p>
          <a:p>
            <a:r>
              <a:rPr lang="en-GB" sz="1100" dirty="0">
                <a:solidFill>
                  <a:srgbClr val="000000"/>
                </a:solidFill>
                <a:latin typeface="Calibri Light" panose="020F0302020204030204" pitchFamily="34" charset="0"/>
                <a:cs typeface="Times New Roman" panose="02020603050405020304" pitchFamily="18" charset="0"/>
              </a:rPr>
              <a:t>Kementerian ESDM</a:t>
            </a:r>
            <a:endParaRPr lang="en-GB" sz="1100" dirty="0"/>
          </a:p>
        </p:txBody>
      </p:sp>
      <p:sp>
        <p:nvSpPr>
          <p:cNvPr id="20" name="TextBox 19">
            <a:extLst>
              <a:ext uri="{FF2B5EF4-FFF2-40B4-BE49-F238E27FC236}">
                <a16:creationId xmlns:a16="http://schemas.microsoft.com/office/drawing/2014/main" id="{6EE95CD7-9236-4C01-B07A-AB2C8D062385}"/>
              </a:ext>
            </a:extLst>
          </p:cNvPr>
          <p:cNvSpPr txBox="1"/>
          <p:nvPr/>
        </p:nvSpPr>
        <p:spPr>
          <a:xfrm>
            <a:off x="3825112" y="3933024"/>
            <a:ext cx="1529961" cy="938719"/>
          </a:xfrm>
          <a:prstGeom prst="rect">
            <a:avLst/>
          </a:prstGeom>
          <a:noFill/>
        </p:spPr>
        <p:txBody>
          <a:bodyPr wrap="square" rtlCol="0">
            <a:spAutoFit/>
          </a:bodyPr>
          <a:lstStyle/>
          <a:p>
            <a:r>
              <a:rPr lang="fr-FR" sz="1100" b="1" dirty="0">
                <a:solidFill>
                  <a:srgbClr val="000000"/>
                </a:solidFill>
                <a:latin typeface="Calibri Light" panose="020F0302020204030204" pitchFamily="34" charset="0"/>
                <a:cs typeface="Times New Roman" panose="02020603050405020304" pitchFamily="18" charset="0"/>
              </a:rPr>
              <a:t>R. </a:t>
            </a:r>
            <a:r>
              <a:rPr lang="fr-FR" sz="1100" b="1" dirty="0" err="1">
                <a:solidFill>
                  <a:srgbClr val="000000"/>
                </a:solidFill>
                <a:latin typeface="Calibri Light" panose="020F0302020204030204" pitchFamily="34" charset="0"/>
                <a:cs typeface="Times New Roman" panose="02020603050405020304" pitchFamily="18" charset="0"/>
              </a:rPr>
              <a:t>Hendro</a:t>
            </a:r>
            <a:r>
              <a:rPr lang="fr-FR" sz="1100" b="1" dirty="0">
                <a:solidFill>
                  <a:srgbClr val="000000"/>
                </a:solidFill>
                <a:latin typeface="Calibri Light" panose="020F0302020204030204" pitchFamily="34" charset="0"/>
                <a:cs typeface="Times New Roman" panose="02020603050405020304" pitchFamily="18" charset="0"/>
              </a:rPr>
              <a:t> </a:t>
            </a:r>
            <a:r>
              <a:rPr lang="fr-FR" sz="1100" b="1" dirty="0" err="1">
                <a:solidFill>
                  <a:srgbClr val="000000"/>
                </a:solidFill>
                <a:latin typeface="Calibri Light" panose="020F0302020204030204" pitchFamily="34" charset="0"/>
                <a:cs typeface="Times New Roman" panose="02020603050405020304" pitchFamily="18" charset="0"/>
              </a:rPr>
              <a:t>Martono</a:t>
            </a:r>
            <a:r>
              <a:rPr lang="fr-FR" sz="1100" b="1" dirty="0">
                <a:solidFill>
                  <a:srgbClr val="000000"/>
                </a:solidFill>
                <a:latin typeface="Calibri Light" panose="020F0302020204030204" pitchFamily="34" charset="0"/>
                <a:cs typeface="Times New Roman" panose="02020603050405020304" pitchFamily="18" charset="0"/>
              </a:rPr>
              <a:t> </a:t>
            </a:r>
          </a:p>
          <a:p>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Kepala</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Pusat Industri Hijau</a:t>
            </a:r>
          </a:p>
          <a:p>
            <a:r>
              <a:rPr lang="en-GB" sz="1100" dirty="0">
                <a:solidFill>
                  <a:srgbClr val="000000"/>
                </a:solidFill>
                <a:latin typeface="Calibri Light" panose="020F0302020204030204" pitchFamily="34" charset="0"/>
                <a:cs typeface="Times New Roman" panose="02020603050405020304" pitchFamily="18" charset="0"/>
              </a:rPr>
              <a:t>Kementerian Perindustrian</a:t>
            </a:r>
            <a:endParaRPr lang="en-GB" sz="1100" dirty="0"/>
          </a:p>
        </p:txBody>
      </p:sp>
      <p:pic>
        <p:nvPicPr>
          <p:cNvPr id="22" name="Picture 21" descr="A picture containing building, person, outdoor, yellow&#10;&#10;Description automatically generated">
            <a:extLst>
              <a:ext uri="{FF2B5EF4-FFF2-40B4-BE49-F238E27FC236}">
                <a16:creationId xmlns:a16="http://schemas.microsoft.com/office/drawing/2014/main" id="{B413DC2F-FA08-4AE3-829E-49A0351490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8464" y="2459907"/>
            <a:ext cx="1054065" cy="1406257"/>
          </a:xfrm>
          <a:prstGeom prst="flowChartConnector">
            <a:avLst/>
          </a:prstGeom>
        </p:spPr>
      </p:pic>
      <p:sp>
        <p:nvSpPr>
          <p:cNvPr id="23" name="TextBox 22">
            <a:extLst>
              <a:ext uri="{FF2B5EF4-FFF2-40B4-BE49-F238E27FC236}">
                <a16:creationId xmlns:a16="http://schemas.microsoft.com/office/drawing/2014/main" id="{1AC7518F-5DB9-40A5-8DA2-0766881EC956}"/>
              </a:ext>
            </a:extLst>
          </p:cNvPr>
          <p:cNvSpPr txBox="1"/>
          <p:nvPr/>
        </p:nvSpPr>
        <p:spPr>
          <a:xfrm>
            <a:off x="5748763" y="3944518"/>
            <a:ext cx="1792677" cy="769441"/>
          </a:xfrm>
          <a:prstGeom prst="rect">
            <a:avLst/>
          </a:prstGeom>
          <a:noFill/>
        </p:spPr>
        <p:txBody>
          <a:bodyPr wrap="square" rtlCol="0">
            <a:spAutoFit/>
          </a:bodyPr>
          <a:lstStyle/>
          <a:p>
            <a:r>
              <a:rPr lang="en-GB" sz="1100" b="1" dirty="0" err="1">
                <a:solidFill>
                  <a:srgbClr val="000000"/>
                </a:solidFill>
                <a:latin typeface="Calibri Light" panose="020F0302020204030204" pitchFamily="34" charset="0"/>
                <a:cs typeface="Times New Roman" panose="02020603050405020304" pitchFamily="18" charset="0"/>
              </a:rPr>
              <a:t>Sigit</a:t>
            </a:r>
            <a:r>
              <a:rPr lang="en-GB" sz="1100" b="1" dirty="0">
                <a:solidFill>
                  <a:srgbClr val="000000"/>
                </a:solidFill>
                <a:latin typeface="Calibri Light" panose="020F0302020204030204" pitchFamily="34" charset="0"/>
                <a:cs typeface="Times New Roman" panose="02020603050405020304" pitchFamily="18" charset="0"/>
              </a:rPr>
              <a:t> </a:t>
            </a:r>
            <a:r>
              <a:rPr lang="en-GB" sz="1100" b="1" dirty="0" err="1">
                <a:solidFill>
                  <a:srgbClr val="000000"/>
                </a:solidFill>
                <a:latin typeface="Calibri Light" panose="020F0302020204030204" pitchFamily="34" charset="0"/>
                <a:cs typeface="Times New Roman" panose="02020603050405020304" pitchFamily="18" charset="0"/>
              </a:rPr>
              <a:t>Irfansyah</a:t>
            </a:r>
            <a:endParaRPr lang="en-GB" sz="1100" b="1" dirty="0">
              <a:solidFill>
                <a:srgbClr val="000000"/>
              </a:solidFill>
              <a:latin typeface="Calibri Light" panose="020F0302020204030204" pitchFamily="34" charset="0"/>
              <a:cs typeface="Times New Roman" panose="02020603050405020304" pitchFamily="18" charset="0"/>
            </a:endParaRPr>
          </a:p>
          <a:p>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Kepala</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Pusat </a:t>
            </a:r>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Pengelolaan</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p>
          <a:p>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Transportasi</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1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Berkelanjutan</a:t>
            </a: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p>
          <a:p>
            <a:r>
              <a:rPr lang="en-GB" sz="1100" dirty="0">
                <a:solidFill>
                  <a:srgbClr val="000000"/>
                </a:solidFill>
                <a:latin typeface="Calibri Light" panose="020F0302020204030204" pitchFamily="34" charset="0"/>
                <a:cs typeface="Times New Roman" panose="02020603050405020304" pitchFamily="18" charset="0"/>
              </a:rPr>
              <a:t>Kementerian </a:t>
            </a:r>
            <a:r>
              <a:rPr lang="en-GB" sz="1100" dirty="0" err="1">
                <a:solidFill>
                  <a:srgbClr val="000000"/>
                </a:solidFill>
                <a:latin typeface="Calibri Light" panose="020F0302020204030204" pitchFamily="34" charset="0"/>
                <a:cs typeface="Times New Roman" panose="02020603050405020304" pitchFamily="18" charset="0"/>
              </a:rPr>
              <a:t>Perhubungan</a:t>
            </a:r>
            <a:endParaRPr lang="en-GB" sz="1100" dirty="0"/>
          </a:p>
        </p:txBody>
      </p:sp>
      <p:sp>
        <p:nvSpPr>
          <p:cNvPr id="26" name="TextBox 25">
            <a:extLst>
              <a:ext uri="{FF2B5EF4-FFF2-40B4-BE49-F238E27FC236}">
                <a16:creationId xmlns:a16="http://schemas.microsoft.com/office/drawing/2014/main" id="{54768300-1A5A-482F-B438-5FFFE31A1C9D}"/>
              </a:ext>
            </a:extLst>
          </p:cNvPr>
          <p:cNvSpPr txBox="1"/>
          <p:nvPr/>
        </p:nvSpPr>
        <p:spPr>
          <a:xfrm>
            <a:off x="7621048" y="3971009"/>
            <a:ext cx="1332816" cy="938719"/>
          </a:xfrm>
          <a:prstGeom prst="rect">
            <a:avLst/>
          </a:prstGeom>
          <a:noFill/>
        </p:spPr>
        <p:txBody>
          <a:bodyPr wrap="square" rtlCol="0">
            <a:spAutoFit/>
          </a:bodyPr>
          <a:lstStyle/>
          <a:p>
            <a:pPr marL="0" lvl="2">
              <a:buClrTx/>
              <a:defRPr/>
            </a:pPr>
            <a:r>
              <a:rPr lang="en-US" sz="1100" b="1" dirty="0">
                <a:solidFill>
                  <a:srgbClr val="000000"/>
                </a:solidFill>
                <a:latin typeface="Calibri Light" panose="020F0302020204030204" pitchFamily="34" charset="0"/>
                <a:cs typeface="Times New Roman" panose="02020603050405020304" pitchFamily="18" charset="0"/>
              </a:rPr>
              <a:t>Wahyu </a:t>
            </a:r>
            <a:r>
              <a:rPr lang="en-US" sz="1100" b="1" dirty="0" err="1">
                <a:solidFill>
                  <a:srgbClr val="000000"/>
                </a:solidFill>
                <a:latin typeface="Calibri Light" panose="020F0302020204030204" pitchFamily="34" charset="0"/>
                <a:cs typeface="Times New Roman" panose="02020603050405020304" pitchFamily="18" charset="0"/>
              </a:rPr>
              <a:t>Sujatmiko</a:t>
            </a:r>
            <a:endParaRPr lang="en-US" sz="1100" b="1" dirty="0">
              <a:solidFill>
                <a:srgbClr val="000000"/>
              </a:solidFill>
              <a:latin typeface="Calibri Light" panose="020F0302020204030204" pitchFamily="34" charset="0"/>
              <a:cs typeface="Times New Roman" panose="02020603050405020304" pitchFamily="18" charset="0"/>
            </a:endParaRPr>
          </a:p>
          <a:p>
            <a:pPr marL="0" lvl="2">
              <a:buClrTx/>
              <a:defRPr/>
            </a:pPr>
            <a:r>
              <a:rPr lang="en-US" sz="1100" dirty="0" err="1">
                <a:solidFill>
                  <a:srgbClr val="000000"/>
                </a:solidFill>
                <a:latin typeface="Calibri Light" panose="020F0302020204030204" pitchFamily="34" charset="0"/>
                <a:cs typeface="Times New Roman" panose="02020603050405020304" pitchFamily="18" charset="0"/>
              </a:rPr>
              <a:t>Perekayasa</a:t>
            </a:r>
            <a:r>
              <a:rPr lang="en-US" sz="1100" dirty="0">
                <a:solidFill>
                  <a:srgbClr val="000000"/>
                </a:solidFill>
                <a:latin typeface="Calibri Light" panose="020F0302020204030204" pitchFamily="34" charset="0"/>
                <a:cs typeface="Times New Roman" panose="02020603050405020304" pitchFamily="18" charset="0"/>
              </a:rPr>
              <a:t> Ahli Madya</a:t>
            </a:r>
          </a:p>
          <a:p>
            <a:pPr marL="0" lvl="2">
              <a:buClrTx/>
              <a:defRPr/>
            </a:pPr>
            <a:r>
              <a:rPr lang="en-US" sz="1100" dirty="0">
                <a:solidFill>
                  <a:srgbClr val="000000"/>
                </a:solidFill>
                <a:latin typeface="Calibri Light" panose="020F0302020204030204" pitchFamily="34" charset="0"/>
                <a:cs typeface="Times New Roman" panose="02020603050405020304" pitchFamily="18" charset="0"/>
              </a:rPr>
              <a:t>Kementerian PUPR </a:t>
            </a:r>
          </a:p>
          <a:p>
            <a:endParaRPr lang="en-GB" sz="1100" dirty="0"/>
          </a:p>
        </p:txBody>
      </p:sp>
    </p:spTree>
    <p:extLst>
      <p:ext uri="{BB962C8B-B14F-4D97-AF65-F5344CB8AC3E}">
        <p14:creationId xmlns:p14="http://schemas.microsoft.com/office/powerpoint/2010/main" val="1112606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9" descr="Logo_ESDM.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335" y="341710"/>
            <a:ext cx="41910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10"/>
          <p:cNvSpPr txBox="1">
            <a:spLocks noChangeArrowheads="1"/>
          </p:cNvSpPr>
          <p:nvPr/>
        </p:nvSpPr>
        <p:spPr bwMode="auto">
          <a:xfrm>
            <a:off x="756345" y="439341"/>
            <a:ext cx="398740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pPr>
            <a:r>
              <a:rPr lang="en-US" altLang="id-ID" sz="1350">
                <a:solidFill>
                  <a:srgbClr val="7F7F7F"/>
                </a:solidFill>
                <a:latin typeface="Franklin Gothic Medium Cond" panose="020B0606030402020204" pitchFamily="34" charset="0"/>
                <a:cs typeface="Arial" pitchFamily="34" charset="0"/>
              </a:rPr>
              <a:t>Kementerian Energi dan Sumber Daya Mineral </a:t>
            </a:r>
          </a:p>
        </p:txBody>
      </p:sp>
      <p:pic>
        <p:nvPicPr>
          <p:cNvPr id="8" name="Picture 7">
            <a:extLst>
              <a:ext uri="{FF2B5EF4-FFF2-40B4-BE49-F238E27FC236}">
                <a16:creationId xmlns:a16="http://schemas.microsoft.com/office/drawing/2014/main" id="{51229369-DAD0-8946-B98C-08F2D1294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13" name="TextBox 12"/>
          <p:cNvSpPr txBox="1"/>
          <p:nvPr/>
        </p:nvSpPr>
        <p:spPr>
          <a:xfrm>
            <a:off x="3600450" y="1943100"/>
            <a:ext cx="5429250" cy="1200329"/>
          </a:xfrm>
          <a:prstGeom prst="rect">
            <a:avLst/>
          </a:prstGeom>
          <a:noFill/>
        </p:spPr>
        <p:txBody>
          <a:bodyPr wrap="square">
            <a:spAutoFit/>
          </a:bodyPr>
          <a:lstStyle/>
          <a:p>
            <a:pPr algn="r" defTabSz="685800">
              <a:defRPr/>
            </a:pPr>
            <a:r>
              <a:rPr lang="en-US" b="1" dirty="0">
                <a:solidFill>
                  <a:srgbClr val="F79646">
                    <a:lumMod val="75000"/>
                  </a:srgbClr>
                </a:solidFill>
                <a:latin typeface="Century Gothic" panose="020B0502020202020204" pitchFamily="34" charset="0"/>
                <a:cs typeface="Arial" pitchFamily="34" charset="0"/>
              </a:rPr>
              <a:t>PERANAN </a:t>
            </a:r>
          </a:p>
          <a:p>
            <a:pPr algn="r" defTabSz="685800">
              <a:defRPr/>
            </a:pPr>
            <a:r>
              <a:rPr lang="en-US" b="1" dirty="0">
                <a:solidFill>
                  <a:srgbClr val="F79646">
                    <a:lumMod val="75000"/>
                  </a:srgbClr>
                </a:solidFill>
                <a:latin typeface="Century Gothic" panose="020B0502020202020204" pitchFamily="34" charset="0"/>
                <a:cs typeface="Arial" pitchFamily="34" charset="0"/>
              </a:rPr>
              <a:t>PUSAT DATA DAN TEKNOLOGI INFORMASI</a:t>
            </a:r>
          </a:p>
          <a:p>
            <a:pPr algn="r" defTabSz="685800">
              <a:defRPr/>
            </a:pPr>
            <a:r>
              <a:rPr lang="en-US" b="1" dirty="0">
                <a:solidFill>
                  <a:srgbClr val="F79646">
                    <a:lumMod val="75000"/>
                  </a:srgbClr>
                </a:solidFill>
                <a:latin typeface="Century Gothic" panose="020B0502020202020204" pitchFamily="34" charset="0"/>
                <a:cs typeface="Arial" pitchFamily="34" charset="0"/>
              </a:rPr>
              <a:t>DALAM PENGUMPULAN DAN PENGELOLAAN DATA EFISIENSI ENERGI</a:t>
            </a:r>
            <a:endParaRPr lang="id-ID" b="1" dirty="0">
              <a:solidFill>
                <a:srgbClr val="F79646">
                  <a:lumMod val="75000"/>
                </a:srgbClr>
              </a:solidFill>
              <a:latin typeface="Century Gothic" panose="020B0502020202020204" pitchFamily="34" charset="0"/>
              <a:cs typeface="Arial" pitchFamily="34" charset="0"/>
            </a:endParaRPr>
          </a:p>
        </p:txBody>
      </p:sp>
      <p:pic>
        <p:nvPicPr>
          <p:cNvPr id="6" name="Picture 5">
            <a:extLst>
              <a:ext uri="{FF2B5EF4-FFF2-40B4-BE49-F238E27FC236}">
                <a16:creationId xmlns:a16="http://schemas.microsoft.com/office/drawing/2014/main" id="{1C6A2625-0755-E14B-8192-F47E65D671BA}"/>
              </a:ext>
            </a:extLst>
          </p:cNvPr>
          <p:cNvPicPr>
            <a:picLocks noChangeAspect="1"/>
          </p:cNvPicPr>
          <p:nvPr/>
        </p:nvPicPr>
        <p:blipFill>
          <a:blip r:embed="rId5"/>
          <a:stretch>
            <a:fillRect/>
          </a:stretch>
        </p:blipFill>
        <p:spPr>
          <a:xfrm>
            <a:off x="335779" y="141480"/>
            <a:ext cx="563813" cy="537565"/>
          </a:xfrm>
          <a:prstGeom prst="rect">
            <a:avLst/>
          </a:prstGeom>
        </p:spPr>
      </p:pic>
      <p:sp>
        <p:nvSpPr>
          <p:cNvPr id="2" name="TextBox 1">
            <a:extLst>
              <a:ext uri="{FF2B5EF4-FFF2-40B4-BE49-F238E27FC236}">
                <a16:creationId xmlns:a16="http://schemas.microsoft.com/office/drawing/2014/main" id="{C9224DDC-647A-45CA-AC44-DAB5EFF3AA88}"/>
              </a:ext>
            </a:extLst>
          </p:cNvPr>
          <p:cNvSpPr txBox="1"/>
          <p:nvPr/>
        </p:nvSpPr>
        <p:spPr>
          <a:xfrm>
            <a:off x="7294610" y="3120345"/>
            <a:ext cx="1781257" cy="300082"/>
          </a:xfrm>
          <a:prstGeom prst="rect">
            <a:avLst/>
          </a:prstGeom>
          <a:noFill/>
        </p:spPr>
        <p:txBody>
          <a:bodyPr wrap="none" rtlCol="0">
            <a:spAutoFit/>
          </a:bodyPr>
          <a:lstStyle/>
          <a:p>
            <a:pPr defTabSz="685800" fontAlgn="base">
              <a:spcBef>
                <a:spcPct val="0"/>
              </a:spcBef>
              <a:spcAft>
                <a:spcPct val="0"/>
              </a:spcAft>
            </a:pPr>
            <a:r>
              <a:rPr lang="en-US" sz="1350" dirty="0">
                <a:solidFill>
                  <a:prstClr val="black"/>
                </a:solidFill>
                <a:latin typeface="Arial" pitchFamily="34" charset="0"/>
                <a:cs typeface="Arial" pitchFamily="34" charset="0"/>
              </a:rPr>
              <a:t>Jakarta, 26 </a:t>
            </a:r>
            <a:r>
              <a:rPr lang="en-US" sz="1350" dirty="0" err="1">
                <a:solidFill>
                  <a:prstClr val="black"/>
                </a:solidFill>
                <a:latin typeface="Arial" pitchFamily="34" charset="0"/>
                <a:cs typeface="Arial" pitchFamily="34" charset="0"/>
              </a:rPr>
              <a:t>Juli</a:t>
            </a:r>
            <a:r>
              <a:rPr lang="en-US" sz="1350" dirty="0">
                <a:solidFill>
                  <a:prstClr val="black"/>
                </a:solidFill>
                <a:latin typeface="Arial" pitchFamily="34" charset="0"/>
                <a:cs typeface="Arial" pitchFamily="34" charset="0"/>
              </a:rPr>
              <a:t> 2021</a:t>
            </a:r>
            <a:endParaRPr lang="en-GB" sz="1350" dirty="0">
              <a:solidFill>
                <a:prstClr val="black"/>
              </a:solidFill>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AE9F94-3A9F-2540-BFBB-29AE78746272}"/>
              </a:ext>
            </a:extLst>
          </p:cNvPr>
          <p:cNvSpPr/>
          <p:nvPr/>
        </p:nvSpPr>
        <p:spPr>
          <a:xfrm>
            <a:off x="0" y="22832"/>
            <a:ext cx="9136782" cy="600075"/>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base">
              <a:spcBef>
                <a:spcPct val="0"/>
              </a:spcBef>
              <a:spcAft>
                <a:spcPct val="0"/>
              </a:spcAft>
            </a:pPr>
            <a:r>
              <a:rPr lang="id-ID" sz="2100" dirty="0">
                <a:solidFill>
                  <a:prstClr val="white"/>
                </a:solidFill>
                <a:latin typeface="Franklin Gothic Medium Cond"/>
              </a:rPr>
              <a:t>Tugas, Fungsi dan Struktur Organisasi Pusdatin ESDM</a:t>
            </a:r>
          </a:p>
        </p:txBody>
      </p:sp>
      <p:pic>
        <p:nvPicPr>
          <p:cNvPr id="5" name="Picture 4">
            <a:extLst>
              <a:ext uri="{FF2B5EF4-FFF2-40B4-BE49-F238E27FC236}">
                <a16:creationId xmlns:a16="http://schemas.microsoft.com/office/drawing/2014/main" id="{F8E4E243-C2C5-A34F-91F4-3A06C6ED6D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28" b="91530"/>
          <a:stretch/>
        </p:blipFill>
        <p:spPr>
          <a:xfrm>
            <a:off x="5976156" y="824"/>
            <a:ext cx="3167844" cy="622083"/>
          </a:xfrm>
          <a:prstGeom prst="rect">
            <a:avLst/>
          </a:prstGeom>
        </p:spPr>
      </p:pic>
      <p:pic>
        <p:nvPicPr>
          <p:cNvPr id="3" name="Picture 2">
            <a:extLst>
              <a:ext uri="{FF2B5EF4-FFF2-40B4-BE49-F238E27FC236}">
                <a16:creationId xmlns:a16="http://schemas.microsoft.com/office/drawing/2014/main" id="{51C49FC7-CFF9-9C4F-A29C-98087F7AA5EF}"/>
              </a:ext>
            </a:extLst>
          </p:cNvPr>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6275"/>
                    </a14:imgEffect>
                    <a14:imgEffect>
                      <a14:saturation sat="74000"/>
                    </a14:imgEffect>
                  </a14:imgLayer>
                </a14:imgProps>
              </a:ext>
              <a:ext uri="{28A0092B-C50C-407E-A947-70E740481C1C}">
                <a14:useLocalDpi xmlns:a14="http://schemas.microsoft.com/office/drawing/2010/main" val="0"/>
              </a:ext>
            </a:extLst>
          </a:blip>
          <a:stretch>
            <a:fillRect/>
          </a:stretch>
        </p:blipFill>
        <p:spPr>
          <a:xfrm>
            <a:off x="1431947" y="1587707"/>
            <a:ext cx="864096" cy="864096"/>
          </a:xfrm>
          <a:prstGeom prst="rect">
            <a:avLst/>
          </a:prstGeom>
          <a:noFill/>
        </p:spPr>
      </p:pic>
      <p:pic>
        <p:nvPicPr>
          <p:cNvPr id="95" name="Picture 94">
            <a:extLst>
              <a:ext uri="{FF2B5EF4-FFF2-40B4-BE49-F238E27FC236}">
                <a16:creationId xmlns:a16="http://schemas.microsoft.com/office/drawing/2014/main" id="{6BCDE1E7-4805-7340-BD57-AFC202F9ECBF}"/>
              </a:ext>
            </a:extLst>
          </p:cNvPr>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6275"/>
                    </a14:imgEffect>
                    <a14:imgEffect>
                      <a14:saturation sat="74000"/>
                    </a14:imgEffect>
                  </a14:imgLayer>
                </a14:imgProps>
              </a:ext>
              <a:ext uri="{28A0092B-C50C-407E-A947-70E740481C1C}">
                <a14:useLocalDpi xmlns:a14="http://schemas.microsoft.com/office/drawing/2010/main" val="0"/>
              </a:ext>
            </a:extLst>
          </a:blip>
          <a:stretch>
            <a:fillRect/>
          </a:stretch>
        </p:blipFill>
        <p:spPr>
          <a:xfrm>
            <a:off x="1456384" y="2618447"/>
            <a:ext cx="864096" cy="864096"/>
          </a:xfrm>
          <a:prstGeom prst="rect">
            <a:avLst/>
          </a:prstGeom>
          <a:noFill/>
        </p:spPr>
      </p:pic>
      <p:sp>
        <p:nvSpPr>
          <p:cNvPr id="96" name="Rectangle 95">
            <a:extLst>
              <a:ext uri="{FF2B5EF4-FFF2-40B4-BE49-F238E27FC236}">
                <a16:creationId xmlns:a16="http://schemas.microsoft.com/office/drawing/2014/main" id="{1266B5D7-951F-4A41-AB57-3668B052E32A}"/>
              </a:ext>
            </a:extLst>
          </p:cNvPr>
          <p:cNvSpPr/>
          <p:nvPr/>
        </p:nvSpPr>
        <p:spPr>
          <a:xfrm>
            <a:off x="2566072" y="1587707"/>
            <a:ext cx="5416250" cy="75608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685800" fontAlgn="base">
              <a:spcBef>
                <a:spcPct val="0"/>
              </a:spcBef>
              <a:spcAft>
                <a:spcPct val="0"/>
              </a:spcAft>
            </a:pPr>
            <a:r>
              <a:rPr lang="en-US" sz="1050" b="1" dirty="0">
                <a:solidFill>
                  <a:prstClr val="black"/>
                </a:solidFill>
                <a:latin typeface="Calibri"/>
              </a:rPr>
              <a:t>TUGAS</a:t>
            </a:r>
          </a:p>
          <a:p>
            <a:pPr algn="just" defTabSz="685800" fontAlgn="base">
              <a:spcBef>
                <a:spcPct val="0"/>
              </a:spcBef>
              <a:spcAft>
                <a:spcPct val="0"/>
              </a:spcAft>
            </a:pPr>
            <a:r>
              <a:rPr lang="en-US" sz="1050" dirty="0" err="1">
                <a:solidFill>
                  <a:prstClr val="black"/>
                </a:solidFill>
                <a:latin typeface="Calibri"/>
              </a:rPr>
              <a:t>Melaksanakan</a:t>
            </a:r>
            <a:r>
              <a:rPr lang="en-US" sz="1050" dirty="0">
                <a:solidFill>
                  <a:prstClr val="black"/>
                </a:solidFill>
                <a:latin typeface="Calibri"/>
              </a:rPr>
              <a:t> </a:t>
            </a:r>
            <a:r>
              <a:rPr lang="en-US" sz="1050" dirty="0" err="1">
                <a:solidFill>
                  <a:prstClr val="black"/>
                </a:solidFill>
                <a:latin typeface="Calibri"/>
              </a:rPr>
              <a:t>pengelolaan</a:t>
            </a:r>
            <a:r>
              <a:rPr lang="en-US" sz="1050" dirty="0">
                <a:solidFill>
                  <a:prstClr val="black"/>
                </a:solidFill>
                <a:latin typeface="Calibri"/>
              </a:rPr>
              <a:t> data, </a:t>
            </a:r>
            <a:r>
              <a:rPr lang="en-US" sz="1050" dirty="0" err="1">
                <a:solidFill>
                  <a:prstClr val="black"/>
                </a:solidFill>
                <a:latin typeface="Calibri"/>
              </a:rPr>
              <a:t>kajian</a:t>
            </a:r>
            <a:r>
              <a:rPr lang="en-US" sz="1050" dirty="0">
                <a:solidFill>
                  <a:prstClr val="black"/>
                </a:solidFill>
                <a:latin typeface="Calibri"/>
              </a:rPr>
              <a:t> </a:t>
            </a:r>
            <a:r>
              <a:rPr lang="en-US" sz="1050" dirty="0" err="1">
                <a:solidFill>
                  <a:prstClr val="black"/>
                </a:solidFill>
                <a:latin typeface="Calibri"/>
              </a:rPr>
              <a:t>strategis</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teknologi</a:t>
            </a:r>
            <a:r>
              <a:rPr lang="en-US" sz="1050" dirty="0">
                <a:solidFill>
                  <a:prstClr val="black"/>
                </a:solidFill>
                <a:latin typeface="Calibri"/>
              </a:rPr>
              <a:t> </a:t>
            </a:r>
            <a:r>
              <a:rPr lang="en-US" sz="1050" dirty="0" err="1">
                <a:solidFill>
                  <a:prstClr val="black"/>
                </a:solidFill>
                <a:latin typeface="Calibri"/>
              </a:rPr>
              <a:t>informasi</a:t>
            </a:r>
            <a:r>
              <a:rPr lang="en-US" sz="1050" dirty="0">
                <a:solidFill>
                  <a:prstClr val="black"/>
                </a:solidFill>
                <a:latin typeface="Calibri"/>
              </a:rPr>
              <a:t> </a:t>
            </a:r>
            <a:r>
              <a:rPr lang="en-US" sz="1050" dirty="0" err="1">
                <a:solidFill>
                  <a:prstClr val="black"/>
                </a:solidFill>
                <a:latin typeface="Calibri"/>
              </a:rPr>
              <a:t>energi</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sumber</a:t>
            </a:r>
            <a:r>
              <a:rPr lang="en-US" sz="1050" dirty="0">
                <a:solidFill>
                  <a:prstClr val="black"/>
                </a:solidFill>
                <a:latin typeface="Calibri"/>
              </a:rPr>
              <a:t> </a:t>
            </a:r>
            <a:r>
              <a:rPr lang="en-US" sz="1050" dirty="0" err="1">
                <a:solidFill>
                  <a:prstClr val="black"/>
                </a:solidFill>
                <a:latin typeface="Calibri"/>
              </a:rPr>
              <a:t>daya</a:t>
            </a:r>
            <a:r>
              <a:rPr lang="en-US" sz="1050" dirty="0">
                <a:solidFill>
                  <a:prstClr val="black"/>
                </a:solidFill>
                <a:latin typeface="Calibri"/>
              </a:rPr>
              <a:t> mineral</a:t>
            </a:r>
          </a:p>
          <a:p>
            <a:pPr algn="just" defTabSz="685800" fontAlgn="base">
              <a:spcBef>
                <a:spcPct val="0"/>
              </a:spcBef>
              <a:spcAft>
                <a:spcPct val="0"/>
              </a:spcAft>
            </a:pPr>
            <a:endParaRPr lang="id-ID" sz="1050" dirty="0">
              <a:solidFill>
                <a:prstClr val="black"/>
              </a:solidFill>
              <a:latin typeface="Calibri"/>
            </a:endParaRPr>
          </a:p>
          <a:p>
            <a:pPr algn="just" defTabSz="685800" fontAlgn="base">
              <a:spcBef>
                <a:spcPct val="0"/>
              </a:spcBef>
              <a:spcAft>
                <a:spcPct val="0"/>
              </a:spcAft>
            </a:pPr>
            <a:endParaRPr lang="en-US" sz="1050" dirty="0">
              <a:solidFill>
                <a:prstClr val="black"/>
              </a:solidFill>
              <a:latin typeface="Calibri"/>
            </a:endParaRPr>
          </a:p>
        </p:txBody>
      </p:sp>
      <p:sp>
        <p:nvSpPr>
          <p:cNvPr id="97" name="Rectangle 96">
            <a:extLst>
              <a:ext uri="{FF2B5EF4-FFF2-40B4-BE49-F238E27FC236}">
                <a16:creationId xmlns:a16="http://schemas.microsoft.com/office/drawing/2014/main" id="{46E8B08A-CFA0-194E-9FB2-1033607D3D2F}"/>
              </a:ext>
            </a:extLst>
          </p:cNvPr>
          <p:cNvSpPr/>
          <p:nvPr/>
        </p:nvSpPr>
        <p:spPr>
          <a:xfrm>
            <a:off x="2552113" y="2618447"/>
            <a:ext cx="5416250" cy="1777572"/>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685800" fontAlgn="base">
              <a:spcBef>
                <a:spcPct val="0"/>
              </a:spcBef>
              <a:spcAft>
                <a:spcPct val="0"/>
              </a:spcAft>
            </a:pPr>
            <a:r>
              <a:rPr lang="en-US" sz="1050" b="1" dirty="0">
                <a:solidFill>
                  <a:prstClr val="black"/>
                </a:solidFill>
                <a:latin typeface="Calibri"/>
              </a:rPr>
              <a:t>FUNGSI</a:t>
            </a:r>
          </a:p>
          <a:p>
            <a:pPr marL="257175" indent="-257175" algn="just" defTabSz="685800" fontAlgn="base">
              <a:spcBef>
                <a:spcPct val="0"/>
              </a:spcBef>
              <a:spcAft>
                <a:spcPct val="0"/>
              </a:spcAft>
              <a:buFontTx/>
              <a:buAutoNum type="arabicPeriod"/>
            </a:pPr>
            <a:r>
              <a:rPr lang="en-US" sz="1050" dirty="0" err="1">
                <a:solidFill>
                  <a:prstClr val="black"/>
                </a:solidFill>
                <a:latin typeface="Calibri"/>
              </a:rPr>
              <a:t>Koordinasi</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integrasi</a:t>
            </a:r>
            <a:r>
              <a:rPr lang="en-US" sz="1050" dirty="0">
                <a:solidFill>
                  <a:prstClr val="black"/>
                </a:solidFill>
                <a:latin typeface="Calibri"/>
              </a:rPr>
              <a:t> </a:t>
            </a:r>
            <a:r>
              <a:rPr lang="en-US" sz="1050" dirty="0" err="1">
                <a:solidFill>
                  <a:prstClr val="black"/>
                </a:solidFill>
                <a:latin typeface="Calibri"/>
              </a:rPr>
              <a:t>pengelolaan</a:t>
            </a:r>
            <a:r>
              <a:rPr lang="en-US" sz="1050" dirty="0">
                <a:solidFill>
                  <a:prstClr val="black"/>
                </a:solidFill>
                <a:latin typeface="Calibri"/>
              </a:rPr>
              <a:t> data Kementerian </a:t>
            </a:r>
            <a:r>
              <a:rPr lang="en-US" sz="1050" dirty="0" err="1">
                <a:solidFill>
                  <a:prstClr val="black"/>
                </a:solidFill>
                <a:latin typeface="Calibri"/>
              </a:rPr>
              <a:t>Energi</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Sumber</a:t>
            </a:r>
            <a:r>
              <a:rPr lang="en-US" sz="1050" dirty="0">
                <a:solidFill>
                  <a:prstClr val="black"/>
                </a:solidFill>
                <a:latin typeface="Calibri"/>
              </a:rPr>
              <a:t> </a:t>
            </a:r>
            <a:r>
              <a:rPr lang="en-US" sz="1050" dirty="0" err="1">
                <a:solidFill>
                  <a:prstClr val="black"/>
                </a:solidFill>
                <a:latin typeface="Calibri"/>
              </a:rPr>
              <a:t>Daya</a:t>
            </a:r>
            <a:r>
              <a:rPr lang="en-US" sz="1050" dirty="0">
                <a:solidFill>
                  <a:prstClr val="black"/>
                </a:solidFill>
                <a:latin typeface="Calibri"/>
              </a:rPr>
              <a:t> Mineral;</a:t>
            </a:r>
          </a:p>
          <a:p>
            <a:pPr marL="257175" indent="-257175" algn="just" defTabSz="685800" fontAlgn="base">
              <a:spcBef>
                <a:spcPct val="0"/>
              </a:spcBef>
              <a:spcAft>
                <a:spcPct val="0"/>
              </a:spcAft>
              <a:buFontTx/>
              <a:buAutoNum type="arabicPeriod"/>
            </a:pPr>
            <a:r>
              <a:rPr lang="en-US" sz="1050" dirty="0" err="1">
                <a:solidFill>
                  <a:prstClr val="black"/>
                </a:solidFill>
                <a:latin typeface="Calibri"/>
              </a:rPr>
              <a:t>Penyiapan</a:t>
            </a:r>
            <a:r>
              <a:rPr lang="en-US" sz="1050" dirty="0">
                <a:solidFill>
                  <a:prstClr val="black"/>
                </a:solidFill>
                <a:latin typeface="Calibri"/>
              </a:rPr>
              <a:t> </a:t>
            </a:r>
            <a:r>
              <a:rPr lang="en-US" sz="1050" dirty="0" err="1">
                <a:solidFill>
                  <a:prstClr val="black"/>
                </a:solidFill>
                <a:latin typeface="Calibri"/>
              </a:rPr>
              <a:t>penyusunan</a:t>
            </a:r>
            <a:r>
              <a:rPr lang="en-US" sz="1050" dirty="0">
                <a:solidFill>
                  <a:prstClr val="black"/>
                </a:solidFill>
                <a:latin typeface="Calibri"/>
              </a:rPr>
              <a:t> </a:t>
            </a:r>
            <a:r>
              <a:rPr lang="en-US" sz="1050" dirty="0" err="1">
                <a:solidFill>
                  <a:prstClr val="black"/>
                </a:solidFill>
                <a:latin typeface="Calibri"/>
              </a:rPr>
              <a:t>kebijakan</a:t>
            </a:r>
            <a:r>
              <a:rPr lang="en-US" sz="1050" dirty="0">
                <a:solidFill>
                  <a:prstClr val="black"/>
                </a:solidFill>
                <a:latin typeface="Calibri"/>
              </a:rPr>
              <a:t> </a:t>
            </a:r>
            <a:r>
              <a:rPr lang="en-US" sz="1050" dirty="0" err="1">
                <a:solidFill>
                  <a:prstClr val="black"/>
                </a:solidFill>
                <a:latin typeface="Calibri"/>
              </a:rPr>
              <a:t>teknis</a:t>
            </a:r>
            <a:r>
              <a:rPr lang="en-US" sz="1050" dirty="0">
                <a:solidFill>
                  <a:prstClr val="black"/>
                </a:solidFill>
                <a:latin typeface="Calibri"/>
              </a:rPr>
              <a:t>, </a:t>
            </a:r>
            <a:r>
              <a:rPr lang="en-US" sz="1050" dirty="0" err="1">
                <a:solidFill>
                  <a:prstClr val="black"/>
                </a:solidFill>
                <a:latin typeface="Calibri"/>
              </a:rPr>
              <a:t>rencana</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program </a:t>
            </a:r>
            <a:r>
              <a:rPr lang="en-US" sz="1050" dirty="0" err="1">
                <a:solidFill>
                  <a:prstClr val="black"/>
                </a:solidFill>
                <a:latin typeface="Calibri"/>
              </a:rPr>
              <a:t>pengelolaan</a:t>
            </a:r>
            <a:r>
              <a:rPr lang="en-US" sz="1050" dirty="0">
                <a:solidFill>
                  <a:prstClr val="black"/>
                </a:solidFill>
                <a:latin typeface="Calibri"/>
              </a:rPr>
              <a:t> data, </a:t>
            </a:r>
            <a:r>
              <a:rPr lang="en-US" sz="1050" dirty="0" err="1">
                <a:solidFill>
                  <a:prstClr val="black"/>
                </a:solidFill>
                <a:latin typeface="Calibri"/>
              </a:rPr>
              <a:t>kajian</a:t>
            </a:r>
            <a:r>
              <a:rPr lang="en-US" sz="1050" dirty="0">
                <a:solidFill>
                  <a:prstClr val="black"/>
                </a:solidFill>
                <a:latin typeface="Calibri"/>
              </a:rPr>
              <a:t> </a:t>
            </a:r>
            <a:r>
              <a:rPr lang="en-US" sz="1050" dirty="0" err="1">
                <a:solidFill>
                  <a:prstClr val="black"/>
                </a:solidFill>
                <a:latin typeface="Calibri"/>
              </a:rPr>
              <a:t>strategis</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teknologi</a:t>
            </a:r>
            <a:r>
              <a:rPr lang="en-US" sz="1050" dirty="0">
                <a:solidFill>
                  <a:prstClr val="black"/>
                </a:solidFill>
                <a:latin typeface="Calibri"/>
              </a:rPr>
              <a:t> </a:t>
            </a:r>
            <a:r>
              <a:rPr lang="en-US" sz="1050" dirty="0" err="1">
                <a:solidFill>
                  <a:prstClr val="black"/>
                </a:solidFill>
                <a:latin typeface="Calibri"/>
              </a:rPr>
              <a:t>informasi</a:t>
            </a:r>
            <a:r>
              <a:rPr lang="en-US" sz="1050" dirty="0">
                <a:solidFill>
                  <a:prstClr val="black"/>
                </a:solidFill>
                <a:latin typeface="Calibri"/>
              </a:rPr>
              <a:t> </a:t>
            </a:r>
            <a:r>
              <a:rPr lang="en-US" sz="1050" dirty="0" err="1">
                <a:solidFill>
                  <a:prstClr val="black"/>
                </a:solidFill>
                <a:latin typeface="Calibri"/>
              </a:rPr>
              <a:t>energi</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sumber</a:t>
            </a:r>
            <a:r>
              <a:rPr lang="en-US" sz="1050" dirty="0">
                <a:solidFill>
                  <a:prstClr val="black"/>
                </a:solidFill>
                <a:latin typeface="Calibri"/>
              </a:rPr>
              <a:t> </a:t>
            </a:r>
            <a:r>
              <a:rPr lang="en-US" sz="1050" dirty="0" err="1">
                <a:solidFill>
                  <a:prstClr val="black"/>
                </a:solidFill>
                <a:latin typeface="Calibri"/>
              </a:rPr>
              <a:t>daya</a:t>
            </a:r>
            <a:r>
              <a:rPr lang="en-US" sz="1050" dirty="0">
                <a:solidFill>
                  <a:prstClr val="black"/>
                </a:solidFill>
                <a:latin typeface="Calibri"/>
              </a:rPr>
              <a:t> mineral;</a:t>
            </a:r>
          </a:p>
          <a:p>
            <a:pPr marL="257175" indent="-257175" algn="just" defTabSz="685800" fontAlgn="base">
              <a:spcBef>
                <a:spcPct val="0"/>
              </a:spcBef>
              <a:spcAft>
                <a:spcPct val="0"/>
              </a:spcAft>
              <a:buFontTx/>
              <a:buAutoNum type="arabicPeriod"/>
            </a:pPr>
            <a:r>
              <a:rPr lang="en-US" sz="1050" dirty="0" err="1">
                <a:solidFill>
                  <a:prstClr val="black"/>
                </a:solidFill>
                <a:latin typeface="Calibri"/>
              </a:rPr>
              <a:t>Pelaksanaan</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pembinaan</a:t>
            </a:r>
            <a:r>
              <a:rPr lang="en-US" sz="1050" dirty="0">
                <a:solidFill>
                  <a:prstClr val="black"/>
                </a:solidFill>
                <a:latin typeface="Calibri"/>
              </a:rPr>
              <a:t> </a:t>
            </a:r>
            <a:r>
              <a:rPr lang="en-US" sz="1050" dirty="0" err="1">
                <a:solidFill>
                  <a:prstClr val="black"/>
                </a:solidFill>
                <a:latin typeface="Calibri"/>
              </a:rPr>
              <a:t>pengelolaan</a:t>
            </a:r>
            <a:r>
              <a:rPr lang="en-US" sz="1050" dirty="0">
                <a:solidFill>
                  <a:prstClr val="black"/>
                </a:solidFill>
                <a:latin typeface="Calibri"/>
              </a:rPr>
              <a:t> data, </a:t>
            </a:r>
            <a:r>
              <a:rPr lang="en-US" sz="1050" dirty="0" err="1">
                <a:solidFill>
                  <a:prstClr val="black"/>
                </a:solidFill>
                <a:latin typeface="Calibri"/>
              </a:rPr>
              <a:t>kajian</a:t>
            </a:r>
            <a:r>
              <a:rPr lang="en-US" sz="1050" dirty="0">
                <a:solidFill>
                  <a:prstClr val="black"/>
                </a:solidFill>
                <a:latin typeface="Calibri"/>
              </a:rPr>
              <a:t> </a:t>
            </a:r>
            <a:r>
              <a:rPr lang="en-US" sz="1050" dirty="0" err="1">
                <a:solidFill>
                  <a:prstClr val="black"/>
                </a:solidFill>
                <a:latin typeface="Calibri"/>
              </a:rPr>
              <a:t>strategis</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teknologi</a:t>
            </a:r>
            <a:r>
              <a:rPr lang="en-US" sz="1050" dirty="0">
                <a:solidFill>
                  <a:prstClr val="black"/>
                </a:solidFill>
                <a:latin typeface="Calibri"/>
              </a:rPr>
              <a:t> </a:t>
            </a:r>
            <a:r>
              <a:rPr lang="en-US" sz="1050" dirty="0" err="1">
                <a:solidFill>
                  <a:prstClr val="black"/>
                </a:solidFill>
                <a:latin typeface="Calibri"/>
              </a:rPr>
              <a:t>informasi</a:t>
            </a:r>
            <a:r>
              <a:rPr lang="en-US" sz="1050" dirty="0">
                <a:solidFill>
                  <a:prstClr val="black"/>
                </a:solidFill>
                <a:latin typeface="Calibri"/>
              </a:rPr>
              <a:t> </a:t>
            </a:r>
            <a:r>
              <a:rPr lang="en-US" sz="1050" dirty="0" err="1">
                <a:solidFill>
                  <a:prstClr val="black"/>
                </a:solidFill>
                <a:latin typeface="Calibri"/>
              </a:rPr>
              <a:t>energi</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sumber</a:t>
            </a:r>
            <a:r>
              <a:rPr lang="en-US" sz="1050" dirty="0">
                <a:solidFill>
                  <a:prstClr val="black"/>
                </a:solidFill>
                <a:latin typeface="Calibri"/>
              </a:rPr>
              <a:t> </a:t>
            </a:r>
            <a:r>
              <a:rPr lang="en-US" sz="1050" dirty="0" err="1">
                <a:solidFill>
                  <a:prstClr val="black"/>
                </a:solidFill>
                <a:latin typeface="Calibri"/>
              </a:rPr>
              <a:t>daya</a:t>
            </a:r>
            <a:r>
              <a:rPr lang="en-US" sz="1050" dirty="0">
                <a:solidFill>
                  <a:prstClr val="black"/>
                </a:solidFill>
                <a:latin typeface="Calibri"/>
              </a:rPr>
              <a:t> mineral;</a:t>
            </a:r>
          </a:p>
          <a:p>
            <a:pPr marL="257175" indent="-257175" algn="just" defTabSz="685800" fontAlgn="base">
              <a:spcBef>
                <a:spcPct val="0"/>
              </a:spcBef>
              <a:spcAft>
                <a:spcPct val="0"/>
              </a:spcAft>
              <a:buFontTx/>
              <a:buAutoNum type="arabicPeriod"/>
            </a:pPr>
            <a:r>
              <a:rPr lang="en-US" sz="1050" dirty="0" err="1">
                <a:solidFill>
                  <a:prstClr val="black"/>
                </a:solidFill>
                <a:latin typeface="Calibri"/>
              </a:rPr>
              <a:t>Pemantauan</a:t>
            </a:r>
            <a:r>
              <a:rPr lang="en-US" sz="1050" dirty="0">
                <a:solidFill>
                  <a:prstClr val="black"/>
                </a:solidFill>
                <a:latin typeface="Calibri"/>
              </a:rPr>
              <a:t>, </a:t>
            </a:r>
            <a:r>
              <a:rPr lang="en-US" sz="1050" dirty="0" err="1">
                <a:solidFill>
                  <a:prstClr val="black"/>
                </a:solidFill>
                <a:latin typeface="Calibri"/>
              </a:rPr>
              <a:t>evaluasi</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pelaporan</a:t>
            </a:r>
            <a:r>
              <a:rPr lang="en-US" sz="1050" dirty="0">
                <a:solidFill>
                  <a:prstClr val="black"/>
                </a:solidFill>
                <a:latin typeface="Calibri"/>
              </a:rPr>
              <a:t> </a:t>
            </a:r>
            <a:r>
              <a:rPr lang="en-US" sz="1050" dirty="0" err="1">
                <a:solidFill>
                  <a:prstClr val="black"/>
                </a:solidFill>
                <a:latin typeface="Calibri"/>
              </a:rPr>
              <a:t>pelaksanaan</a:t>
            </a:r>
            <a:r>
              <a:rPr lang="en-US" sz="1050" dirty="0">
                <a:solidFill>
                  <a:prstClr val="black"/>
                </a:solidFill>
                <a:latin typeface="Calibri"/>
              </a:rPr>
              <a:t> </a:t>
            </a:r>
            <a:r>
              <a:rPr lang="en-US" sz="1050" dirty="0" err="1">
                <a:solidFill>
                  <a:prstClr val="black"/>
                </a:solidFill>
                <a:latin typeface="Calibri"/>
              </a:rPr>
              <a:t>pengelolaan</a:t>
            </a:r>
            <a:r>
              <a:rPr lang="en-US" sz="1050" dirty="0">
                <a:solidFill>
                  <a:prstClr val="black"/>
                </a:solidFill>
                <a:latin typeface="Calibri"/>
              </a:rPr>
              <a:t> data, </a:t>
            </a:r>
            <a:r>
              <a:rPr lang="en-US" sz="1050" dirty="0" err="1">
                <a:solidFill>
                  <a:prstClr val="black"/>
                </a:solidFill>
                <a:latin typeface="Calibri"/>
              </a:rPr>
              <a:t>kajian</a:t>
            </a:r>
            <a:r>
              <a:rPr lang="en-US" sz="1050" dirty="0">
                <a:solidFill>
                  <a:prstClr val="black"/>
                </a:solidFill>
                <a:latin typeface="Calibri"/>
              </a:rPr>
              <a:t> </a:t>
            </a:r>
            <a:r>
              <a:rPr lang="en-US" sz="1050" dirty="0" err="1">
                <a:solidFill>
                  <a:prstClr val="black"/>
                </a:solidFill>
                <a:latin typeface="Calibri"/>
              </a:rPr>
              <a:t>strategis</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teknologi</a:t>
            </a:r>
            <a:r>
              <a:rPr lang="en-US" sz="1050" dirty="0">
                <a:solidFill>
                  <a:prstClr val="black"/>
                </a:solidFill>
                <a:latin typeface="Calibri"/>
              </a:rPr>
              <a:t> </a:t>
            </a:r>
            <a:r>
              <a:rPr lang="en-US" sz="1050" dirty="0" err="1">
                <a:solidFill>
                  <a:prstClr val="black"/>
                </a:solidFill>
                <a:latin typeface="Calibri"/>
              </a:rPr>
              <a:t>informasi</a:t>
            </a:r>
            <a:r>
              <a:rPr lang="en-US" sz="1050" dirty="0">
                <a:solidFill>
                  <a:prstClr val="black"/>
                </a:solidFill>
                <a:latin typeface="Calibri"/>
              </a:rPr>
              <a:t> </a:t>
            </a:r>
            <a:r>
              <a:rPr lang="en-US" sz="1050" dirty="0" err="1">
                <a:solidFill>
                  <a:prstClr val="black"/>
                </a:solidFill>
                <a:latin typeface="Calibri"/>
              </a:rPr>
              <a:t>energi</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sumber</a:t>
            </a:r>
            <a:r>
              <a:rPr lang="en-US" sz="1050" dirty="0">
                <a:solidFill>
                  <a:prstClr val="black"/>
                </a:solidFill>
                <a:latin typeface="Calibri"/>
              </a:rPr>
              <a:t> </a:t>
            </a:r>
            <a:r>
              <a:rPr lang="en-US" sz="1050" dirty="0" err="1">
                <a:solidFill>
                  <a:prstClr val="black"/>
                </a:solidFill>
                <a:latin typeface="Calibri"/>
              </a:rPr>
              <a:t>daya</a:t>
            </a:r>
            <a:r>
              <a:rPr lang="en-US" sz="1050" dirty="0">
                <a:solidFill>
                  <a:prstClr val="black"/>
                </a:solidFill>
                <a:latin typeface="Calibri"/>
              </a:rPr>
              <a:t> mineral; </a:t>
            </a:r>
            <a:r>
              <a:rPr lang="en-US" sz="1050" dirty="0" err="1">
                <a:solidFill>
                  <a:prstClr val="black"/>
                </a:solidFill>
                <a:latin typeface="Calibri"/>
              </a:rPr>
              <a:t>dan</a:t>
            </a:r>
            <a:endParaRPr lang="en-US" sz="1050" dirty="0">
              <a:solidFill>
                <a:prstClr val="black"/>
              </a:solidFill>
              <a:latin typeface="Calibri"/>
            </a:endParaRPr>
          </a:p>
          <a:p>
            <a:pPr marL="257175" indent="-257175" algn="just" defTabSz="685800" fontAlgn="base">
              <a:spcBef>
                <a:spcPct val="0"/>
              </a:spcBef>
              <a:spcAft>
                <a:spcPct val="0"/>
              </a:spcAft>
              <a:buFontTx/>
              <a:buAutoNum type="arabicPeriod"/>
            </a:pPr>
            <a:r>
              <a:rPr lang="en-US" sz="1050" dirty="0" err="1">
                <a:solidFill>
                  <a:prstClr val="black"/>
                </a:solidFill>
                <a:latin typeface="Calibri"/>
              </a:rPr>
              <a:t>Pelaksanaan</a:t>
            </a:r>
            <a:r>
              <a:rPr lang="en-US" sz="1050" dirty="0">
                <a:solidFill>
                  <a:prstClr val="black"/>
                </a:solidFill>
                <a:latin typeface="Calibri"/>
              </a:rPr>
              <a:t> </a:t>
            </a:r>
            <a:r>
              <a:rPr lang="en-US" sz="1050" dirty="0" err="1">
                <a:solidFill>
                  <a:prstClr val="black"/>
                </a:solidFill>
                <a:latin typeface="Calibri"/>
              </a:rPr>
              <a:t>administrasi</a:t>
            </a:r>
            <a:r>
              <a:rPr lang="en-US" sz="1050" dirty="0">
                <a:solidFill>
                  <a:prstClr val="black"/>
                </a:solidFill>
                <a:latin typeface="Calibri"/>
              </a:rPr>
              <a:t> Pusat Data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Teknologi</a:t>
            </a:r>
            <a:r>
              <a:rPr lang="en-US" sz="1050" dirty="0">
                <a:solidFill>
                  <a:prstClr val="black"/>
                </a:solidFill>
                <a:latin typeface="Calibri"/>
              </a:rPr>
              <a:t> </a:t>
            </a:r>
            <a:r>
              <a:rPr lang="en-US" sz="1050" dirty="0" err="1">
                <a:solidFill>
                  <a:prstClr val="black"/>
                </a:solidFill>
                <a:latin typeface="Calibri"/>
              </a:rPr>
              <a:t>Informasi</a:t>
            </a:r>
            <a:r>
              <a:rPr lang="en-US" sz="1050" dirty="0">
                <a:solidFill>
                  <a:prstClr val="black"/>
                </a:solidFill>
                <a:latin typeface="Calibri"/>
              </a:rPr>
              <a:t> </a:t>
            </a:r>
            <a:r>
              <a:rPr lang="en-US" sz="1050" dirty="0" err="1">
                <a:solidFill>
                  <a:prstClr val="black"/>
                </a:solidFill>
                <a:latin typeface="Calibri"/>
              </a:rPr>
              <a:t>Energi</a:t>
            </a:r>
            <a:r>
              <a:rPr lang="en-US" sz="1050" dirty="0">
                <a:solidFill>
                  <a:prstClr val="black"/>
                </a:solidFill>
                <a:latin typeface="Calibri"/>
              </a:rPr>
              <a:t> </a:t>
            </a:r>
            <a:r>
              <a:rPr lang="en-US" sz="1050" dirty="0" err="1">
                <a:solidFill>
                  <a:prstClr val="black"/>
                </a:solidFill>
                <a:latin typeface="Calibri"/>
              </a:rPr>
              <a:t>dan</a:t>
            </a:r>
            <a:r>
              <a:rPr lang="en-US" sz="1050" dirty="0">
                <a:solidFill>
                  <a:prstClr val="black"/>
                </a:solidFill>
                <a:latin typeface="Calibri"/>
              </a:rPr>
              <a:t> </a:t>
            </a:r>
            <a:r>
              <a:rPr lang="en-US" sz="1050" dirty="0" err="1">
                <a:solidFill>
                  <a:prstClr val="black"/>
                </a:solidFill>
                <a:latin typeface="Calibri"/>
              </a:rPr>
              <a:t>Sumber</a:t>
            </a:r>
            <a:r>
              <a:rPr lang="en-US" sz="1050" dirty="0">
                <a:solidFill>
                  <a:prstClr val="black"/>
                </a:solidFill>
                <a:latin typeface="Calibri"/>
              </a:rPr>
              <a:t> </a:t>
            </a:r>
            <a:r>
              <a:rPr lang="en-US" sz="1050" dirty="0" err="1">
                <a:solidFill>
                  <a:prstClr val="black"/>
                </a:solidFill>
                <a:latin typeface="Calibri"/>
              </a:rPr>
              <a:t>Daya</a:t>
            </a:r>
            <a:r>
              <a:rPr lang="en-US" sz="1050" dirty="0">
                <a:solidFill>
                  <a:prstClr val="black"/>
                </a:solidFill>
                <a:latin typeface="Calibri"/>
              </a:rPr>
              <a:t> Mineral.</a:t>
            </a:r>
          </a:p>
          <a:p>
            <a:pPr algn="just" defTabSz="685800" fontAlgn="base">
              <a:spcBef>
                <a:spcPct val="0"/>
              </a:spcBef>
              <a:spcAft>
                <a:spcPct val="0"/>
              </a:spcAft>
            </a:pPr>
            <a:endParaRPr lang="id-ID" sz="1050" dirty="0">
              <a:solidFill>
                <a:prstClr val="black"/>
              </a:solidFill>
              <a:latin typeface="Calibri"/>
            </a:endParaRPr>
          </a:p>
          <a:p>
            <a:pPr algn="just" defTabSz="685800" fontAlgn="base">
              <a:spcBef>
                <a:spcPct val="0"/>
              </a:spcBef>
              <a:spcAft>
                <a:spcPct val="0"/>
              </a:spcAft>
            </a:pPr>
            <a:endParaRPr lang="en-US" sz="1050" dirty="0">
              <a:solidFill>
                <a:prstClr val="black"/>
              </a:solidFill>
              <a:latin typeface="Calibri"/>
            </a:endParaRPr>
          </a:p>
        </p:txBody>
      </p:sp>
      <p:pic>
        <p:nvPicPr>
          <p:cNvPr id="98" name="Picture 97">
            <a:extLst>
              <a:ext uri="{FF2B5EF4-FFF2-40B4-BE49-F238E27FC236}">
                <a16:creationId xmlns:a16="http://schemas.microsoft.com/office/drawing/2014/main" id="{14EC5289-0020-DF46-AED8-818DF886E1A0}"/>
              </a:ext>
            </a:extLst>
          </p:cNvPr>
          <p:cNvPicPr>
            <a:picLocks noChangeAspect="1"/>
          </p:cNvPicPr>
          <p:nvPr/>
        </p:nvPicPr>
        <p:blipFill>
          <a:blip r:embed="rId5"/>
          <a:stretch>
            <a:fillRect/>
          </a:stretch>
        </p:blipFill>
        <p:spPr>
          <a:xfrm>
            <a:off x="683568" y="727140"/>
            <a:ext cx="631891" cy="602473"/>
          </a:xfrm>
          <a:prstGeom prst="rect">
            <a:avLst/>
          </a:prstGeom>
        </p:spPr>
      </p:pic>
      <p:sp>
        <p:nvSpPr>
          <p:cNvPr id="99" name="Rectangle 98">
            <a:extLst>
              <a:ext uri="{FF2B5EF4-FFF2-40B4-BE49-F238E27FC236}">
                <a16:creationId xmlns:a16="http://schemas.microsoft.com/office/drawing/2014/main" id="{6189B5C0-7370-D04C-B1D5-B601E780FC5C}"/>
              </a:ext>
            </a:extLst>
          </p:cNvPr>
          <p:cNvSpPr/>
          <p:nvPr/>
        </p:nvSpPr>
        <p:spPr>
          <a:xfrm>
            <a:off x="1439652" y="751334"/>
            <a:ext cx="4212468" cy="594511"/>
          </a:xfrm>
          <a:prstGeom prst="rect">
            <a:avLst/>
          </a:prstGeom>
          <a:solidFill>
            <a:srgbClr val="FEEF35"/>
          </a:solidFill>
          <a:ln>
            <a:solidFill>
              <a:srgbClr val="FEEF3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685800" fontAlgn="base">
              <a:spcBef>
                <a:spcPct val="0"/>
              </a:spcBef>
              <a:spcAft>
                <a:spcPct val="0"/>
              </a:spcAft>
            </a:pPr>
            <a:r>
              <a:rPr lang="en-US" sz="1050" b="1" dirty="0" err="1">
                <a:solidFill>
                  <a:prstClr val="black"/>
                </a:solidFill>
                <a:latin typeface="Calibri"/>
              </a:rPr>
              <a:t>Peraturan</a:t>
            </a:r>
            <a:r>
              <a:rPr lang="en-US" sz="1050" b="1" dirty="0">
                <a:solidFill>
                  <a:prstClr val="black"/>
                </a:solidFill>
                <a:latin typeface="Calibri"/>
              </a:rPr>
              <a:t> Menteri ESDM </a:t>
            </a:r>
            <a:r>
              <a:rPr lang="en-US" sz="1050" b="1" dirty="0" err="1">
                <a:solidFill>
                  <a:prstClr val="black"/>
                </a:solidFill>
                <a:latin typeface="Calibri"/>
              </a:rPr>
              <a:t>Nomor</a:t>
            </a:r>
            <a:r>
              <a:rPr lang="en-US" sz="1050" b="1" dirty="0">
                <a:solidFill>
                  <a:prstClr val="black"/>
                </a:solidFill>
                <a:latin typeface="Calibri"/>
              </a:rPr>
              <a:t> 13 </a:t>
            </a:r>
            <a:r>
              <a:rPr lang="en-US" sz="1050" b="1" dirty="0" err="1">
                <a:solidFill>
                  <a:prstClr val="black"/>
                </a:solidFill>
                <a:latin typeface="Calibri"/>
              </a:rPr>
              <a:t>Tahun</a:t>
            </a:r>
            <a:r>
              <a:rPr lang="en-US" sz="1050" b="1" dirty="0">
                <a:solidFill>
                  <a:prstClr val="black"/>
                </a:solidFill>
                <a:latin typeface="Calibri"/>
              </a:rPr>
              <a:t> 2016</a:t>
            </a:r>
          </a:p>
          <a:p>
            <a:pPr algn="just" defTabSz="685800" fontAlgn="base">
              <a:spcBef>
                <a:spcPct val="0"/>
              </a:spcBef>
              <a:spcAft>
                <a:spcPct val="0"/>
              </a:spcAft>
            </a:pPr>
            <a:r>
              <a:rPr lang="en-US" sz="1050" b="1" dirty="0" err="1">
                <a:solidFill>
                  <a:prstClr val="black"/>
                </a:solidFill>
                <a:latin typeface="Calibri"/>
              </a:rPr>
              <a:t>Organisasi</a:t>
            </a:r>
            <a:r>
              <a:rPr lang="en-US" sz="1050" b="1" dirty="0">
                <a:solidFill>
                  <a:prstClr val="black"/>
                </a:solidFill>
                <a:latin typeface="Calibri"/>
              </a:rPr>
              <a:t> </a:t>
            </a:r>
            <a:r>
              <a:rPr lang="en-US" sz="1050" b="1" dirty="0" err="1">
                <a:solidFill>
                  <a:prstClr val="black"/>
                </a:solidFill>
                <a:latin typeface="Calibri"/>
              </a:rPr>
              <a:t>dan</a:t>
            </a:r>
            <a:r>
              <a:rPr lang="en-US" sz="1050" b="1" dirty="0">
                <a:solidFill>
                  <a:prstClr val="black"/>
                </a:solidFill>
                <a:latin typeface="Calibri"/>
              </a:rPr>
              <a:t> Tata </a:t>
            </a:r>
            <a:r>
              <a:rPr lang="en-US" sz="1050" b="1" dirty="0" err="1">
                <a:solidFill>
                  <a:prstClr val="black"/>
                </a:solidFill>
                <a:latin typeface="Calibri"/>
              </a:rPr>
              <a:t>Kerja</a:t>
            </a:r>
            <a:r>
              <a:rPr lang="en-US" sz="1050" b="1" dirty="0">
                <a:solidFill>
                  <a:prstClr val="black"/>
                </a:solidFill>
                <a:latin typeface="Calibri"/>
              </a:rPr>
              <a:t> Kementerian </a:t>
            </a:r>
            <a:r>
              <a:rPr lang="en-US" sz="1050" b="1" dirty="0" err="1">
                <a:solidFill>
                  <a:prstClr val="black"/>
                </a:solidFill>
                <a:latin typeface="Calibri"/>
              </a:rPr>
              <a:t>Energi</a:t>
            </a:r>
            <a:r>
              <a:rPr lang="en-US" sz="1050" b="1" dirty="0">
                <a:solidFill>
                  <a:prstClr val="black"/>
                </a:solidFill>
                <a:latin typeface="Calibri"/>
              </a:rPr>
              <a:t> </a:t>
            </a:r>
            <a:r>
              <a:rPr lang="en-US" sz="1050" b="1" dirty="0" err="1">
                <a:solidFill>
                  <a:prstClr val="black"/>
                </a:solidFill>
                <a:latin typeface="Calibri"/>
              </a:rPr>
              <a:t>dan</a:t>
            </a:r>
            <a:r>
              <a:rPr lang="en-US" sz="1050" b="1" dirty="0">
                <a:solidFill>
                  <a:prstClr val="black"/>
                </a:solidFill>
                <a:latin typeface="Calibri"/>
              </a:rPr>
              <a:t> </a:t>
            </a:r>
            <a:r>
              <a:rPr lang="en-US" sz="1050" b="1" dirty="0" err="1">
                <a:solidFill>
                  <a:prstClr val="black"/>
                </a:solidFill>
                <a:latin typeface="Calibri"/>
              </a:rPr>
              <a:t>Sumber</a:t>
            </a:r>
            <a:r>
              <a:rPr lang="en-US" sz="1050" b="1" dirty="0">
                <a:solidFill>
                  <a:prstClr val="black"/>
                </a:solidFill>
                <a:latin typeface="Calibri"/>
              </a:rPr>
              <a:t> </a:t>
            </a:r>
            <a:r>
              <a:rPr lang="en-US" sz="1050" b="1" dirty="0" err="1">
                <a:solidFill>
                  <a:prstClr val="black"/>
                </a:solidFill>
                <a:latin typeface="Calibri"/>
              </a:rPr>
              <a:t>Daya</a:t>
            </a:r>
            <a:r>
              <a:rPr lang="en-US" sz="1050" b="1" dirty="0">
                <a:solidFill>
                  <a:prstClr val="black"/>
                </a:solidFill>
                <a:latin typeface="Calibri"/>
              </a:rPr>
              <a:t> Mineral</a:t>
            </a:r>
          </a:p>
          <a:p>
            <a:pPr algn="just" defTabSz="685800" fontAlgn="base">
              <a:spcBef>
                <a:spcPct val="0"/>
              </a:spcBef>
              <a:spcAft>
                <a:spcPct val="0"/>
              </a:spcAft>
            </a:pPr>
            <a:r>
              <a:rPr lang="en-US" sz="1050" b="1" dirty="0">
                <a:solidFill>
                  <a:prstClr val="black"/>
                </a:solidFill>
                <a:latin typeface="Calibri"/>
              </a:rPr>
              <a:t>(</a:t>
            </a:r>
            <a:r>
              <a:rPr lang="en-US" sz="1050" b="1" dirty="0" err="1">
                <a:solidFill>
                  <a:prstClr val="black"/>
                </a:solidFill>
                <a:latin typeface="Calibri"/>
              </a:rPr>
              <a:t>Pasal</a:t>
            </a:r>
            <a:r>
              <a:rPr lang="en-US" sz="1050" b="1" dirty="0">
                <a:solidFill>
                  <a:prstClr val="black"/>
                </a:solidFill>
                <a:latin typeface="Calibri"/>
              </a:rPr>
              <a:t> 956 </a:t>
            </a:r>
            <a:r>
              <a:rPr lang="en-US" sz="1050" b="1" dirty="0" err="1">
                <a:solidFill>
                  <a:prstClr val="black"/>
                </a:solidFill>
                <a:latin typeface="Calibri"/>
              </a:rPr>
              <a:t>dan</a:t>
            </a:r>
            <a:r>
              <a:rPr lang="en-US" sz="1050" b="1" dirty="0">
                <a:solidFill>
                  <a:prstClr val="black"/>
                </a:solidFill>
                <a:latin typeface="Calibri"/>
              </a:rPr>
              <a:t> </a:t>
            </a:r>
            <a:r>
              <a:rPr lang="en-US" sz="1050" b="1" dirty="0" err="1">
                <a:solidFill>
                  <a:prstClr val="black"/>
                </a:solidFill>
                <a:latin typeface="Calibri"/>
              </a:rPr>
              <a:t>Pasal</a:t>
            </a:r>
            <a:r>
              <a:rPr lang="en-US" sz="1050" b="1" dirty="0">
                <a:solidFill>
                  <a:prstClr val="black"/>
                </a:solidFill>
                <a:latin typeface="Calibri"/>
              </a:rPr>
              <a:t> 957)</a:t>
            </a:r>
            <a:endParaRPr lang="en-US" sz="1050" dirty="0">
              <a:solidFill>
                <a:prstClr val="black"/>
              </a:solidFill>
              <a:latin typeface="Calibri"/>
            </a:endParaRPr>
          </a:p>
          <a:p>
            <a:pPr algn="just" defTabSz="685800" fontAlgn="base">
              <a:spcBef>
                <a:spcPct val="0"/>
              </a:spcBef>
              <a:spcAft>
                <a:spcPct val="0"/>
              </a:spcAft>
            </a:pPr>
            <a:endParaRPr lang="id-ID" sz="1050" dirty="0">
              <a:solidFill>
                <a:prstClr val="black"/>
              </a:solidFill>
              <a:latin typeface="Calibri"/>
            </a:endParaRPr>
          </a:p>
          <a:p>
            <a:pPr algn="just" defTabSz="685800" fontAlgn="base">
              <a:spcBef>
                <a:spcPct val="0"/>
              </a:spcBef>
              <a:spcAft>
                <a:spcPct val="0"/>
              </a:spcAft>
            </a:pPr>
            <a:endParaRPr lang="en-US" sz="1050" dirty="0">
              <a:solidFill>
                <a:prstClr val="black"/>
              </a:solidFill>
              <a:latin typeface="Calibri"/>
            </a:endParaRPr>
          </a:p>
        </p:txBody>
      </p:sp>
    </p:spTree>
    <p:extLst>
      <p:ext uri="{BB962C8B-B14F-4D97-AF65-F5344CB8AC3E}">
        <p14:creationId xmlns:p14="http://schemas.microsoft.com/office/powerpoint/2010/main" val="3740580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C083AA-D656-DF4C-9D1D-1DBFF9CE94B6}"/>
              </a:ext>
            </a:extLst>
          </p:cNvPr>
          <p:cNvSpPr/>
          <p:nvPr/>
        </p:nvSpPr>
        <p:spPr>
          <a:xfrm>
            <a:off x="0" y="22832"/>
            <a:ext cx="9136782" cy="600075"/>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base">
              <a:spcBef>
                <a:spcPct val="0"/>
              </a:spcBef>
              <a:spcAft>
                <a:spcPct val="0"/>
              </a:spcAft>
            </a:pPr>
            <a:r>
              <a:rPr lang="en-US" sz="2100" dirty="0">
                <a:solidFill>
                  <a:prstClr val="white"/>
                </a:solidFill>
                <a:latin typeface="Franklin Gothic Medium Cond"/>
              </a:rPr>
              <a:t>Peran </a:t>
            </a:r>
            <a:r>
              <a:rPr lang="en-US" sz="2100" dirty="0" err="1">
                <a:solidFill>
                  <a:prstClr val="white"/>
                </a:solidFill>
                <a:latin typeface="Franklin Gothic Medium Cond"/>
              </a:rPr>
              <a:t>Pusdatin</a:t>
            </a:r>
            <a:r>
              <a:rPr lang="en-US" sz="2100" dirty="0">
                <a:solidFill>
                  <a:prstClr val="white"/>
                </a:solidFill>
                <a:latin typeface="Franklin Gothic Medium Cond"/>
              </a:rPr>
              <a:t> </a:t>
            </a:r>
            <a:r>
              <a:rPr lang="en-US" sz="2100" dirty="0" err="1">
                <a:solidFill>
                  <a:prstClr val="white"/>
                </a:solidFill>
                <a:latin typeface="Franklin Gothic Medium Cond"/>
              </a:rPr>
              <a:t>dalam</a:t>
            </a:r>
            <a:r>
              <a:rPr lang="en-US" sz="2100" dirty="0">
                <a:solidFill>
                  <a:prstClr val="white"/>
                </a:solidFill>
                <a:latin typeface="Franklin Gothic Medium Cond"/>
              </a:rPr>
              <a:t> </a:t>
            </a:r>
            <a:r>
              <a:rPr lang="en-US" sz="2100" dirty="0" err="1">
                <a:solidFill>
                  <a:prstClr val="white"/>
                </a:solidFill>
                <a:latin typeface="Franklin Gothic Medium Cond"/>
              </a:rPr>
              <a:t>Kelembagaan</a:t>
            </a:r>
            <a:r>
              <a:rPr lang="en-US" sz="2100" dirty="0">
                <a:solidFill>
                  <a:prstClr val="white"/>
                </a:solidFill>
                <a:latin typeface="Franklin Gothic Medium Cond"/>
              </a:rPr>
              <a:t> </a:t>
            </a:r>
            <a:r>
              <a:rPr lang="en-US" sz="2100" dirty="0" err="1">
                <a:solidFill>
                  <a:prstClr val="white"/>
                </a:solidFill>
                <a:latin typeface="Franklin Gothic Medium Cond"/>
              </a:rPr>
              <a:t>Pengelolaan</a:t>
            </a:r>
            <a:r>
              <a:rPr lang="en-US" sz="2100" dirty="0">
                <a:solidFill>
                  <a:prstClr val="white"/>
                </a:solidFill>
                <a:latin typeface="Franklin Gothic Medium Cond"/>
              </a:rPr>
              <a:t> Data</a:t>
            </a:r>
            <a:endParaRPr lang="id-ID" sz="2100" dirty="0">
              <a:solidFill>
                <a:prstClr val="white"/>
              </a:solidFill>
              <a:latin typeface="Franklin Gothic Medium Cond"/>
            </a:endParaRPr>
          </a:p>
        </p:txBody>
      </p:sp>
      <p:pic>
        <p:nvPicPr>
          <p:cNvPr id="4" name="Picture 3">
            <a:extLst>
              <a:ext uri="{FF2B5EF4-FFF2-40B4-BE49-F238E27FC236}">
                <a16:creationId xmlns:a16="http://schemas.microsoft.com/office/drawing/2014/main" id="{B7C18F32-6FEC-6847-9DB5-E28E7AD723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28" b="91530"/>
          <a:stretch/>
        </p:blipFill>
        <p:spPr>
          <a:xfrm>
            <a:off x="5976156" y="824"/>
            <a:ext cx="3167844" cy="622083"/>
          </a:xfrm>
          <a:prstGeom prst="rect">
            <a:avLst/>
          </a:prstGeom>
        </p:spPr>
      </p:pic>
      <p:sp>
        <p:nvSpPr>
          <p:cNvPr id="11" name="Rectangle 10">
            <a:extLst>
              <a:ext uri="{FF2B5EF4-FFF2-40B4-BE49-F238E27FC236}">
                <a16:creationId xmlns:a16="http://schemas.microsoft.com/office/drawing/2014/main" id="{77C68B78-BDBF-45B7-827D-8B2F95FBA839}"/>
              </a:ext>
            </a:extLst>
          </p:cNvPr>
          <p:cNvSpPr/>
          <p:nvPr/>
        </p:nvSpPr>
        <p:spPr>
          <a:xfrm>
            <a:off x="685800" y="1661157"/>
            <a:ext cx="1344650" cy="151976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47" b="1">
              <a:solidFill>
                <a:prstClr val="white"/>
              </a:solidFill>
              <a:latin typeface="Calibri"/>
            </a:endParaRPr>
          </a:p>
        </p:txBody>
      </p:sp>
      <p:sp>
        <p:nvSpPr>
          <p:cNvPr id="12" name="Rectangle 11">
            <a:extLst>
              <a:ext uri="{FF2B5EF4-FFF2-40B4-BE49-F238E27FC236}">
                <a16:creationId xmlns:a16="http://schemas.microsoft.com/office/drawing/2014/main" id="{465D9B5E-1AEE-4788-854B-F3330222E569}"/>
              </a:ext>
            </a:extLst>
          </p:cNvPr>
          <p:cNvSpPr/>
          <p:nvPr/>
        </p:nvSpPr>
        <p:spPr>
          <a:xfrm>
            <a:off x="4719769" y="1672102"/>
            <a:ext cx="1347788" cy="151976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47" b="1">
              <a:solidFill>
                <a:prstClr val="white"/>
              </a:solidFill>
              <a:latin typeface="Calibri"/>
            </a:endParaRPr>
          </a:p>
        </p:txBody>
      </p:sp>
      <p:sp>
        <p:nvSpPr>
          <p:cNvPr id="14" name="Rectangle 13">
            <a:extLst>
              <a:ext uri="{FF2B5EF4-FFF2-40B4-BE49-F238E27FC236}">
                <a16:creationId xmlns:a16="http://schemas.microsoft.com/office/drawing/2014/main" id="{80AF9234-E0BB-47BC-B9BC-72B9B78414FD}"/>
              </a:ext>
            </a:extLst>
          </p:cNvPr>
          <p:cNvSpPr/>
          <p:nvPr/>
        </p:nvSpPr>
        <p:spPr>
          <a:xfrm>
            <a:off x="2643487" y="1669268"/>
            <a:ext cx="1252277" cy="15197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47" b="1">
              <a:solidFill>
                <a:prstClr val="white"/>
              </a:solidFill>
              <a:latin typeface="Calibri"/>
            </a:endParaRPr>
          </a:p>
        </p:txBody>
      </p:sp>
      <p:sp>
        <p:nvSpPr>
          <p:cNvPr id="15" name="TextBox 14">
            <a:extLst>
              <a:ext uri="{FF2B5EF4-FFF2-40B4-BE49-F238E27FC236}">
                <a16:creationId xmlns:a16="http://schemas.microsoft.com/office/drawing/2014/main" id="{DEBCAB98-8BBC-417E-9F2C-60CC8AE51D32}"/>
              </a:ext>
            </a:extLst>
          </p:cNvPr>
          <p:cNvSpPr txBox="1"/>
          <p:nvPr/>
        </p:nvSpPr>
        <p:spPr>
          <a:xfrm>
            <a:off x="2726076" y="1901402"/>
            <a:ext cx="985110" cy="1136337"/>
          </a:xfrm>
          <a:prstGeom prst="rect">
            <a:avLst/>
          </a:prstGeom>
          <a:noFill/>
        </p:spPr>
        <p:txBody>
          <a:bodyPr wrap="square" rtlCol="0">
            <a:spAutoFit/>
          </a:bodyPr>
          <a:lstStyle/>
          <a:p>
            <a:pPr algn="ctr" defTabSz="685800" fontAlgn="base">
              <a:spcBef>
                <a:spcPct val="0"/>
              </a:spcBef>
              <a:spcAft>
                <a:spcPct val="0"/>
              </a:spcAft>
            </a:pPr>
            <a:r>
              <a:rPr lang="id-ID" sz="969" b="1" dirty="0">
                <a:solidFill>
                  <a:prstClr val="black"/>
                </a:solidFill>
                <a:latin typeface="Arial" pitchFamily="34" charset="0"/>
                <a:cs typeface="Arial" pitchFamily="34" charset="0"/>
              </a:rPr>
              <a:t>Produsen Data</a:t>
            </a:r>
          </a:p>
          <a:p>
            <a:pPr algn="ctr" defTabSz="685800" fontAlgn="base">
              <a:spcBef>
                <a:spcPct val="0"/>
              </a:spcBef>
              <a:spcAft>
                <a:spcPct val="0"/>
              </a:spcAft>
            </a:pPr>
            <a:endParaRPr lang="id-ID" sz="969" b="1" dirty="0">
              <a:solidFill>
                <a:prstClr val="black"/>
              </a:solidFill>
              <a:latin typeface="Arial" pitchFamily="34" charset="0"/>
              <a:cs typeface="Arial" pitchFamily="34" charset="0"/>
            </a:endParaRPr>
          </a:p>
          <a:p>
            <a:pPr algn="ctr" defTabSz="685800" fontAlgn="base">
              <a:spcBef>
                <a:spcPct val="0"/>
              </a:spcBef>
              <a:spcAft>
                <a:spcPct val="0"/>
              </a:spcAft>
            </a:pPr>
            <a:r>
              <a:rPr lang="id-ID" sz="969" b="1" dirty="0">
                <a:solidFill>
                  <a:prstClr val="black"/>
                </a:solidFill>
                <a:latin typeface="Arial" pitchFamily="34" charset="0"/>
                <a:cs typeface="Arial" pitchFamily="34" charset="0"/>
              </a:rPr>
              <a:t>(Unit Eselon I,</a:t>
            </a:r>
            <a:r>
              <a:rPr lang="en-US" sz="969" b="1" dirty="0">
                <a:solidFill>
                  <a:prstClr val="black"/>
                </a:solidFill>
                <a:latin typeface="Arial" pitchFamily="34" charset="0"/>
                <a:cs typeface="Arial" pitchFamily="34" charset="0"/>
              </a:rPr>
              <a:t> BPH,</a:t>
            </a:r>
            <a:r>
              <a:rPr lang="id-ID" sz="969" b="1" dirty="0">
                <a:solidFill>
                  <a:prstClr val="black"/>
                </a:solidFill>
                <a:latin typeface="Arial" pitchFamily="34" charset="0"/>
                <a:cs typeface="Arial" pitchFamily="34" charset="0"/>
              </a:rPr>
              <a:t> SKK Migas dan BPMA</a:t>
            </a:r>
            <a:endParaRPr lang="en-US" sz="969" b="1" dirty="0">
              <a:solidFill>
                <a:prstClr val="black"/>
              </a:solidFill>
              <a:latin typeface="Arial" pitchFamily="34" charset="0"/>
              <a:cs typeface="Arial" pitchFamily="34" charset="0"/>
            </a:endParaRPr>
          </a:p>
        </p:txBody>
      </p:sp>
      <p:sp>
        <p:nvSpPr>
          <p:cNvPr id="16" name="TextBox 15">
            <a:extLst>
              <a:ext uri="{FF2B5EF4-FFF2-40B4-BE49-F238E27FC236}">
                <a16:creationId xmlns:a16="http://schemas.microsoft.com/office/drawing/2014/main" id="{BF3BACA3-67FC-4723-A691-C3D43B747F42}"/>
              </a:ext>
            </a:extLst>
          </p:cNvPr>
          <p:cNvSpPr txBox="1"/>
          <p:nvPr/>
        </p:nvSpPr>
        <p:spPr>
          <a:xfrm>
            <a:off x="4577937" y="1924145"/>
            <a:ext cx="1599631" cy="688907"/>
          </a:xfrm>
          <a:prstGeom prst="rect">
            <a:avLst/>
          </a:prstGeom>
          <a:noFill/>
        </p:spPr>
        <p:txBody>
          <a:bodyPr wrap="square" rtlCol="0">
            <a:spAutoFit/>
          </a:bodyPr>
          <a:lstStyle/>
          <a:p>
            <a:pPr algn="ctr" defTabSz="685800" fontAlgn="base">
              <a:spcBef>
                <a:spcPct val="0"/>
              </a:spcBef>
              <a:spcAft>
                <a:spcPct val="0"/>
              </a:spcAft>
            </a:pPr>
            <a:r>
              <a:rPr lang="en-US" sz="969" b="1" dirty="0" err="1">
                <a:solidFill>
                  <a:prstClr val="black"/>
                </a:solidFill>
                <a:latin typeface="Arial" pitchFamily="34" charset="0"/>
                <a:cs typeface="Arial" pitchFamily="34" charset="0"/>
              </a:rPr>
              <a:t>Pengelolaan</a:t>
            </a:r>
            <a:endParaRPr lang="en-US" sz="969" b="1" dirty="0">
              <a:solidFill>
                <a:prstClr val="black"/>
              </a:solidFill>
              <a:latin typeface="Arial" pitchFamily="34" charset="0"/>
              <a:cs typeface="Arial" pitchFamily="34" charset="0"/>
            </a:endParaRPr>
          </a:p>
          <a:p>
            <a:pPr algn="ctr" defTabSz="685800" fontAlgn="base">
              <a:spcBef>
                <a:spcPct val="0"/>
              </a:spcBef>
              <a:spcAft>
                <a:spcPct val="0"/>
              </a:spcAft>
            </a:pPr>
            <a:r>
              <a:rPr lang="en-US" sz="969" b="1" dirty="0" err="1">
                <a:solidFill>
                  <a:prstClr val="black"/>
                </a:solidFill>
                <a:latin typeface="Arial" pitchFamily="34" charset="0"/>
                <a:cs typeface="Arial" pitchFamily="34" charset="0"/>
              </a:rPr>
              <a:t>Pelayanan</a:t>
            </a:r>
            <a:br>
              <a:rPr lang="id-ID" sz="969" b="1" dirty="0">
                <a:solidFill>
                  <a:prstClr val="black"/>
                </a:solidFill>
                <a:latin typeface="Arial" pitchFamily="34" charset="0"/>
                <a:cs typeface="Arial" pitchFamily="34" charset="0"/>
              </a:rPr>
            </a:br>
            <a:endParaRPr lang="id-ID" sz="969" b="1" dirty="0">
              <a:solidFill>
                <a:prstClr val="black"/>
              </a:solidFill>
              <a:latin typeface="Arial" pitchFamily="34" charset="0"/>
              <a:cs typeface="Arial" pitchFamily="34" charset="0"/>
            </a:endParaRPr>
          </a:p>
          <a:p>
            <a:pPr algn="ctr" defTabSz="685800" fontAlgn="base">
              <a:spcBef>
                <a:spcPct val="0"/>
              </a:spcBef>
              <a:spcAft>
                <a:spcPct val="0"/>
              </a:spcAft>
            </a:pPr>
            <a:r>
              <a:rPr lang="id-ID" sz="969" b="1" dirty="0">
                <a:solidFill>
                  <a:prstClr val="black"/>
                </a:solidFill>
                <a:latin typeface="Arial" pitchFamily="34" charset="0"/>
                <a:cs typeface="Arial" pitchFamily="34" charset="0"/>
              </a:rPr>
              <a:t>(Pusdatin ESDM)</a:t>
            </a:r>
            <a:endParaRPr lang="en-US" sz="969" b="1" dirty="0">
              <a:solidFill>
                <a:prstClr val="black"/>
              </a:solidFill>
              <a:latin typeface="Arial" pitchFamily="34" charset="0"/>
              <a:cs typeface="Arial" pitchFamily="34" charset="0"/>
            </a:endParaRPr>
          </a:p>
        </p:txBody>
      </p:sp>
      <p:sp>
        <p:nvSpPr>
          <p:cNvPr id="17" name="Right Arrow 17">
            <a:extLst>
              <a:ext uri="{FF2B5EF4-FFF2-40B4-BE49-F238E27FC236}">
                <a16:creationId xmlns:a16="http://schemas.microsoft.com/office/drawing/2014/main" id="{67D475C1-5533-44B7-AE02-CA9D9AAF306A}"/>
              </a:ext>
            </a:extLst>
          </p:cNvPr>
          <p:cNvSpPr/>
          <p:nvPr/>
        </p:nvSpPr>
        <p:spPr>
          <a:xfrm>
            <a:off x="6215691" y="2020083"/>
            <a:ext cx="393723" cy="587473"/>
          </a:xfrm>
          <a:prstGeom prst="rightArrow">
            <a:avLst>
              <a:gd name="adj1" fmla="val 50000"/>
              <a:gd name="adj2" fmla="val 609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47">
              <a:solidFill>
                <a:prstClr val="white"/>
              </a:solidFill>
              <a:latin typeface="Calibri"/>
            </a:endParaRPr>
          </a:p>
        </p:txBody>
      </p:sp>
      <p:sp>
        <p:nvSpPr>
          <p:cNvPr id="19" name="Right Arrow 19">
            <a:extLst>
              <a:ext uri="{FF2B5EF4-FFF2-40B4-BE49-F238E27FC236}">
                <a16:creationId xmlns:a16="http://schemas.microsoft.com/office/drawing/2014/main" id="{988930B9-2FA7-4D7D-9919-77D558BB68AE}"/>
              </a:ext>
            </a:extLst>
          </p:cNvPr>
          <p:cNvSpPr/>
          <p:nvPr/>
        </p:nvSpPr>
        <p:spPr>
          <a:xfrm>
            <a:off x="4049552" y="2036682"/>
            <a:ext cx="393723" cy="587473"/>
          </a:xfrm>
          <a:prstGeom prst="rightArrow">
            <a:avLst>
              <a:gd name="adj1" fmla="val 50000"/>
              <a:gd name="adj2" fmla="val 609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47">
              <a:solidFill>
                <a:prstClr val="white"/>
              </a:solidFill>
              <a:latin typeface="Calibri"/>
            </a:endParaRPr>
          </a:p>
        </p:txBody>
      </p:sp>
      <p:sp>
        <p:nvSpPr>
          <p:cNvPr id="24" name="Rectangle 23">
            <a:extLst>
              <a:ext uri="{FF2B5EF4-FFF2-40B4-BE49-F238E27FC236}">
                <a16:creationId xmlns:a16="http://schemas.microsoft.com/office/drawing/2014/main" id="{84A9BD54-DD9C-4EE5-99F0-A7947B6077B9}"/>
              </a:ext>
            </a:extLst>
          </p:cNvPr>
          <p:cNvSpPr/>
          <p:nvPr/>
        </p:nvSpPr>
        <p:spPr>
          <a:xfrm>
            <a:off x="6801795" y="1676042"/>
            <a:ext cx="1523722" cy="15129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47" b="1">
              <a:solidFill>
                <a:prstClr val="white"/>
              </a:solidFill>
              <a:latin typeface="Calibri"/>
            </a:endParaRPr>
          </a:p>
        </p:txBody>
      </p:sp>
      <p:sp>
        <p:nvSpPr>
          <p:cNvPr id="25" name="TextBox 24">
            <a:extLst>
              <a:ext uri="{FF2B5EF4-FFF2-40B4-BE49-F238E27FC236}">
                <a16:creationId xmlns:a16="http://schemas.microsoft.com/office/drawing/2014/main" id="{EB6AB0B0-28C3-4255-8232-B65DB56CEEEC}"/>
              </a:ext>
            </a:extLst>
          </p:cNvPr>
          <p:cNvSpPr txBox="1"/>
          <p:nvPr/>
        </p:nvSpPr>
        <p:spPr>
          <a:xfrm>
            <a:off x="6806013" y="1731376"/>
            <a:ext cx="1483502" cy="1285480"/>
          </a:xfrm>
          <a:prstGeom prst="rect">
            <a:avLst/>
          </a:prstGeom>
          <a:noFill/>
        </p:spPr>
        <p:txBody>
          <a:bodyPr wrap="square" rtlCol="0">
            <a:spAutoFit/>
          </a:bodyPr>
          <a:lstStyle/>
          <a:p>
            <a:pPr defTabSz="685800" fontAlgn="base">
              <a:spcBef>
                <a:spcPct val="0"/>
              </a:spcBef>
              <a:spcAft>
                <a:spcPct val="0"/>
              </a:spcAft>
            </a:pPr>
            <a:r>
              <a:rPr lang="id-ID" sz="969" b="1" dirty="0">
                <a:solidFill>
                  <a:prstClr val="black"/>
                </a:solidFill>
                <a:latin typeface="Arial" pitchFamily="34" charset="0"/>
                <a:cs typeface="Arial" pitchFamily="34" charset="0"/>
              </a:rPr>
              <a:t>Pemanfaatan Data</a:t>
            </a:r>
          </a:p>
          <a:p>
            <a:pPr defTabSz="685800" fontAlgn="base">
              <a:spcBef>
                <a:spcPct val="0"/>
              </a:spcBef>
              <a:spcAft>
                <a:spcPct val="0"/>
              </a:spcAft>
            </a:pPr>
            <a:endParaRPr lang="id-ID" sz="969" b="1" dirty="0">
              <a:solidFill>
                <a:prstClr val="black"/>
              </a:solidFill>
              <a:latin typeface="Arial" pitchFamily="34" charset="0"/>
              <a:cs typeface="Arial" pitchFamily="34" charset="0"/>
            </a:endParaRPr>
          </a:p>
          <a:p>
            <a:pPr marL="214313" indent="-214313" defTabSz="685800" fontAlgn="base">
              <a:spcBef>
                <a:spcPct val="0"/>
              </a:spcBef>
              <a:spcAft>
                <a:spcPct val="0"/>
              </a:spcAft>
              <a:buFontTx/>
              <a:buChar char="-"/>
            </a:pPr>
            <a:r>
              <a:rPr lang="id-ID" sz="969" b="1" dirty="0">
                <a:solidFill>
                  <a:prstClr val="black"/>
                </a:solidFill>
                <a:latin typeface="Arial" pitchFamily="34" charset="0"/>
                <a:cs typeface="Arial" pitchFamily="34" charset="0"/>
              </a:rPr>
              <a:t>Pimpinan</a:t>
            </a:r>
          </a:p>
          <a:p>
            <a:pPr marL="214313" indent="-214313" defTabSz="685800" fontAlgn="base">
              <a:spcBef>
                <a:spcPct val="0"/>
              </a:spcBef>
              <a:spcAft>
                <a:spcPct val="0"/>
              </a:spcAft>
              <a:buFontTx/>
              <a:buChar char="-"/>
            </a:pPr>
            <a:r>
              <a:rPr lang="id-ID" sz="969" b="1" dirty="0">
                <a:solidFill>
                  <a:prstClr val="black"/>
                </a:solidFill>
                <a:latin typeface="Arial" pitchFamily="34" charset="0"/>
                <a:cs typeface="Arial" pitchFamily="34" charset="0"/>
              </a:rPr>
              <a:t>Portal 1 Data Indonesia</a:t>
            </a:r>
          </a:p>
          <a:p>
            <a:pPr marL="214313" indent="-214313" defTabSz="685800" fontAlgn="base">
              <a:spcBef>
                <a:spcPct val="0"/>
              </a:spcBef>
              <a:spcAft>
                <a:spcPct val="0"/>
              </a:spcAft>
              <a:buFontTx/>
              <a:buChar char="-"/>
            </a:pPr>
            <a:r>
              <a:rPr lang="id-ID" sz="969" b="1" dirty="0">
                <a:solidFill>
                  <a:prstClr val="black"/>
                </a:solidFill>
                <a:latin typeface="Arial" pitchFamily="34" charset="0"/>
                <a:cs typeface="Arial" pitchFamily="34" charset="0"/>
              </a:rPr>
              <a:t>Pihak Lain</a:t>
            </a:r>
          </a:p>
          <a:p>
            <a:pPr defTabSz="685800" fontAlgn="base">
              <a:spcBef>
                <a:spcPct val="0"/>
              </a:spcBef>
              <a:spcAft>
                <a:spcPct val="0"/>
              </a:spcAft>
            </a:pPr>
            <a:endParaRPr lang="id-ID" sz="969" b="1" dirty="0">
              <a:solidFill>
                <a:prstClr val="black"/>
              </a:solidFill>
              <a:latin typeface="Arial" pitchFamily="34" charset="0"/>
              <a:cs typeface="Arial" pitchFamily="34" charset="0"/>
            </a:endParaRPr>
          </a:p>
          <a:p>
            <a:pPr defTabSz="685800" fontAlgn="base">
              <a:spcBef>
                <a:spcPct val="0"/>
              </a:spcBef>
              <a:spcAft>
                <a:spcPct val="0"/>
              </a:spcAft>
            </a:pPr>
            <a:endParaRPr lang="en-US" sz="969" dirty="0">
              <a:solidFill>
                <a:prstClr val="black"/>
              </a:solidFill>
              <a:latin typeface="Arial" pitchFamily="34" charset="0"/>
              <a:cs typeface="Arial" pitchFamily="34" charset="0"/>
            </a:endParaRPr>
          </a:p>
        </p:txBody>
      </p:sp>
      <p:graphicFrame>
        <p:nvGraphicFramePr>
          <p:cNvPr id="26" name="Table 25">
            <a:extLst>
              <a:ext uri="{FF2B5EF4-FFF2-40B4-BE49-F238E27FC236}">
                <a16:creationId xmlns:a16="http://schemas.microsoft.com/office/drawing/2014/main" id="{C5BC5238-8A39-403F-8EEA-D4887C53B668}"/>
              </a:ext>
            </a:extLst>
          </p:cNvPr>
          <p:cNvGraphicFramePr>
            <a:graphicFrameLocks noGrp="1"/>
          </p:cNvGraphicFramePr>
          <p:nvPr/>
        </p:nvGraphicFramePr>
        <p:xfrm>
          <a:off x="685800" y="1179433"/>
          <a:ext cx="7641867" cy="566224"/>
        </p:xfrm>
        <a:graphic>
          <a:graphicData uri="http://schemas.openxmlformats.org/drawingml/2006/table">
            <a:tbl>
              <a:tblPr firstRow="1" bandRow="1">
                <a:tableStyleId>{5C22544A-7EE6-4342-B048-85BDC9FD1C3A}</a:tableStyleId>
              </a:tblPr>
              <a:tblGrid>
                <a:gridCol w="1681048">
                  <a:extLst>
                    <a:ext uri="{9D8B030D-6E8A-4147-A177-3AD203B41FA5}">
                      <a16:colId xmlns:a16="http://schemas.microsoft.com/office/drawing/2014/main" val="20000"/>
                    </a:ext>
                  </a:extLst>
                </a:gridCol>
                <a:gridCol w="1549112">
                  <a:extLst>
                    <a:ext uri="{9D8B030D-6E8A-4147-A177-3AD203B41FA5}">
                      <a16:colId xmlns:a16="http://schemas.microsoft.com/office/drawing/2014/main" val="20001"/>
                    </a:ext>
                  </a:extLst>
                </a:gridCol>
                <a:gridCol w="2197640">
                  <a:extLst>
                    <a:ext uri="{9D8B030D-6E8A-4147-A177-3AD203B41FA5}">
                      <a16:colId xmlns:a16="http://schemas.microsoft.com/office/drawing/2014/main" val="20002"/>
                    </a:ext>
                  </a:extLst>
                </a:gridCol>
                <a:gridCol w="2214067">
                  <a:extLst>
                    <a:ext uri="{9D8B030D-6E8A-4147-A177-3AD203B41FA5}">
                      <a16:colId xmlns:a16="http://schemas.microsoft.com/office/drawing/2014/main" val="20003"/>
                    </a:ext>
                  </a:extLst>
                </a:gridCol>
              </a:tblGrid>
              <a:tr h="3833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1" dirty="0">
                          <a:solidFill>
                            <a:schemeClr val="tx1"/>
                          </a:solidFill>
                          <a:latin typeface="Arial" panose="020B0604020202020204" pitchFamily="34" charset="0"/>
                          <a:cs typeface="Arial" panose="020B0604020202020204" pitchFamily="34" charset="0"/>
                        </a:rPr>
                        <a:t>SUMBER DATA</a:t>
                      </a:r>
                    </a:p>
                    <a:p>
                      <a:pPr marL="0" marR="0" indent="0" algn="ctr" defTabSz="914400" rtl="0" eaLnBrk="1" fontAlgn="auto" latinLnBrk="0" hangingPunct="1">
                        <a:lnSpc>
                          <a:spcPct val="100000"/>
                        </a:lnSpc>
                        <a:spcBef>
                          <a:spcPts val="0"/>
                        </a:spcBef>
                        <a:spcAft>
                          <a:spcPts val="0"/>
                        </a:spcAft>
                        <a:buClrTx/>
                        <a:buSzTx/>
                        <a:buFontTx/>
                        <a:buNone/>
                        <a:tabLst/>
                        <a:defRPr/>
                      </a:pPr>
                      <a:r>
                        <a:rPr lang="id-ID" sz="1100" b="1" dirty="0">
                          <a:solidFill>
                            <a:schemeClr val="tx1"/>
                          </a:solidFill>
                          <a:latin typeface="Arial" panose="020B0604020202020204" pitchFamily="34" charset="0"/>
                          <a:cs typeface="Arial" panose="020B0604020202020204" pitchFamily="34" charset="0"/>
                        </a:rPr>
                        <a:t>(</a:t>
                      </a:r>
                      <a:r>
                        <a:rPr lang="en-US" sz="1100" b="1" dirty="0">
                          <a:solidFill>
                            <a:schemeClr val="tx1"/>
                          </a:solidFill>
                          <a:latin typeface="Arial" panose="020B0604020202020204" pitchFamily="34" charset="0"/>
                          <a:cs typeface="Arial" panose="020B0604020202020204" pitchFamily="34" charset="0"/>
                        </a:rPr>
                        <a:t>DATA SOURCE</a:t>
                      </a:r>
                      <a:r>
                        <a:rPr lang="id-ID" sz="1100" b="1"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63305" marR="63305" marT="31652" marB="31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1" dirty="0">
                          <a:solidFill>
                            <a:schemeClr val="tx1"/>
                          </a:solidFill>
                          <a:latin typeface="Arial" panose="020B0604020202020204" pitchFamily="34" charset="0"/>
                          <a:cs typeface="Arial" panose="020B0604020202020204" pitchFamily="34" charset="0"/>
                        </a:rPr>
                        <a:t>PRODUSEN DATA</a:t>
                      </a:r>
                    </a:p>
                    <a:p>
                      <a:pPr marL="0" marR="0" indent="0" algn="ctr" defTabSz="914400" rtl="0" eaLnBrk="1" fontAlgn="auto" latinLnBrk="0" hangingPunct="1">
                        <a:lnSpc>
                          <a:spcPct val="100000"/>
                        </a:lnSpc>
                        <a:spcBef>
                          <a:spcPts val="0"/>
                        </a:spcBef>
                        <a:spcAft>
                          <a:spcPts val="0"/>
                        </a:spcAft>
                        <a:buClrTx/>
                        <a:buSzTx/>
                        <a:buFontTx/>
                        <a:buNone/>
                        <a:tabLst/>
                        <a:defRPr/>
                      </a:pPr>
                      <a:r>
                        <a:rPr lang="id-ID" sz="1100" b="1" dirty="0">
                          <a:solidFill>
                            <a:schemeClr val="tx1"/>
                          </a:solidFill>
                          <a:latin typeface="Arial" panose="020B0604020202020204" pitchFamily="34" charset="0"/>
                          <a:cs typeface="Arial" panose="020B0604020202020204" pitchFamily="34" charset="0"/>
                        </a:rPr>
                        <a:t>(</a:t>
                      </a:r>
                      <a:r>
                        <a:rPr lang="en-US" sz="1100" b="1" dirty="0">
                          <a:solidFill>
                            <a:schemeClr val="tx1"/>
                          </a:solidFill>
                          <a:latin typeface="Arial" panose="020B0604020202020204" pitchFamily="34" charset="0"/>
                          <a:cs typeface="Arial" panose="020B0604020202020204" pitchFamily="34" charset="0"/>
                        </a:rPr>
                        <a:t>DATA VERIFICATOR</a:t>
                      </a:r>
                      <a:r>
                        <a:rPr lang="id-ID" sz="1100" b="1"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63305" marR="63305" marT="31652" marB="31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PENGELOLA</a:t>
                      </a:r>
                      <a:r>
                        <a:rPr lang="id-ID" sz="1100" b="1" dirty="0">
                          <a:solidFill>
                            <a:schemeClr val="tx1"/>
                          </a:solidFill>
                          <a:latin typeface="Arial" panose="020B0604020202020204" pitchFamily="34" charset="0"/>
                          <a:cs typeface="Arial" panose="020B0604020202020204" pitchFamily="34" charset="0"/>
                        </a:rPr>
                        <a:t> DAN</a:t>
                      </a:r>
                      <a:r>
                        <a:rPr lang="id-ID" sz="1100" b="1" baseline="0" dirty="0">
                          <a:solidFill>
                            <a:schemeClr val="tx1"/>
                          </a:solidFill>
                          <a:latin typeface="Arial" panose="020B0604020202020204" pitchFamily="34" charset="0"/>
                          <a:cs typeface="Arial" panose="020B0604020202020204" pitchFamily="34" charset="0"/>
                        </a:rPr>
                        <a:t> WALI DATA</a:t>
                      </a: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(DATA STEWARD/CUSTODIAN)</a:t>
                      </a:r>
                    </a:p>
                  </a:txBody>
                  <a:tcPr marL="63305" marR="63305" marT="31652" marB="31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1100" b="1" dirty="0">
                          <a:solidFill>
                            <a:schemeClr val="tx1"/>
                          </a:solidFill>
                          <a:latin typeface="Arial" panose="020B0604020202020204" pitchFamily="34" charset="0"/>
                          <a:cs typeface="Arial" panose="020B0604020202020204" pitchFamily="34" charset="0"/>
                        </a:rPr>
                        <a:t>PEMANFAATAN</a:t>
                      </a:r>
                    </a:p>
                    <a:p>
                      <a:pPr marL="0" marR="0" indent="0" algn="ctr" defTabSz="914400" rtl="0" eaLnBrk="1" fontAlgn="auto" latinLnBrk="0" hangingPunct="1">
                        <a:lnSpc>
                          <a:spcPct val="100000"/>
                        </a:lnSpc>
                        <a:spcBef>
                          <a:spcPts val="0"/>
                        </a:spcBef>
                        <a:spcAft>
                          <a:spcPts val="0"/>
                        </a:spcAft>
                        <a:buClrTx/>
                        <a:buSzTx/>
                        <a:buFontTx/>
                        <a:buNone/>
                        <a:tabLst/>
                        <a:defRPr/>
                      </a:pPr>
                      <a:r>
                        <a:rPr lang="id-ID" sz="1100" b="1" dirty="0">
                          <a:solidFill>
                            <a:schemeClr val="tx1"/>
                          </a:solidFill>
                          <a:latin typeface="Arial" panose="020B0604020202020204" pitchFamily="34" charset="0"/>
                          <a:cs typeface="Arial" panose="020B0604020202020204" pitchFamily="34" charset="0"/>
                        </a:rPr>
                        <a:t>(DATA</a:t>
                      </a:r>
                      <a:r>
                        <a:rPr lang="id-ID" sz="1100" b="1" baseline="0" dirty="0">
                          <a:solidFill>
                            <a:schemeClr val="tx1"/>
                          </a:solidFill>
                          <a:latin typeface="Arial" panose="020B0604020202020204" pitchFamily="34" charset="0"/>
                          <a:cs typeface="Arial" panose="020B0604020202020204" pitchFamily="34" charset="0"/>
                        </a:rPr>
                        <a:t> DISSEMINATION)</a:t>
                      </a:r>
                      <a:endParaRPr lang="en-US" sz="1100" b="1" dirty="0">
                        <a:solidFill>
                          <a:schemeClr val="tx1"/>
                        </a:solidFill>
                        <a:latin typeface="Arial" panose="020B0604020202020204" pitchFamily="34" charset="0"/>
                        <a:cs typeface="Arial" panose="020B0604020202020204" pitchFamily="34" charset="0"/>
                      </a:endParaRPr>
                    </a:p>
                  </a:txBody>
                  <a:tcPr marL="63305" marR="63305" marT="31652" marB="31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sp>
        <p:nvSpPr>
          <p:cNvPr id="27" name="TextBox 26">
            <a:extLst>
              <a:ext uri="{FF2B5EF4-FFF2-40B4-BE49-F238E27FC236}">
                <a16:creationId xmlns:a16="http://schemas.microsoft.com/office/drawing/2014/main" id="{05549293-2769-4EC7-8547-1CD943A87E71}"/>
              </a:ext>
            </a:extLst>
          </p:cNvPr>
          <p:cNvSpPr txBox="1"/>
          <p:nvPr/>
        </p:nvSpPr>
        <p:spPr>
          <a:xfrm>
            <a:off x="806720" y="2036683"/>
            <a:ext cx="985110" cy="539763"/>
          </a:xfrm>
          <a:prstGeom prst="rect">
            <a:avLst/>
          </a:prstGeom>
          <a:noFill/>
        </p:spPr>
        <p:txBody>
          <a:bodyPr wrap="square" rtlCol="0">
            <a:spAutoFit/>
          </a:bodyPr>
          <a:lstStyle/>
          <a:p>
            <a:pPr algn="ctr" defTabSz="685800" fontAlgn="base">
              <a:spcBef>
                <a:spcPct val="0"/>
              </a:spcBef>
              <a:spcAft>
                <a:spcPct val="0"/>
              </a:spcAft>
            </a:pPr>
            <a:r>
              <a:rPr lang="id-ID" sz="969" b="1" dirty="0">
                <a:solidFill>
                  <a:prstClr val="black"/>
                </a:solidFill>
                <a:latin typeface="Arial" pitchFamily="34" charset="0"/>
                <a:cs typeface="Arial" pitchFamily="34" charset="0"/>
              </a:rPr>
              <a:t>Sumber Data</a:t>
            </a:r>
          </a:p>
          <a:p>
            <a:pPr algn="ctr" defTabSz="685800" fontAlgn="base">
              <a:spcBef>
                <a:spcPct val="0"/>
              </a:spcBef>
              <a:spcAft>
                <a:spcPct val="0"/>
              </a:spcAft>
            </a:pPr>
            <a:endParaRPr lang="id-ID" sz="969" b="1" dirty="0">
              <a:solidFill>
                <a:prstClr val="black"/>
              </a:solidFill>
              <a:latin typeface="Arial" pitchFamily="34" charset="0"/>
              <a:cs typeface="Arial" pitchFamily="34" charset="0"/>
            </a:endParaRPr>
          </a:p>
          <a:p>
            <a:pPr algn="ctr" defTabSz="685800" fontAlgn="base">
              <a:spcBef>
                <a:spcPct val="0"/>
              </a:spcBef>
              <a:spcAft>
                <a:spcPct val="0"/>
              </a:spcAft>
            </a:pPr>
            <a:r>
              <a:rPr lang="id-ID" sz="969" b="1" dirty="0">
                <a:solidFill>
                  <a:prstClr val="black"/>
                </a:solidFill>
                <a:latin typeface="Arial" pitchFamily="34" charset="0"/>
                <a:cs typeface="Arial" pitchFamily="34" charset="0"/>
              </a:rPr>
              <a:t>(Unit Teknis)</a:t>
            </a:r>
            <a:endParaRPr lang="en-US" sz="969" b="1" dirty="0">
              <a:solidFill>
                <a:prstClr val="black"/>
              </a:solidFill>
              <a:latin typeface="Arial" pitchFamily="34" charset="0"/>
              <a:cs typeface="Arial" pitchFamily="34" charset="0"/>
            </a:endParaRPr>
          </a:p>
        </p:txBody>
      </p:sp>
      <p:sp>
        <p:nvSpPr>
          <p:cNvPr id="28" name="Right Arrow 28">
            <a:extLst>
              <a:ext uri="{FF2B5EF4-FFF2-40B4-BE49-F238E27FC236}">
                <a16:creationId xmlns:a16="http://schemas.microsoft.com/office/drawing/2014/main" id="{01EA1E50-8215-4497-AFED-2F8337A8E30B}"/>
              </a:ext>
            </a:extLst>
          </p:cNvPr>
          <p:cNvSpPr/>
          <p:nvPr/>
        </p:nvSpPr>
        <p:spPr>
          <a:xfrm>
            <a:off x="2210223" y="1965843"/>
            <a:ext cx="393723" cy="587473"/>
          </a:xfrm>
          <a:prstGeom prst="rightArrow">
            <a:avLst>
              <a:gd name="adj1" fmla="val 50000"/>
              <a:gd name="adj2" fmla="val 609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47">
              <a:solidFill>
                <a:prstClr val="white"/>
              </a:solidFill>
              <a:latin typeface="Calibri"/>
            </a:endParaRPr>
          </a:p>
        </p:txBody>
      </p:sp>
      <p:graphicFrame>
        <p:nvGraphicFramePr>
          <p:cNvPr id="29" name="Table 28">
            <a:extLst>
              <a:ext uri="{FF2B5EF4-FFF2-40B4-BE49-F238E27FC236}">
                <a16:creationId xmlns:a16="http://schemas.microsoft.com/office/drawing/2014/main" id="{154EF212-AAF5-41BA-A77A-83F50FFF192B}"/>
              </a:ext>
            </a:extLst>
          </p:cNvPr>
          <p:cNvGraphicFramePr>
            <a:graphicFrameLocks noGrp="1"/>
          </p:cNvGraphicFramePr>
          <p:nvPr/>
        </p:nvGraphicFramePr>
        <p:xfrm>
          <a:off x="718792" y="3351133"/>
          <a:ext cx="7549331" cy="1724464"/>
        </p:xfrm>
        <a:graphic>
          <a:graphicData uri="http://schemas.openxmlformats.org/drawingml/2006/table">
            <a:tbl>
              <a:tblPr firstRow="1" bandRow="1">
                <a:tableStyleId>{5940675A-B579-460E-94D1-54222C63F5DA}</a:tableStyleId>
              </a:tblPr>
              <a:tblGrid>
                <a:gridCol w="1136506">
                  <a:extLst>
                    <a:ext uri="{9D8B030D-6E8A-4147-A177-3AD203B41FA5}">
                      <a16:colId xmlns:a16="http://schemas.microsoft.com/office/drawing/2014/main" val="20000"/>
                    </a:ext>
                  </a:extLst>
                </a:gridCol>
                <a:gridCol w="6412825">
                  <a:extLst>
                    <a:ext uri="{9D8B030D-6E8A-4147-A177-3AD203B41FA5}">
                      <a16:colId xmlns:a16="http://schemas.microsoft.com/office/drawing/2014/main" val="20001"/>
                    </a:ext>
                  </a:extLst>
                </a:gridCol>
              </a:tblGrid>
              <a:tr h="256736">
                <a:tc>
                  <a:txBody>
                    <a:bodyPr/>
                    <a:lstStyle/>
                    <a:p>
                      <a:r>
                        <a:rPr lang="id-ID" sz="1100" dirty="0">
                          <a:solidFill>
                            <a:schemeClr val="bg2">
                              <a:lumMod val="10000"/>
                            </a:schemeClr>
                          </a:solidFill>
                          <a:latin typeface="Arial" panose="020B0604020202020204" pitchFamily="34" charset="0"/>
                          <a:cs typeface="Arial" panose="020B0604020202020204" pitchFamily="34" charset="0"/>
                        </a:rPr>
                        <a:t>Sumber Data</a:t>
                      </a:r>
                      <a:endParaRPr lang="en-US" sz="1100" dirty="0">
                        <a:solidFill>
                          <a:schemeClr val="bg2">
                            <a:lumMod val="10000"/>
                          </a:schemeClr>
                        </a:solidFill>
                        <a:latin typeface="Arial" panose="020B0604020202020204" pitchFamily="34" charset="0"/>
                        <a:cs typeface="Arial" panose="020B0604020202020204" pitchFamily="34" charset="0"/>
                      </a:endParaRPr>
                    </a:p>
                  </a:txBody>
                  <a:tcPr marL="63305" marR="63305" marT="31652" marB="31652">
                    <a:solidFill>
                      <a:schemeClr val="bg1"/>
                    </a:solidFill>
                  </a:tcPr>
                </a:tc>
                <a:tc>
                  <a:txBody>
                    <a:bodyPr/>
                    <a:lstStyle/>
                    <a:p>
                      <a:pPr marL="171450" indent="-171450">
                        <a:buFont typeface="Arial" panose="020B0604020202020204" pitchFamily="34" charset="0"/>
                        <a:buChar char="•"/>
                      </a:pPr>
                      <a:r>
                        <a:rPr lang="id-ID" sz="1100" baseline="0" dirty="0">
                          <a:solidFill>
                            <a:schemeClr val="bg2">
                              <a:lumMod val="10000"/>
                            </a:schemeClr>
                          </a:solidFill>
                          <a:latin typeface="Arial" panose="020B0604020202020204" pitchFamily="34" charset="0"/>
                          <a:cs typeface="Arial" panose="020B0604020202020204" pitchFamily="34" charset="0"/>
                        </a:rPr>
                        <a:t>Penyiapan, Pembuatan dan </a:t>
                      </a:r>
                      <a:r>
                        <a:rPr lang="en-US" sz="1100" baseline="0" dirty="0">
                          <a:solidFill>
                            <a:schemeClr val="bg2">
                              <a:lumMod val="10000"/>
                            </a:schemeClr>
                          </a:solidFill>
                          <a:latin typeface="Arial" panose="020B0604020202020204" pitchFamily="34" charset="0"/>
                          <a:cs typeface="Arial" panose="020B0604020202020204" pitchFamily="34" charset="0"/>
                        </a:rPr>
                        <a:t>P</a:t>
                      </a:r>
                      <a:r>
                        <a:rPr lang="id-ID" sz="1100" baseline="0" dirty="0">
                          <a:solidFill>
                            <a:schemeClr val="bg2">
                              <a:lumMod val="10000"/>
                            </a:schemeClr>
                          </a:solidFill>
                          <a:latin typeface="Arial" panose="020B0604020202020204" pitchFamily="34" charset="0"/>
                          <a:cs typeface="Arial" panose="020B0604020202020204" pitchFamily="34" charset="0"/>
                        </a:rPr>
                        <a:t>engumpulan Data</a:t>
                      </a:r>
                    </a:p>
                  </a:txBody>
                  <a:tcPr marL="63305" marR="63305" marT="31652" marB="31652">
                    <a:solidFill>
                      <a:schemeClr val="bg1"/>
                    </a:solidFill>
                  </a:tcPr>
                </a:tc>
                <a:extLst>
                  <a:ext uri="{0D108BD9-81ED-4DB2-BD59-A6C34878D82A}">
                    <a16:rowId xmlns:a16="http://schemas.microsoft.com/office/drawing/2014/main" val="10000"/>
                  </a:ext>
                </a:extLst>
              </a:tr>
              <a:tr h="703385">
                <a:tc>
                  <a:txBody>
                    <a:bodyPr/>
                    <a:lstStyle/>
                    <a:p>
                      <a:r>
                        <a:rPr lang="id-ID" sz="1100">
                          <a:solidFill>
                            <a:schemeClr val="bg2">
                              <a:lumMod val="10000"/>
                            </a:schemeClr>
                          </a:solidFill>
                          <a:latin typeface="Arial" panose="020B0604020202020204" pitchFamily="34" charset="0"/>
                          <a:cs typeface="Arial" panose="020B0604020202020204" pitchFamily="34" charset="0"/>
                        </a:rPr>
                        <a:t>Produsen Data</a:t>
                      </a:r>
                      <a:endParaRPr lang="en-US" sz="1100" dirty="0">
                        <a:solidFill>
                          <a:schemeClr val="bg2">
                            <a:lumMod val="10000"/>
                          </a:schemeClr>
                        </a:solidFill>
                        <a:latin typeface="Arial" panose="020B0604020202020204" pitchFamily="34" charset="0"/>
                        <a:cs typeface="Arial" panose="020B0604020202020204" pitchFamily="34" charset="0"/>
                      </a:endParaRPr>
                    </a:p>
                  </a:txBody>
                  <a:tcPr marL="63305" marR="63305" marT="31652" marB="31652">
                    <a:solidFill>
                      <a:schemeClr val="bg1"/>
                    </a:solidFill>
                  </a:tcPr>
                </a:tc>
                <a:tc>
                  <a:txBody>
                    <a:bodyPr/>
                    <a:lstStyle/>
                    <a:p>
                      <a:pPr marL="174625" indent="-174625">
                        <a:buFont typeface="Arial" panose="020B0604020202020204" pitchFamily="34" charset="0"/>
                        <a:buChar char="•"/>
                      </a:pPr>
                      <a:r>
                        <a:rPr lang="en-US" sz="1100" baseline="0" dirty="0" err="1">
                          <a:solidFill>
                            <a:schemeClr val="bg2">
                              <a:lumMod val="10000"/>
                            </a:schemeClr>
                          </a:solidFill>
                          <a:latin typeface="Arial" panose="020B0604020202020204" pitchFamily="34" charset="0"/>
                          <a:cs typeface="Arial" panose="020B0604020202020204" pitchFamily="34" charset="0"/>
                        </a:rPr>
                        <a:t>Pembinaan</a:t>
                      </a:r>
                      <a:r>
                        <a:rPr lang="en-US" sz="1100" baseline="0" dirty="0">
                          <a:solidFill>
                            <a:schemeClr val="bg2">
                              <a:lumMod val="10000"/>
                            </a:schemeClr>
                          </a:solidFill>
                          <a:latin typeface="Arial" panose="020B0604020202020204" pitchFamily="34" charset="0"/>
                          <a:cs typeface="Arial" panose="020B0604020202020204" pitchFamily="34" charset="0"/>
                        </a:rPr>
                        <a:t> Sub </a:t>
                      </a:r>
                      <a:r>
                        <a:rPr lang="en-US" sz="1100" baseline="0" dirty="0" err="1">
                          <a:solidFill>
                            <a:schemeClr val="bg2">
                              <a:lumMod val="10000"/>
                            </a:schemeClr>
                          </a:solidFill>
                          <a:latin typeface="Arial" panose="020B0604020202020204" pitchFamily="34" charset="0"/>
                          <a:cs typeface="Arial" panose="020B0604020202020204" pitchFamily="34" charset="0"/>
                        </a:rPr>
                        <a:t>Sektor</a:t>
                      </a:r>
                      <a:endParaRPr lang="id-ID" sz="1100" baseline="0" dirty="0">
                        <a:solidFill>
                          <a:schemeClr val="bg2">
                            <a:lumMod val="10000"/>
                          </a:schemeClr>
                        </a:solidFill>
                        <a:latin typeface="Arial" panose="020B0604020202020204" pitchFamily="34" charset="0"/>
                        <a:cs typeface="Arial" panose="020B0604020202020204" pitchFamily="34" charset="0"/>
                      </a:endParaRPr>
                    </a:p>
                    <a:p>
                      <a:pPr marL="174625" marR="0" indent="-174625" algn="l" defTabSz="9142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d-ID" sz="1100" baseline="0" dirty="0">
                          <a:solidFill>
                            <a:schemeClr val="bg2">
                              <a:lumMod val="10000"/>
                            </a:schemeClr>
                          </a:solidFill>
                          <a:latin typeface="Arial" panose="020B0604020202020204" pitchFamily="34" charset="0"/>
                          <a:cs typeface="Arial" panose="020B0604020202020204" pitchFamily="34" charset="0"/>
                        </a:rPr>
                        <a:t>Penerapan QA</a:t>
                      </a:r>
                    </a:p>
                    <a:p>
                      <a:pPr marL="174625" indent="-174625">
                        <a:buFont typeface="Arial" panose="020B0604020202020204" pitchFamily="34" charset="0"/>
                        <a:buChar char="•"/>
                      </a:pPr>
                      <a:r>
                        <a:rPr lang="id-ID" sz="1100" baseline="0" dirty="0">
                          <a:solidFill>
                            <a:schemeClr val="bg2">
                              <a:lumMod val="10000"/>
                            </a:schemeClr>
                          </a:solidFill>
                          <a:latin typeface="Arial" panose="020B0604020202020204" pitchFamily="34" charset="0"/>
                          <a:cs typeface="Arial" panose="020B0604020202020204" pitchFamily="34" charset="0"/>
                        </a:rPr>
                        <a:t>Standarisasi</a:t>
                      </a:r>
                    </a:p>
                    <a:p>
                      <a:pPr marL="174625" indent="-174625">
                        <a:buFont typeface="Arial" panose="020B0604020202020204" pitchFamily="34" charset="0"/>
                        <a:buChar char="•"/>
                      </a:pPr>
                      <a:r>
                        <a:rPr lang="id-ID" sz="1100" baseline="0" dirty="0">
                          <a:solidFill>
                            <a:schemeClr val="bg2">
                              <a:lumMod val="10000"/>
                            </a:schemeClr>
                          </a:solidFill>
                          <a:latin typeface="Arial" panose="020B0604020202020204" pitchFamily="34" charset="0"/>
                          <a:cs typeface="Arial" panose="020B0604020202020204" pitchFamily="34" charset="0"/>
                        </a:rPr>
                        <a:t>Verifikasi Data</a:t>
                      </a:r>
                      <a:endParaRPr lang="en-US" sz="1100" dirty="0">
                        <a:solidFill>
                          <a:schemeClr val="bg2">
                            <a:lumMod val="10000"/>
                          </a:schemeClr>
                        </a:solidFill>
                        <a:latin typeface="Arial" panose="020B0604020202020204" pitchFamily="34" charset="0"/>
                        <a:cs typeface="Arial" panose="020B0604020202020204" pitchFamily="34" charset="0"/>
                      </a:endParaRPr>
                    </a:p>
                  </a:txBody>
                  <a:tcPr marL="63305" marR="63305" marT="31652" marB="31652">
                    <a:solidFill>
                      <a:schemeClr val="bg1"/>
                    </a:solidFill>
                  </a:tcPr>
                </a:tc>
                <a:extLst>
                  <a:ext uri="{0D108BD9-81ED-4DB2-BD59-A6C34878D82A}">
                    <a16:rowId xmlns:a16="http://schemas.microsoft.com/office/drawing/2014/main" val="10001"/>
                  </a:ext>
                </a:extLst>
              </a:tr>
              <a:tr h="703385">
                <a:tc>
                  <a:txBody>
                    <a:bodyPr/>
                    <a:lstStyle/>
                    <a:p>
                      <a:r>
                        <a:rPr lang="en-US" sz="1100" dirty="0" err="1">
                          <a:solidFill>
                            <a:schemeClr val="bg2">
                              <a:lumMod val="10000"/>
                            </a:schemeClr>
                          </a:solidFill>
                          <a:latin typeface="Arial" panose="020B0604020202020204" pitchFamily="34" charset="0"/>
                          <a:cs typeface="Arial" panose="020B0604020202020204" pitchFamily="34" charset="0"/>
                        </a:rPr>
                        <a:t>Pusdatin</a:t>
                      </a:r>
                      <a:r>
                        <a:rPr lang="en-US" sz="1100" dirty="0">
                          <a:solidFill>
                            <a:schemeClr val="bg2">
                              <a:lumMod val="10000"/>
                            </a:schemeClr>
                          </a:solidFill>
                          <a:latin typeface="Arial" panose="020B0604020202020204" pitchFamily="34" charset="0"/>
                          <a:cs typeface="Arial" panose="020B0604020202020204" pitchFamily="34" charset="0"/>
                        </a:rPr>
                        <a:t> ESDM</a:t>
                      </a:r>
                    </a:p>
                  </a:txBody>
                  <a:tcPr marL="63305" marR="63305" marT="31652" marB="31652">
                    <a:solidFill>
                      <a:schemeClr val="bg1"/>
                    </a:solidFill>
                  </a:tcPr>
                </a:tc>
                <a:tc>
                  <a:txBody>
                    <a:bodyPr/>
                    <a:lstStyle/>
                    <a:p>
                      <a:pPr marL="174625" indent="-174625">
                        <a:buFont typeface="Arial" panose="020B0604020202020204" pitchFamily="34" charset="0"/>
                        <a:buChar char="•"/>
                      </a:pPr>
                      <a:r>
                        <a:rPr lang="id-ID" sz="1100" dirty="0">
                          <a:solidFill>
                            <a:schemeClr val="bg2">
                              <a:lumMod val="10000"/>
                            </a:schemeClr>
                          </a:solidFill>
                          <a:latin typeface="Arial" panose="020B0604020202020204" pitchFamily="34" charset="0"/>
                          <a:cs typeface="Arial" panose="020B0604020202020204" pitchFamily="34" charset="0"/>
                        </a:rPr>
                        <a:t>Mengumpulkan</a:t>
                      </a:r>
                    </a:p>
                    <a:p>
                      <a:pPr marL="174625" indent="-174625">
                        <a:buFont typeface="Arial" panose="020B0604020202020204" pitchFamily="34" charset="0"/>
                        <a:buChar char="•"/>
                      </a:pPr>
                      <a:r>
                        <a:rPr lang="en-US" sz="1100" dirty="0" err="1">
                          <a:solidFill>
                            <a:schemeClr val="bg2">
                              <a:lumMod val="10000"/>
                            </a:schemeClr>
                          </a:solidFill>
                          <a:latin typeface="Arial" panose="020B0604020202020204" pitchFamily="34" charset="0"/>
                          <a:cs typeface="Arial" panose="020B0604020202020204" pitchFamily="34" charset="0"/>
                        </a:rPr>
                        <a:t>Pengelolaan</a:t>
                      </a:r>
                      <a:r>
                        <a:rPr lang="en-US" sz="1100" dirty="0">
                          <a:solidFill>
                            <a:schemeClr val="bg2">
                              <a:lumMod val="10000"/>
                            </a:schemeClr>
                          </a:solidFill>
                          <a:latin typeface="Arial" panose="020B0604020202020204" pitchFamily="34" charset="0"/>
                          <a:cs typeface="Arial" panose="020B0604020202020204" pitchFamily="34" charset="0"/>
                        </a:rPr>
                        <a:t> </a:t>
                      </a:r>
                      <a:r>
                        <a:rPr lang="id-ID" sz="1100" dirty="0">
                          <a:solidFill>
                            <a:schemeClr val="bg2">
                              <a:lumMod val="10000"/>
                            </a:schemeClr>
                          </a:solidFill>
                          <a:latin typeface="Arial" panose="020B0604020202020204" pitchFamily="34" charset="0"/>
                          <a:cs typeface="Arial" panose="020B0604020202020204" pitchFamily="34" charset="0"/>
                        </a:rPr>
                        <a:t>Data berbasi</a:t>
                      </a:r>
                      <a:r>
                        <a:rPr lang="id-ID" sz="1100" baseline="0" dirty="0">
                          <a:solidFill>
                            <a:schemeClr val="bg2">
                              <a:lumMod val="10000"/>
                            </a:schemeClr>
                          </a:solidFill>
                          <a:latin typeface="Arial" panose="020B0604020202020204" pitchFamily="34" charset="0"/>
                          <a:cs typeface="Arial" panose="020B0604020202020204" pitchFamily="34" charset="0"/>
                        </a:rPr>
                        <a:t>s NDR</a:t>
                      </a:r>
                    </a:p>
                    <a:p>
                      <a:pPr marL="174625" indent="-174625">
                        <a:buFont typeface="Arial" panose="020B0604020202020204" pitchFamily="34" charset="0"/>
                        <a:buChar char="•"/>
                      </a:pPr>
                      <a:r>
                        <a:rPr lang="en-US" sz="1100" dirty="0" err="1">
                          <a:solidFill>
                            <a:schemeClr val="bg2">
                              <a:lumMod val="10000"/>
                            </a:schemeClr>
                          </a:solidFill>
                          <a:latin typeface="Arial" panose="020B0604020202020204" pitchFamily="34" charset="0"/>
                          <a:cs typeface="Arial" panose="020B0604020202020204" pitchFamily="34" charset="0"/>
                        </a:rPr>
                        <a:t>Pelayanan</a:t>
                      </a:r>
                      <a:r>
                        <a:rPr lang="en-US" sz="1100" dirty="0">
                          <a:solidFill>
                            <a:schemeClr val="bg2">
                              <a:lumMod val="10000"/>
                            </a:schemeClr>
                          </a:solidFill>
                          <a:latin typeface="Arial" panose="020B0604020202020204" pitchFamily="34" charset="0"/>
                          <a:cs typeface="Arial" panose="020B0604020202020204" pitchFamily="34" charset="0"/>
                        </a:rPr>
                        <a:t> </a:t>
                      </a:r>
                      <a:r>
                        <a:rPr lang="en-US" sz="1100" dirty="0" err="1">
                          <a:solidFill>
                            <a:schemeClr val="bg2">
                              <a:lumMod val="10000"/>
                            </a:schemeClr>
                          </a:solidFill>
                          <a:latin typeface="Arial" panose="020B0604020202020204" pitchFamily="34" charset="0"/>
                          <a:cs typeface="Arial" panose="020B0604020202020204" pitchFamily="34" charset="0"/>
                        </a:rPr>
                        <a:t>Pemanfaatan</a:t>
                      </a:r>
                      <a:r>
                        <a:rPr lang="en-US" sz="1100" baseline="0" dirty="0">
                          <a:solidFill>
                            <a:schemeClr val="bg2">
                              <a:lumMod val="10000"/>
                            </a:schemeClr>
                          </a:solidFill>
                          <a:latin typeface="Arial" panose="020B0604020202020204" pitchFamily="34" charset="0"/>
                          <a:cs typeface="Arial" panose="020B0604020202020204" pitchFamily="34" charset="0"/>
                        </a:rPr>
                        <a:t> </a:t>
                      </a:r>
                      <a:r>
                        <a:rPr lang="id-ID" sz="1100" baseline="0" dirty="0">
                          <a:solidFill>
                            <a:schemeClr val="bg2">
                              <a:lumMod val="10000"/>
                            </a:schemeClr>
                          </a:solidFill>
                          <a:latin typeface="Arial" panose="020B0604020202020204" pitchFamily="34" charset="0"/>
                          <a:cs typeface="Arial" panose="020B0604020202020204" pitchFamily="34" charset="0"/>
                        </a:rPr>
                        <a:t>Data (Dissemination)</a:t>
                      </a:r>
                    </a:p>
                    <a:p>
                      <a:pPr marL="174625" indent="-174625">
                        <a:buFont typeface="Arial" panose="020B0604020202020204" pitchFamily="34" charset="0"/>
                        <a:buChar char="•"/>
                      </a:pPr>
                      <a:r>
                        <a:rPr lang="id-ID" sz="1100" baseline="0" dirty="0">
                          <a:solidFill>
                            <a:schemeClr val="bg2">
                              <a:lumMod val="10000"/>
                            </a:schemeClr>
                          </a:solidFill>
                          <a:latin typeface="Arial" panose="020B0604020202020204" pitchFamily="34" charset="0"/>
                          <a:cs typeface="Arial" panose="020B0604020202020204" pitchFamily="34" charset="0"/>
                        </a:rPr>
                        <a:t>Membantu Pembina Data</a:t>
                      </a:r>
                      <a:endParaRPr lang="en-US" sz="1100" baseline="0" dirty="0">
                        <a:solidFill>
                          <a:schemeClr val="bg2">
                            <a:lumMod val="10000"/>
                          </a:schemeClr>
                        </a:solidFill>
                        <a:latin typeface="Arial" panose="020B0604020202020204" pitchFamily="34" charset="0"/>
                        <a:cs typeface="Arial" panose="020B0604020202020204" pitchFamily="34" charset="0"/>
                      </a:endParaRPr>
                    </a:p>
                  </a:txBody>
                  <a:tcPr marL="63305" marR="63305" marT="31652" marB="31652">
                    <a:solidFill>
                      <a:schemeClr val="bg1"/>
                    </a:solidFill>
                  </a:tcPr>
                </a:tc>
                <a:extLst>
                  <a:ext uri="{0D108BD9-81ED-4DB2-BD59-A6C34878D82A}">
                    <a16:rowId xmlns:a16="http://schemas.microsoft.com/office/drawing/2014/main" val="10002"/>
                  </a:ext>
                </a:extLst>
              </a:tr>
            </a:tbl>
          </a:graphicData>
        </a:graphic>
      </p:graphicFrame>
      <p:sp>
        <p:nvSpPr>
          <p:cNvPr id="30" name="Rectangle 29">
            <a:extLst>
              <a:ext uri="{FF2B5EF4-FFF2-40B4-BE49-F238E27FC236}">
                <a16:creationId xmlns:a16="http://schemas.microsoft.com/office/drawing/2014/main" id="{1B856F55-791D-422F-BD5D-6128C2351D5B}"/>
              </a:ext>
            </a:extLst>
          </p:cNvPr>
          <p:cNvSpPr/>
          <p:nvPr/>
        </p:nvSpPr>
        <p:spPr>
          <a:xfrm>
            <a:off x="685800" y="644915"/>
            <a:ext cx="7641867" cy="36051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id-ID" sz="1200" b="1" dirty="0">
                <a:solidFill>
                  <a:sysClr val="windowText" lastClr="000000"/>
                </a:solidFill>
                <a:latin typeface="Arial" panose="020B0604020202020204" pitchFamily="34" charset="0"/>
                <a:cs typeface="Arial" panose="020B0604020202020204" pitchFamily="34" charset="0"/>
              </a:rPr>
              <a:t>PEMBINA DATA</a:t>
            </a:r>
          </a:p>
          <a:p>
            <a:pPr algn="ctr" defTabSz="685800" fontAlgn="base">
              <a:spcBef>
                <a:spcPct val="0"/>
              </a:spcBef>
              <a:spcAft>
                <a:spcPct val="0"/>
              </a:spcAft>
            </a:pPr>
            <a:r>
              <a:rPr lang="id-ID" sz="1200" b="1" dirty="0">
                <a:solidFill>
                  <a:sysClr val="windowText" lastClr="000000"/>
                </a:solidFill>
                <a:latin typeface="Arial" panose="020B0604020202020204" pitchFamily="34" charset="0"/>
                <a:cs typeface="Arial" panose="020B0604020202020204" pitchFamily="34" charset="0"/>
              </a:rPr>
              <a:t>MENTERI ESDM</a:t>
            </a:r>
            <a:endParaRPr lang="en-US" sz="1200" b="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41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C083AA-D656-DF4C-9D1D-1DBFF9CE94B6}"/>
              </a:ext>
            </a:extLst>
          </p:cNvPr>
          <p:cNvSpPr/>
          <p:nvPr/>
        </p:nvSpPr>
        <p:spPr>
          <a:xfrm>
            <a:off x="0" y="22832"/>
            <a:ext cx="9136782" cy="600075"/>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base">
              <a:spcBef>
                <a:spcPct val="0"/>
              </a:spcBef>
              <a:spcAft>
                <a:spcPct val="0"/>
              </a:spcAft>
            </a:pPr>
            <a:r>
              <a:rPr lang="en-US" sz="2100" dirty="0" err="1">
                <a:solidFill>
                  <a:prstClr val="white"/>
                </a:solidFill>
                <a:latin typeface="Franklin Gothic Medium Cond"/>
              </a:rPr>
              <a:t>Layanan</a:t>
            </a:r>
            <a:r>
              <a:rPr lang="en-US" sz="2100" dirty="0">
                <a:solidFill>
                  <a:prstClr val="white"/>
                </a:solidFill>
                <a:latin typeface="Franklin Gothic Medium Cond"/>
              </a:rPr>
              <a:t> Data</a:t>
            </a:r>
            <a:endParaRPr lang="id-ID" sz="2100" dirty="0">
              <a:solidFill>
                <a:prstClr val="white"/>
              </a:solidFill>
              <a:latin typeface="Franklin Gothic Medium Cond"/>
            </a:endParaRPr>
          </a:p>
        </p:txBody>
      </p:sp>
      <p:pic>
        <p:nvPicPr>
          <p:cNvPr id="4" name="Picture 3">
            <a:extLst>
              <a:ext uri="{FF2B5EF4-FFF2-40B4-BE49-F238E27FC236}">
                <a16:creationId xmlns:a16="http://schemas.microsoft.com/office/drawing/2014/main" id="{B7C18F32-6FEC-6847-9DB5-E28E7AD723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28" b="91530"/>
          <a:stretch/>
        </p:blipFill>
        <p:spPr>
          <a:xfrm>
            <a:off x="5976156" y="824"/>
            <a:ext cx="3167844" cy="622083"/>
          </a:xfrm>
          <a:prstGeom prst="rect">
            <a:avLst/>
          </a:prstGeom>
        </p:spPr>
      </p:pic>
      <p:pic>
        <p:nvPicPr>
          <p:cNvPr id="10" name="Content Placeholder 1">
            <a:extLst>
              <a:ext uri="{FF2B5EF4-FFF2-40B4-BE49-F238E27FC236}">
                <a16:creationId xmlns:a16="http://schemas.microsoft.com/office/drawing/2014/main" id="{197CF344-C57A-B145-BD24-43F5114364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69" t="14068" r="16301" b="11521"/>
          <a:stretch/>
        </p:blipFill>
        <p:spPr>
          <a:xfrm>
            <a:off x="119196" y="1068818"/>
            <a:ext cx="1917667" cy="1404156"/>
          </a:xfrm>
          <a:prstGeom prst="rect">
            <a:avLst/>
          </a:prstGeom>
          <a:ln w="34925">
            <a:noFill/>
          </a:ln>
        </p:spPr>
      </p:pic>
      <p:pic>
        <p:nvPicPr>
          <p:cNvPr id="15" name="Picture 14">
            <a:extLst>
              <a:ext uri="{FF2B5EF4-FFF2-40B4-BE49-F238E27FC236}">
                <a16:creationId xmlns:a16="http://schemas.microsoft.com/office/drawing/2014/main" id="{161997BD-55EC-2941-80A5-B96189C8B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51" t="23327" r="23697" b="13056"/>
          <a:stretch/>
        </p:blipFill>
        <p:spPr>
          <a:xfrm>
            <a:off x="5976157" y="1068818"/>
            <a:ext cx="2263328" cy="1435205"/>
          </a:xfrm>
          <a:prstGeom prst="rect">
            <a:avLst/>
          </a:prstGeom>
          <a:ln w="34925">
            <a:solidFill>
              <a:schemeClr val="accent1"/>
            </a:solidFill>
          </a:ln>
        </p:spPr>
      </p:pic>
      <p:pic>
        <p:nvPicPr>
          <p:cNvPr id="17" name="Picture 16">
            <a:extLst>
              <a:ext uri="{FF2B5EF4-FFF2-40B4-BE49-F238E27FC236}">
                <a16:creationId xmlns:a16="http://schemas.microsoft.com/office/drawing/2014/main" id="{BF2F95F0-0B43-1744-92FB-17C6DEB561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650" r="1445" b="27450"/>
          <a:stretch/>
        </p:blipFill>
        <p:spPr bwMode="auto">
          <a:xfrm>
            <a:off x="128828" y="3209297"/>
            <a:ext cx="1967610" cy="1435205"/>
          </a:xfrm>
          <a:prstGeom prst="rect">
            <a:avLst/>
          </a:prstGeom>
          <a:solidFill>
            <a:schemeClr val="tx1"/>
          </a:solidFill>
          <a:ln w="38100">
            <a:solidFill>
              <a:schemeClr val="accent1"/>
            </a:solid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0A718B33-520E-49AE-B39D-584607C5B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7138" y="3143250"/>
            <a:ext cx="3581631" cy="1590328"/>
          </a:xfrm>
          <a:prstGeom prst="rect">
            <a:avLst/>
          </a:prstGeom>
        </p:spPr>
      </p:pic>
      <p:sp>
        <p:nvSpPr>
          <p:cNvPr id="2" name="TextBox 1">
            <a:extLst>
              <a:ext uri="{FF2B5EF4-FFF2-40B4-BE49-F238E27FC236}">
                <a16:creationId xmlns:a16="http://schemas.microsoft.com/office/drawing/2014/main" id="{EBAD3457-E97E-4BE9-B174-DABBEC6B8933}"/>
              </a:ext>
            </a:extLst>
          </p:cNvPr>
          <p:cNvSpPr txBox="1"/>
          <p:nvPr/>
        </p:nvSpPr>
        <p:spPr>
          <a:xfrm>
            <a:off x="103143" y="2750835"/>
            <a:ext cx="1993295" cy="415498"/>
          </a:xfrm>
          <a:prstGeom prst="rect">
            <a:avLst/>
          </a:prstGeom>
          <a:noFill/>
        </p:spPr>
        <p:txBody>
          <a:bodyPr wrap="square" rtlCol="0">
            <a:spAutoFit/>
          </a:bodyPr>
          <a:lstStyle/>
          <a:p>
            <a:pPr algn="ctr" defTabSz="685800" fontAlgn="base">
              <a:spcBef>
                <a:spcPct val="0"/>
              </a:spcBef>
              <a:spcAft>
                <a:spcPct val="0"/>
              </a:spcAft>
            </a:pPr>
            <a:r>
              <a:rPr lang="en-US" sz="1050" b="1" dirty="0" err="1">
                <a:solidFill>
                  <a:prstClr val="black"/>
                </a:solidFill>
                <a:latin typeface="Arial" pitchFamily="34" charset="0"/>
                <a:cs typeface="Arial" pitchFamily="34" charset="0"/>
              </a:rPr>
              <a:t>Penyampaian</a:t>
            </a:r>
            <a:r>
              <a:rPr lang="en-US" sz="1050" b="1" dirty="0">
                <a:solidFill>
                  <a:prstClr val="black"/>
                </a:solidFill>
                <a:latin typeface="Arial" pitchFamily="34" charset="0"/>
                <a:cs typeface="Arial" pitchFamily="34" charset="0"/>
              </a:rPr>
              <a:t> data JODI Oil &amp; Gas </a:t>
            </a:r>
            <a:r>
              <a:rPr lang="en-US" sz="1050" b="1" dirty="0" err="1">
                <a:solidFill>
                  <a:prstClr val="black"/>
                </a:solidFill>
                <a:latin typeface="Arial" pitchFamily="34" charset="0"/>
                <a:cs typeface="Arial" pitchFamily="34" charset="0"/>
              </a:rPr>
              <a:t>Bumi</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setiap</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bulan</a:t>
            </a:r>
            <a:endParaRPr lang="en-GB" sz="1050" b="1" dirty="0">
              <a:solidFill>
                <a:prstClr val="black"/>
              </a:solidFill>
              <a:latin typeface="Arial" pitchFamily="34" charset="0"/>
              <a:cs typeface="Arial" pitchFamily="34" charset="0"/>
            </a:endParaRPr>
          </a:p>
        </p:txBody>
      </p:sp>
      <p:sp>
        <p:nvSpPr>
          <p:cNvPr id="18" name="TextBox 17">
            <a:extLst>
              <a:ext uri="{FF2B5EF4-FFF2-40B4-BE49-F238E27FC236}">
                <a16:creationId xmlns:a16="http://schemas.microsoft.com/office/drawing/2014/main" id="{DAD6DC4B-2991-40E1-A5F8-B121F56187A9}"/>
              </a:ext>
            </a:extLst>
          </p:cNvPr>
          <p:cNvSpPr txBox="1"/>
          <p:nvPr/>
        </p:nvSpPr>
        <p:spPr>
          <a:xfrm>
            <a:off x="2705386" y="820987"/>
            <a:ext cx="1993295" cy="415498"/>
          </a:xfrm>
          <a:prstGeom prst="rect">
            <a:avLst/>
          </a:prstGeom>
          <a:noFill/>
        </p:spPr>
        <p:txBody>
          <a:bodyPr wrap="square" rtlCol="0">
            <a:spAutoFit/>
          </a:bodyPr>
          <a:lstStyle/>
          <a:p>
            <a:pPr defTabSz="685800" fontAlgn="base">
              <a:spcBef>
                <a:spcPct val="0"/>
              </a:spcBef>
              <a:spcAft>
                <a:spcPct val="0"/>
              </a:spcAft>
            </a:pPr>
            <a:r>
              <a:rPr lang="en-US" sz="1050" b="1" dirty="0" err="1">
                <a:solidFill>
                  <a:prstClr val="black"/>
                </a:solidFill>
                <a:latin typeface="Arial" pitchFamily="34" charset="0"/>
                <a:cs typeface="Arial" pitchFamily="34" charset="0"/>
              </a:rPr>
              <a:t>Publikasi</a:t>
            </a:r>
            <a:r>
              <a:rPr lang="en-US" sz="1050" b="1" dirty="0">
                <a:solidFill>
                  <a:prstClr val="black"/>
                </a:solidFill>
                <a:latin typeface="Arial" pitchFamily="34" charset="0"/>
                <a:cs typeface="Arial" pitchFamily="34" charset="0"/>
              </a:rPr>
              <a:t> HESSI </a:t>
            </a:r>
            <a:r>
              <a:rPr lang="en-US" sz="1050" b="1" dirty="0" err="1">
                <a:solidFill>
                  <a:prstClr val="black"/>
                </a:solidFill>
                <a:latin typeface="Arial" pitchFamily="34" charset="0"/>
                <a:cs typeface="Arial" pitchFamily="34" charset="0"/>
              </a:rPr>
              <a:t>setiap</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tahun</a:t>
            </a:r>
            <a:endParaRPr lang="en-GB" sz="1050" b="1" dirty="0">
              <a:solidFill>
                <a:prstClr val="black"/>
              </a:solidFill>
              <a:latin typeface="Arial" pitchFamily="34" charset="0"/>
              <a:cs typeface="Arial" pitchFamily="34" charset="0"/>
            </a:endParaRPr>
          </a:p>
        </p:txBody>
      </p:sp>
      <p:sp>
        <p:nvSpPr>
          <p:cNvPr id="20" name="TextBox 19">
            <a:extLst>
              <a:ext uri="{FF2B5EF4-FFF2-40B4-BE49-F238E27FC236}">
                <a16:creationId xmlns:a16="http://schemas.microsoft.com/office/drawing/2014/main" id="{0C1B80B9-E0AE-42FA-B897-C15AFA78DDD8}"/>
              </a:ext>
            </a:extLst>
          </p:cNvPr>
          <p:cNvSpPr txBox="1"/>
          <p:nvPr/>
        </p:nvSpPr>
        <p:spPr>
          <a:xfrm>
            <a:off x="78742" y="693435"/>
            <a:ext cx="1993295" cy="415498"/>
          </a:xfrm>
          <a:prstGeom prst="rect">
            <a:avLst/>
          </a:prstGeom>
          <a:noFill/>
        </p:spPr>
        <p:txBody>
          <a:bodyPr wrap="square" rtlCol="0">
            <a:spAutoFit/>
          </a:bodyPr>
          <a:lstStyle/>
          <a:p>
            <a:pPr algn="ctr" defTabSz="685800" fontAlgn="base">
              <a:spcBef>
                <a:spcPct val="0"/>
              </a:spcBef>
              <a:spcAft>
                <a:spcPct val="0"/>
              </a:spcAft>
            </a:pPr>
            <a:r>
              <a:rPr lang="en-US" sz="1050" b="1" dirty="0" err="1">
                <a:solidFill>
                  <a:prstClr val="black"/>
                </a:solidFill>
                <a:latin typeface="Arial" pitchFamily="34" charset="0"/>
                <a:cs typeface="Arial" pitchFamily="34" charset="0"/>
              </a:rPr>
              <a:t>Publikasi</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Buku</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Saku</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setiap</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bulan</a:t>
            </a:r>
            <a:endParaRPr lang="en-GB" sz="1050" b="1" dirty="0">
              <a:solidFill>
                <a:prstClr val="black"/>
              </a:solidFill>
              <a:latin typeface="Arial" pitchFamily="34" charset="0"/>
              <a:cs typeface="Arial" pitchFamily="34" charset="0"/>
            </a:endParaRPr>
          </a:p>
        </p:txBody>
      </p:sp>
      <p:sp>
        <p:nvSpPr>
          <p:cNvPr id="5" name="TextBox 4">
            <a:extLst>
              <a:ext uri="{FF2B5EF4-FFF2-40B4-BE49-F238E27FC236}">
                <a16:creationId xmlns:a16="http://schemas.microsoft.com/office/drawing/2014/main" id="{28AC24AD-F862-4F92-BBCF-0433E6505524}"/>
              </a:ext>
            </a:extLst>
          </p:cNvPr>
          <p:cNvSpPr txBox="1"/>
          <p:nvPr/>
        </p:nvSpPr>
        <p:spPr>
          <a:xfrm>
            <a:off x="5958819" y="624779"/>
            <a:ext cx="2263328" cy="415498"/>
          </a:xfrm>
          <a:prstGeom prst="rect">
            <a:avLst/>
          </a:prstGeom>
          <a:noFill/>
        </p:spPr>
        <p:txBody>
          <a:bodyPr wrap="square" rtlCol="0">
            <a:spAutoFit/>
          </a:bodyPr>
          <a:lstStyle/>
          <a:p>
            <a:pPr algn="ctr" defTabSz="685800" fontAlgn="base">
              <a:spcBef>
                <a:spcPct val="0"/>
              </a:spcBef>
              <a:spcAft>
                <a:spcPct val="0"/>
              </a:spcAft>
            </a:pPr>
            <a:r>
              <a:rPr lang="en-US" sz="1050" b="1" dirty="0" err="1">
                <a:solidFill>
                  <a:prstClr val="black"/>
                </a:solidFill>
                <a:latin typeface="Arial" pitchFamily="34" charset="0"/>
                <a:cs typeface="Arial" pitchFamily="34" charset="0"/>
              </a:rPr>
              <a:t>Informasi</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terkini</a:t>
            </a:r>
            <a:r>
              <a:rPr lang="en-US" sz="1050" b="1" dirty="0">
                <a:solidFill>
                  <a:prstClr val="black"/>
                </a:solidFill>
                <a:latin typeface="Arial" pitchFamily="34" charset="0"/>
                <a:cs typeface="Arial" pitchFamily="34" charset="0"/>
              </a:rPr>
              <a:t> </a:t>
            </a:r>
            <a:r>
              <a:rPr lang="en-US" sz="1050" b="1" dirty="0" err="1">
                <a:solidFill>
                  <a:prstClr val="black"/>
                </a:solidFill>
                <a:latin typeface="Arial" pitchFamily="34" charset="0"/>
                <a:cs typeface="Arial" pitchFamily="34" charset="0"/>
              </a:rPr>
              <a:t>Sektor</a:t>
            </a:r>
            <a:r>
              <a:rPr lang="en-US" sz="1050" b="1" dirty="0">
                <a:solidFill>
                  <a:prstClr val="black"/>
                </a:solidFill>
                <a:latin typeface="Arial" pitchFamily="34" charset="0"/>
                <a:cs typeface="Arial" pitchFamily="34" charset="0"/>
              </a:rPr>
              <a:t> ESDM </a:t>
            </a:r>
          </a:p>
          <a:p>
            <a:pPr algn="ctr" defTabSz="685800" fontAlgn="base">
              <a:spcBef>
                <a:spcPct val="0"/>
              </a:spcBef>
              <a:spcAft>
                <a:spcPct val="0"/>
              </a:spcAft>
            </a:pPr>
            <a:r>
              <a:rPr lang="en-US" sz="1050" b="1" dirty="0">
                <a:solidFill>
                  <a:prstClr val="black"/>
                </a:solidFill>
                <a:latin typeface="Arial" pitchFamily="34" charset="0"/>
                <a:cs typeface="Arial" pitchFamily="34" charset="0"/>
              </a:rPr>
              <a:t>pada https://www.esdm.go.id</a:t>
            </a:r>
          </a:p>
        </p:txBody>
      </p:sp>
      <p:sp>
        <p:nvSpPr>
          <p:cNvPr id="21" name="TextBox 20">
            <a:extLst>
              <a:ext uri="{FF2B5EF4-FFF2-40B4-BE49-F238E27FC236}">
                <a16:creationId xmlns:a16="http://schemas.microsoft.com/office/drawing/2014/main" id="{0C09F99B-D329-4422-9F7D-EBF951178E76}"/>
              </a:ext>
            </a:extLst>
          </p:cNvPr>
          <p:cNvSpPr txBox="1"/>
          <p:nvPr/>
        </p:nvSpPr>
        <p:spPr>
          <a:xfrm>
            <a:off x="5339159" y="2912417"/>
            <a:ext cx="3705118" cy="253916"/>
          </a:xfrm>
          <a:prstGeom prst="rect">
            <a:avLst/>
          </a:prstGeom>
          <a:noFill/>
        </p:spPr>
        <p:txBody>
          <a:bodyPr wrap="square" rtlCol="0">
            <a:spAutoFit/>
          </a:bodyPr>
          <a:lstStyle/>
          <a:p>
            <a:pPr algn="ctr" defTabSz="685800" fontAlgn="base">
              <a:spcBef>
                <a:spcPct val="0"/>
              </a:spcBef>
              <a:spcAft>
                <a:spcPct val="0"/>
              </a:spcAft>
            </a:pPr>
            <a:r>
              <a:rPr lang="en-US" sz="1050" b="1" dirty="0" err="1">
                <a:solidFill>
                  <a:prstClr val="black"/>
                </a:solidFill>
                <a:latin typeface="Arial" pitchFamily="34" charset="0"/>
                <a:cs typeface="Arial" pitchFamily="34" charset="0"/>
              </a:rPr>
              <a:t>Informasi</a:t>
            </a:r>
            <a:r>
              <a:rPr lang="en-US" sz="1050" b="1" dirty="0">
                <a:solidFill>
                  <a:prstClr val="black"/>
                </a:solidFill>
                <a:latin typeface="Arial" pitchFamily="34" charset="0"/>
                <a:cs typeface="Arial" pitchFamily="34" charset="0"/>
              </a:rPr>
              <a:t> data </a:t>
            </a:r>
            <a:r>
              <a:rPr lang="en-US" sz="1050" b="1" dirty="0" err="1">
                <a:solidFill>
                  <a:prstClr val="black"/>
                </a:solidFill>
                <a:latin typeface="Arial" pitchFamily="34" charset="0"/>
                <a:cs typeface="Arial" pitchFamily="34" charset="0"/>
              </a:rPr>
              <a:t>spasial</a:t>
            </a:r>
            <a:r>
              <a:rPr lang="en-US" sz="1050" b="1" dirty="0">
                <a:solidFill>
                  <a:prstClr val="black"/>
                </a:solidFill>
                <a:latin typeface="Arial" pitchFamily="34" charset="0"/>
                <a:cs typeface="Arial" pitchFamily="34" charset="0"/>
              </a:rPr>
              <a:t> pada Geoportal ESDM One Map.</a:t>
            </a:r>
          </a:p>
        </p:txBody>
      </p:sp>
      <p:pic>
        <p:nvPicPr>
          <p:cNvPr id="6" name="Picture 5"/>
          <p:cNvPicPr>
            <a:picLocks noChangeAspect="1"/>
          </p:cNvPicPr>
          <p:nvPr/>
        </p:nvPicPr>
        <p:blipFill rotWithShape="1">
          <a:blip r:embed="rId7"/>
          <a:srcRect l="25835" t="12963" r="40948" b="4074"/>
          <a:stretch/>
        </p:blipFill>
        <p:spPr>
          <a:xfrm>
            <a:off x="2619470" y="1085850"/>
            <a:ext cx="2196657" cy="3086100"/>
          </a:xfrm>
          <a:prstGeom prst="rect">
            <a:avLst/>
          </a:prstGeom>
        </p:spPr>
      </p:pic>
    </p:spTree>
    <p:extLst>
      <p:ext uri="{BB962C8B-B14F-4D97-AF65-F5344CB8AC3E}">
        <p14:creationId xmlns:p14="http://schemas.microsoft.com/office/powerpoint/2010/main" val="689174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6ED623-9655-4DEA-8FD7-C7C146F5316B}"/>
              </a:ext>
            </a:extLst>
          </p:cNvPr>
          <p:cNvSpPr/>
          <p:nvPr/>
        </p:nvSpPr>
        <p:spPr>
          <a:xfrm>
            <a:off x="0" y="189313"/>
            <a:ext cx="9144000" cy="4326731"/>
          </a:xfrm>
          <a:prstGeom prst="rect">
            <a:avLst/>
          </a:prstGeom>
          <a:solidFill>
            <a:srgbClr val="F5F7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id-ID" sz="1350">
              <a:solidFill>
                <a:prstClr val="white"/>
              </a:solidFill>
              <a:latin typeface="Calibri"/>
            </a:endParaRPr>
          </a:p>
        </p:txBody>
      </p:sp>
      <p:pic>
        <p:nvPicPr>
          <p:cNvPr id="62467" name="Picture 10">
            <a:extLst>
              <a:ext uri="{FF2B5EF4-FFF2-40B4-BE49-F238E27FC236}">
                <a16:creationId xmlns:a16="http://schemas.microsoft.com/office/drawing/2014/main" id="{31831551-5063-4009-84AE-B347F2F62BC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4575" y="189311"/>
            <a:ext cx="1139429" cy="310754"/>
          </a:xfrm>
          <a:prstGeom prst="rect">
            <a:avLst/>
          </a:prstGeom>
          <a:solidFill>
            <a:srgbClr val="F5F7F6"/>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61444" name="Group 1">
            <a:extLst>
              <a:ext uri="{FF2B5EF4-FFF2-40B4-BE49-F238E27FC236}">
                <a16:creationId xmlns:a16="http://schemas.microsoft.com/office/drawing/2014/main" id="{E901D1E6-CFA9-467D-BDDF-425A9998F58F}"/>
              </a:ext>
            </a:extLst>
          </p:cNvPr>
          <p:cNvGrpSpPr>
            <a:grpSpLocks/>
          </p:cNvGrpSpPr>
          <p:nvPr/>
        </p:nvGrpSpPr>
        <p:grpSpPr bwMode="auto">
          <a:xfrm>
            <a:off x="2102652" y="1543052"/>
            <a:ext cx="4737497" cy="2982515"/>
            <a:chOff x="1475656" y="1584496"/>
            <a:chExt cx="6179706" cy="3929425"/>
          </a:xfrm>
          <a:solidFill>
            <a:srgbClr val="F2F2F2"/>
          </a:solidFill>
        </p:grpSpPr>
        <p:pic>
          <p:nvPicPr>
            <p:cNvPr id="61446" name="Picture 5" descr="C:\Users\User\Downloads\WhatsApp Image 2017-11-30 at 7.15.52 AM.jpeg">
              <a:extLst>
                <a:ext uri="{FF2B5EF4-FFF2-40B4-BE49-F238E27FC236}">
                  <a16:creationId xmlns:a16="http://schemas.microsoft.com/office/drawing/2014/main" id="{6DDE9F0C-CE91-4856-94C5-72D374914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5656" y="1584496"/>
              <a:ext cx="6179706" cy="39294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73734" name="Picture 6">
              <a:extLst>
                <a:ext uri="{FF2B5EF4-FFF2-40B4-BE49-F238E27FC236}">
                  <a16:creationId xmlns:a16="http://schemas.microsoft.com/office/drawing/2014/main" id="{64ADCDFB-2719-4FC7-9FF4-99681474980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39709" y="2488067"/>
              <a:ext cx="818984" cy="731520"/>
            </a:xfrm>
            <a:prstGeom prst="ellipse">
              <a:avLst/>
            </a:prstGeom>
            <a:gr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A640362-C8D6-40B4-8D5F-52E51452F3A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6532118" y="2432755"/>
              <a:ext cx="818985" cy="794438"/>
            </a:xfrm>
            <a:prstGeom prst="ellipse">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1EDB7615-F1F2-44E5-977E-3CA3E631CC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3571839" y="4373055"/>
              <a:ext cx="834887" cy="794438"/>
            </a:xfrm>
            <a:prstGeom prst="ellipse">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EA0362C5-EF1C-4959-AE92-7D87950FC8F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2491719" y="3534344"/>
              <a:ext cx="834887" cy="794438"/>
            </a:xfrm>
            <a:prstGeom prst="ellipse">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C24DDA20-5A2B-44DA-ADC9-C7F54069790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5876095" y="3502538"/>
              <a:ext cx="834887" cy="794438"/>
            </a:xfrm>
            <a:prstGeom prst="ellipse">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73736" name="Picture 8" descr="Image result for Line Icon">
              <a:extLst>
                <a:ext uri="{FF2B5EF4-FFF2-40B4-BE49-F238E27FC236}">
                  <a16:creationId xmlns:a16="http://schemas.microsoft.com/office/drawing/2014/main" id="{455FB5DC-B1F3-4EEF-BF3D-A44D5F6F645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84649" y="4404925"/>
              <a:ext cx="746666" cy="746666"/>
            </a:xfrm>
            <a:prstGeom prst="ellipse">
              <a:avLst/>
            </a:prstGeom>
            <a:grpFill/>
          </p:spPr>
        </p:pic>
      </p:grpSp>
      <p:pic>
        <p:nvPicPr>
          <p:cNvPr id="62469" name="Picture 5" descr="C:\Users\User\Downloads\WhatsApp Image 2017-11-30 at 7.15.52 AM.jpeg">
            <a:extLst>
              <a:ext uri="{FF2B5EF4-FFF2-40B4-BE49-F238E27FC236}">
                <a16:creationId xmlns:a16="http://schemas.microsoft.com/office/drawing/2014/main" id="{26A104EF-DDBF-4398-8465-3650355FD70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749531" y="4149324"/>
            <a:ext cx="1106090" cy="38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007604" y="285750"/>
            <a:ext cx="6972300" cy="1338828"/>
          </a:xfrm>
          <a:prstGeom prst="rect">
            <a:avLst/>
          </a:prstGeom>
          <a:noFill/>
        </p:spPr>
        <p:txBody>
          <a:bodyPr wrap="square" rtlCol="0">
            <a:spAutoFit/>
          </a:bodyPr>
          <a:lstStyle/>
          <a:p>
            <a:pPr algn="ctr" defTabSz="685800" fontAlgn="base">
              <a:spcBef>
                <a:spcPct val="0"/>
              </a:spcBef>
              <a:spcAft>
                <a:spcPct val="0"/>
              </a:spcAft>
              <a:defRPr/>
            </a:pPr>
            <a:r>
              <a:rPr lang="id-ID" sz="3600" dirty="0">
                <a:solidFill>
                  <a:prstClr val="black"/>
                </a:solidFill>
                <a:latin typeface="Arial" pitchFamily="34" charset="0"/>
                <a:cs typeface="Arial" pitchFamily="34" charset="0"/>
              </a:rPr>
              <a:t>Terima Kasih </a:t>
            </a:r>
          </a:p>
          <a:p>
            <a:pPr algn="ctr" defTabSz="685800" fontAlgn="base">
              <a:spcBef>
                <a:spcPct val="0"/>
              </a:spcBef>
              <a:spcAft>
                <a:spcPct val="0"/>
              </a:spcAft>
              <a:defRPr/>
            </a:pPr>
            <a:r>
              <a:rPr lang="id-ID" sz="2100" dirty="0">
                <a:solidFill>
                  <a:prstClr val="black"/>
                </a:solidFill>
                <a:latin typeface="Arial" pitchFamily="34" charset="0"/>
                <a:cs typeface="Arial" pitchFamily="34" charset="0"/>
              </a:rPr>
              <a:t>&amp;</a:t>
            </a:r>
            <a:r>
              <a:rPr lang="id-ID" sz="1200" dirty="0">
                <a:solidFill>
                  <a:prstClr val="black"/>
                </a:solidFill>
                <a:latin typeface="Arial" pitchFamily="34" charset="0"/>
                <a:cs typeface="Arial" pitchFamily="34" charset="0"/>
              </a:rPr>
              <a:t> </a:t>
            </a:r>
          </a:p>
          <a:p>
            <a:pPr algn="ctr" defTabSz="685800" fontAlgn="base">
              <a:spcBef>
                <a:spcPct val="0"/>
              </a:spcBef>
              <a:spcAft>
                <a:spcPct val="0"/>
              </a:spcAft>
              <a:defRPr/>
            </a:pPr>
            <a:r>
              <a:rPr lang="id-ID" sz="2400" dirty="0">
                <a:solidFill>
                  <a:prstClr val="black"/>
                </a:solidFill>
                <a:latin typeface="Arial" pitchFamily="34" charset="0"/>
                <a:cs typeface="Arial" pitchFamily="34" charset="0"/>
              </a:rPr>
              <a:t>Follow Kami</a:t>
            </a:r>
            <a:endParaRPr lang="en-US" sz="2400" dirty="0">
              <a:solidFill>
                <a:prstClr val="black"/>
              </a:solidFill>
              <a:latin typeface="Arial" pitchFamily="34" charset="0"/>
              <a:cs typeface="Arial" pitchFamily="34" charset="0"/>
            </a:endParaRPr>
          </a:p>
        </p:txBody>
      </p:sp>
      <p:pic>
        <p:nvPicPr>
          <p:cNvPr id="5" name="Picture 4" descr="Logo-ContactCenter5-136-01.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3034" y="2857500"/>
            <a:ext cx="1790385" cy="1790385"/>
          </a:xfrm>
          <a:prstGeom prst="rect">
            <a:avLst/>
          </a:prstGeom>
        </p:spPr>
      </p:pic>
    </p:spTree>
    <p:extLst>
      <p:ext uri="{BB962C8B-B14F-4D97-AF65-F5344CB8AC3E}">
        <p14:creationId xmlns:p14="http://schemas.microsoft.com/office/powerpoint/2010/main" val="2186415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EDFF9047-8FA8-4B78-873F-A9B0E24C4060}"/>
              </a:ext>
            </a:extLst>
          </p:cNvPr>
          <p:cNvSpPr>
            <a:spLocks noGrp="1"/>
          </p:cNvSpPr>
          <p:nvPr>
            <p:ph type="ctrTitle"/>
          </p:nvPr>
        </p:nvSpPr>
        <p:spPr>
          <a:xfrm>
            <a:off x="248064" y="1074910"/>
            <a:ext cx="5131356" cy="1600199"/>
          </a:xfrm>
        </p:spPr>
        <p:txBody>
          <a:bodyPr anchor="ctr">
            <a:normAutofit/>
          </a:bodyPr>
          <a:lstStyle/>
          <a:p>
            <a:pPr algn="ctr"/>
            <a:r>
              <a:rPr lang="en-GB" sz="3000"/>
              <a:t>Data efisiensi energi</a:t>
            </a:r>
          </a:p>
        </p:txBody>
      </p:sp>
      <p:sp>
        <p:nvSpPr>
          <p:cNvPr id="32" name="Subtitle 31">
            <a:extLst>
              <a:ext uri="{FF2B5EF4-FFF2-40B4-BE49-F238E27FC236}">
                <a16:creationId xmlns:a16="http://schemas.microsoft.com/office/drawing/2014/main" id="{0D638BCE-7488-46B4-B278-6F44CDAFD86C}"/>
              </a:ext>
            </a:extLst>
          </p:cNvPr>
          <p:cNvSpPr>
            <a:spLocks noGrp="1"/>
          </p:cNvSpPr>
          <p:nvPr>
            <p:ph type="subTitle" idx="1"/>
          </p:nvPr>
        </p:nvSpPr>
        <p:spPr>
          <a:xfrm>
            <a:off x="920017" y="3209427"/>
            <a:ext cx="4459403" cy="725687"/>
          </a:xfrm>
        </p:spPr>
        <p:txBody>
          <a:bodyPr>
            <a:noAutofit/>
          </a:bodyPr>
          <a:lstStyle/>
          <a:p>
            <a:pPr algn="ctr">
              <a:spcBef>
                <a:spcPts val="600"/>
              </a:spcBef>
            </a:pPr>
            <a:r>
              <a:rPr lang="en-GB" sz="1200" dirty="0"/>
              <a:t>Devi </a:t>
            </a:r>
            <a:r>
              <a:rPr lang="en-GB" sz="1200" dirty="0" err="1"/>
              <a:t>Laksmi</a:t>
            </a:r>
            <a:r>
              <a:rPr lang="en-GB" sz="1200" dirty="0"/>
              <a:t> </a:t>
            </a:r>
            <a:r>
              <a:rPr lang="en-GB" sz="1200" dirty="0" err="1"/>
              <a:t>Zafilus</a:t>
            </a:r>
            <a:endParaRPr lang="en-GB" sz="1200" dirty="0"/>
          </a:p>
          <a:p>
            <a:pPr algn="ctr">
              <a:spcBef>
                <a:spcPts val="600"/>
              </a:spcBef>
            </a:pPr>
            <a:r>
              <a:rPr lang="en-GB" sz="1200" dirty="0" err="1"/>
              <a:t>Koordinator</a:t>
            </a:r>
            <a:r>
              <a:rPr lang="en-GB" sz="1200" dirty="0"/>
              <a:t> </a:t>
            </a:r>
            <a:r>
              <a:rPr lang="en-GB" sz="1200" dirty="0" err="1"/>
              <a:t>Kelompok</a:t>
            </a:r>
            <a:r>
              <a:rPr lang="en-GB" sz="1200" dirty="0"/>
              <a:t> </a:t>
            </a:r>
            <a:r>
              <a:rPr lang="en-GB" sz="1200" dirty="0" err="1"/>
              <a:t>Penyiapan</a:t>
            </a:r>
            <a:r>
              <a:rPr lang="en-GB" sz="1200" dirty="0"/>
              <a:t> Program Konservasi Energi</a:t>
            </a:r>
          </a:p>
          <a:p>
            <a:pPr algn="ctr">
              <a:spcBef>
                <a:spcPts val="600"/>
              </a:spcBef>
            </a:pPr>
            <a:r>
              <a:rPr lang="en-GB" sz="1200" dirty="0"/>
              <a:t>Direktorat Konservasi Energi</a:t>
            </a:r>
          </a:p>
        </p:txBody>
      </p:sp>
      <p:sp>
        <p:nvSpPr>
          <p:cNvPr id="33" name="Text Placeholder 32">
            <a:extLst>
              <a:ext uri="{FF2B5EF4-FFF2-40B4-BE49-F238E27FC236}">
                <a16:creationId xmlns:a16="http://schemas.microsoft.com/office/drawing/2014/main" id="{DBF7B44F-AADA-4859-9731-7B4E6DCA4860}"/>
              </a:ext>
            </a:extLst>
          </p:cNvPr>
          <p:cNvSpPr>
            <a:spLocks noGrp="1"/>
          </p:cNvSpPr>
          <p:nvPr>
            <p:ph type="body" sz="quarter" idx="14"/>
          </p:nvPr>
        </p:nvSpPr>
        <p:spPr>
          <a:xfrm>
            <a:off x="339214" y="2614114"/>
            <a:ext cx="5131356" cy="595313"/>
          </a:xfrm>
        </p:spPr>
        <p:txBody>
          <a:bodyPr>
            <a:normAutofit fontScale="70000" lnSpcReduction="20000"/>
          </a:bodyPr>
          <a:lstStyle/>
          <a:p>
            <a:pPr algn="ctr">
              <a:spcBef>
                <a:spcPts val="0"/>
              </a:spcBef>
              <a:spcAft>
                <a:spcPts val="900"/>
              </a:spcAft>
            </a:pPr>
            <a:r>
              <a:rPr lang="en-GB" sz="1950"/>
              <a:t>Webinar Peluncuran Kursus </a:t>
            </a:r>
            <a:r>
              <a:rPr lang="en-GB" sz="1950" i="1"/>
              <a:t>Online</a:t>
            </a:r>
          </a:p>
          <a:p>
            <a:pPr algn="ctr">
              <a:spcBef>
                <a:spcPts val="0"/>
              </a:spcBef>
              <a:spcAft>
                <a:spcPts val="2700"/>
              </a:spcAft>
            </a:pPr>
            <a:r>
              <a:rPr lang="en-GB" sz="2475"/>
              <a:t>“Indikator Efisiensi Energi Indonesia”</a:t>
            </a:r>
          </a:p>
        </p:txBody>
      </p:sp>
      <p:pic>
        <p:nvPicPr>
          <p:cNvPr id="41" name="Picture 2" descr="Image result for LOGo esdm">
            <a:extLst>
              <a:ext uri="{FF2B5EF4-FFF2-40B4-BE49-F238E27FC236}">
                <a16:creationId xmlns:a16="http://schemas.microsoft.com/office/drawing/2014/main" id="{35077B2F-2EB3-48B9-8258-B95FA66A215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5345" y="158173"/>
            <a:ext cx="647909" cy="61705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F1327B6E-866F-4320-B00D-15B1D2E5E547}"/>
              </a:ext>
            </a:extLst>
          </p:cNvPr>
          <p:cNvSpPr txBox="1"/>
          <p:nvPr/>
        </p:nvSpPr>
        <p:spPr>
          <a:xfrm>
            <a:off x="1020781" y="254265"/>
            <a:ext cx="7354492" cy="553998"/>
          </a:xfrm>
          <a:prstGeom prst="rect">
            <a:avLst/>
          </a:prstGeom>
          <a:noFill/>
        </p:spPr>
        <p:txBody>
          <a:bodyPr wrap="square" rtlCol="0">
            <a:spAutoFit/>
          </a:bodyPr>
          <a:lstStyle/>
          <a:p>
            <a:pPr algn="ctr" defTabSz="685800">
              <a:defRPr/>
            </a:pPr>
            <a:r>
              <a:rPr lang="en-GB" sz="1500" b="1" dirty="0">
                <a:solidFill>
                  <a:prstClr val="black"/>
                </a:solidFill>
                <a:latin typeface="Bahnschrift" panose="020B0502040204020203" pitchFamily="34" charset="0"/>
              </a:rPr>
              <a:t>KEMENTERIAN ENERGI DAN SUMBER DAYA MINERAL</a:t>
            </a:r>
          </a:p>
          <a:p>
            <a:pPr defTabSz="685800">
              <a:defRPr/>
            </a:pPr>
            <a:r>
              <a:rPr lang="en-GB" sz="1500" b="1" dirty="0">
                <a:solidFill>
                  <a:prstClr val="black"/>
                </a:solidFill>
                <a:latin typeface="Bahnschrift" panose="020B0502040204020203" pitchFamily="34" charset="0"/>
              </a:rPr>
              <a:t>DIREKTORAT JENDERAL ENERGI BARU, TERBARUKAN DAN KONSERVASI ENERGI</a:t>
            </a:r>
          </a:p>
        </p:txBody>
      </p:sp>
      <p:pic>
        <p:nvPicPr>
          <p:cNvPr id="5" name="Picture 4">
            <a:extLst>
              <a:ext uri="{FF2B5EF4-FFF2-40B4-BE49-F238E27FC236}">
                <a16:creationId xmlns:a16="http://schemas.microsoft.com/office/drawing/2014/main" id="{6436C875-B86A-4054-81C0-11AB77CB916B}"/>
              </a:ext>
            </a:extLst>
          </p:cNvPr>
          <p:cNvPicPr>
            <a:picLocks noChangeAspect="1"/>
          </p:cNvPicPr>
          <p:nvPr/>
        </p:nvPicPr>
        <p:blipFill>
          <a:blip r:embed="rId3"/>
          <a:stretch>
            <a:fillRect/>
          </a:stretch>
        </p:blipFill>
        <p:spPr>
          <a:xfrm>
            <a:off x="5212081" y="964077"/>
            <a:ext cx="3931920" cy="4179424"/>
          </a:xfrm>
          <a:prstGeom prst="rect">
            <a:avLst/>
          </a:prstGeom>
          <a:noFill/>
        </p:spPr>
      </p:pic>
    </p:spTree>
    <p:extLst>
      <p:ext uri="{BB962C8B-B14F-4D97-AF65-F5344CB8AC3E}">
        <p14:creationId xmlns:p14="http://schemas.microsoft.com/office/powerpoint/2010/main" val="1985644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F725-2D1D-4DDD-A43E-B4DB9AB10E61}"/>
              </a:ext>
            </a:extLst>
          </p:cNvPr>
          <p:cNvSpPr>
            <a:spLocks noGrp="1"/>
          </p:cNvSpPr>
          <p:nvPr>
            <p:ph type="title"/>
          </p:nvPr>
        </p:nvSpPr>
        <p:spPr>
          <a:xfrm>
            <a:off x="225978" y="1"/>
            <a:ext cx="7886700" cy="591914"/>
          </a:xfrm>
        </p:spPr>
        <p:txBody>
          <a:bodyPr>
            <a:normAutofit/>
          </a:bodyPr>
          <a:lstStyle/>
          <a:p>
            <a:pPr algn="ctr"/>
            <a:r>
              <a:rPr lang="en-GB" sz="1800" dirty="0" err="1"/>
              <a:t>Tugas</a:t>
            </a:r>
            <a:r>
              <a:rPr lang="en-GB" sz="1800" dirty="0"/>
              <a:t> dan </a:t>
            </a:r>
            <a:r>
              <a:rPr lang="en-GB" sz="1800" dirty="0" err="1"/>
              <a:t>fungsi</a:t>
            </a:r>
            <a:r>
              <a:rPr lang="en-GB" sz="1800" dirty="0"/>
              <a:t> </a:t>
            </a:r>
            <a:r>
              <a:rPr lang="en-GB" sz="1800" dirty="0" err="1"/>
              <a:t>direktorat</a:t>
            </a:r>
            <a:r>
              <a:rPr lang="en-GB" sz="1800" dirty="0"/>
              <a:t> </a:t>
            </a:r>
            <a:r>
              <a:rPr lang="en-GB" sz="1800" dirty="0" err="1"/>
              <a:t>konservasi</a:t>
            </a:r>
            <a:r>
              <a:rPr lang="en-GB" sz="1800" dirty="0"/>
              <a:t> </a:t>
            </a:r>
            <a:r>
              <a:rPr lang="en-GB" sz="1800" dirty="0" err="1"/>
              <a:t>energi</a:t>
            </a:r>
            <a:endParaRPr lang="en-GB" sz="1800" dirty="0"/>
          </a:p>
        </p:txBody>
      </p:sp>
      <p:sp>
        <p:nvSpPr>
          <p:cNvPr id="4" name="Slide Number Placeholder 3">
            <a:extLst>
              <a:ext uri="{FF2B5EF4-FFF2-40B4-BE49-F238E27FC236}">
                <a16:creationId xmlns:a16="http://schemas.microsoft.com/office/drawing/2014/main" id="{2D72900F-9A19-4AA9-9FBA-F3C60AF565AF}"/>
              </a:ext>
            </a:extLst>
          </p:cNvPr>
          <p:cNvSpPr>
            <a:spLocks noGrp="1"/>
          </p:cNvSpPr>
          <p:nvPr>
            <p:ph type="sldNum" sz="quarter" idx="4"/>
          </p:nvPr>
        </p:nvSpPr>
        <p:spPr>
          <a:xfrm>
            <a:off x="9512619" y="650931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E64910-72B2-4C6F-9970-AF1D279823D9}" type="slidenum">
              <a:rPr lang="en-ID" smtClean="0"/>
              <a:pPr/>
              <a:t>39</a:t>
            </a:fld>
            <a:endParaRPr lang="en-ID" dirty="0"/>
          </a:p>
        </p:txBody>
      </p:sp>
      <p:sp>
        <p:nvSpPr>
          <p:cNvPr id="6" name="Content Placeholder 5">
            <a:extLst>
              <a:ext uri="{FF2B5EF4-FFF2-40B4-BE49-F238E27FC236}">
                <a16:creationId xmlns:a16="http://schemas.microsoft.com/office/drawing/2014/main" id="{5DEC1D3E-6F80-43D4-9A37-7892300D139E}"/>
              </a:ext>
            </a:extLst>
          </p:cNvPr>
          <p:cNvSpPr>
            <a:spLocks noGrp="1"/>
          </p:cNvSpPr>
          <p:nvPr>
            <p:ph idx="1"/>
          </p:nvPr>
        </p:nvSpPr>
        <p:spPr>
          <a:xfrm>
            <a:off x="225976" y="514365"/>
            <a:ext cx="7886700" cy="342247"/>
          </a:xfrm>
        </p:spPr>
        <p:txBody>
          <a:bodyPr>
            <a:normAutofit/>
          </a:bodyPr>
          <a:lstStyle/>
          <a:p>
            <a:pPr marL="0" indent="0">
              <a:buNone/>
            </a:pPr>
            <a:r>
              <a:rPr lang="en-US" sz="1350" b="1" dirty="0" err="1"/>
              <a:t>PerMen</a:t>
            </a:r>
            <a:r>
              <a:rPr lang="en-US" sz="1350" b="1" dirty="0"/>
              <a:t> ESDM 15/2021 </a:t>
            </a:r>
            <a:r>
              <a:rPr lang="en-US" sz="1350" b="1" dirty="0" err="1"/>
              <a:t>tentang</a:t>
            </a:r>
            <a:r>
              <a:rPr lang="en-US" sz="1350" b="1" dirty="0"/>
              <a:t> </a:t>
            </a:r>
            <a:r>
              <a:rPr lang="en-US" sz="1350" b="1" dirty="0" err="1"/>
              <a:t>Organisasi</a:t>
            </a:r>
            <a:r>
              <a:rPr lang="en-US" sz="1350" b="1" dirty="0"/>
              <a:t> dan Tata </a:t>
            </a:r>
            <a:r>
              <a:rPr lang="en-US" sz="1350" b="1" dirty="0" err="1"/>
              <a:t>Kerja</a:t>
            </a:r>
            <a:r>
              <a:rPr lang="en-US" sz="1350" b="1" dirty="0"/>
              <a:t> Kementerian ESDM </a:t>
            </a:r>
            <a:r>
              <a:rPr lang="en-US" sz="1350" b="1" dirty="0" err="1"/>
              <a:t>pasal</a:t>
            </a:r>
            <a:r>
              <a:rPr lang="en-US" sz="1350" b="1" dirty="0"/>
              <a:t> 132-133 </a:t>
            </a:r>
            <a:endParaRPr lang="en-ID" sz="1350" b="1" dirty="0"/>
          </a:p>
        </p:txBody>
      </p:sp>
      <p:grpSp>
        <p:nvGrpSpPr>
          <p:cNvPr id="41" name="Group 40">
            <a:extLst>
              <a:ext uri="{FF2B5EF4-FFF2-40B4-BE49-F238E27FC236}">
                <a16:creationId xmlns:a16="http://schemas.microsoft.com/office/drawing/2014/main" id="{FCDF1DD5-A50F-460E-8166-8AFACE11EC79}"/>
              </a:ext>
            </a:extLst>
          </p:cNvPr>
          <p:cNvGrpSpPr/>
          <p:nvPr/>
        </p:nvGrpSpPr>
        <p:grpSpPr>
          <a:xfrm>
            <a:off x="551597" y="907752"/>
            <a:ext cx="7886700" cy="1711852"/>
            <a:chOff x="365634" y="1401699"/>
            <a:chExt cx="10451270" cy="2282469"/>
          </a:xfrm>
        </p:grpSpPr>
        <p:sp>
          <p:nvSpPr>
            <p:cNvPr id="8" name="TextBox 7">
              <a:extLst>
                <a:ext uri="{FF2B5EF4-FFF2-40B4-BE49-F238E27FC236}">
                  <a16:creationId xmlns:a16="http://schemas.microsoft.com/office/drawing/2014/main" id="{B839726E-60D3-49AF-BB7F-29E718C948D5}"/>
                </a:ext>
              </a:extLst>
            </p:cNvPr>
            <p:cNvSpPr txBox="1"/>
            <p:nvPr/>
          </p:nvSpPr>
          <p:spPr>
            <a:xfrm>
              <a:off x="365634" y="2833120"/>
              <a:ext cx="4471542" cy="374571"/>
            </a:xfrm>
            <a:prstGeom prst="roundRect">
              <a:avLst/>
            </a:prstGeom>
            <a:solidFill>
              <a:schemeClr val="accent6">
                <a:lumMod val="60000"/>
                <a:lumOff val="40000"/>
              </a:schemeClr>
            </a:solidFill>
            <a:ln>
              <a:solidFill>
                <a:schemeClr val="accent6">
                  <a:lumMod val="20000"/>
                  <a:lumOff val="80000"/>
                </a:schemeClr>
              </a:solidFill>
            </a:ln>
          </p:spPr>
          <p:txBody>
            <a:bodyPr wrap="square" rtlCol="0">
              <a:spAutoFit/>
            </a:bodyPr>
            <a:lstStyle/>
            <a:p>
              <a:r>
                <a:rPr lang="en-ID" sz="1050" dirty="0" err="1">
                  <a:latin typeface="Nunito" panose="00000500000000000000"/>
                </a:rPr>
                <a:t>Evaluasi</a:t>
              </a:r>
              <a:r>
                <a:rPr lang="en-ID" sz="1050" dirty="0">
                  <a:latin typeface="Nunito" panose="00000500000000000000"/>
                </a:rPr>
                <a:t> dan </a:t>
              </a:r>
              <a:r>
                <a:rPr lang="en-ID" sz="1050" dirty="0" err="1">
                  <a:latin typeface="Nunito" panose="00000500000000000000"/>
                </a:rPr>
                <a:t>Pelaporan</a:t>
              </a:r>
              <a:endParaRPr lang="en-ID" sz="1050" dirty="0">
                <a:latin typeface="Nunito" panose="00000500000000000000"/>
              </a:endParaRPr>
            </a:p>
          </p:txBody>
        </p:sp>
        <p:sp>
          <p:nvSpPr>
            <p:cNvPr id="9" name="TextBox 8">
              <a:extLst>
                <a:ext uri="{FF2B5EF4-FFF2-40B4-BE49-F238E27FC236}">
                  <a16:creationId xmlns:a16="http://schemas.microsoft.com/office/drawing/2014/main" id="{3A7B8139-03A4-410E-AA47-F54E8A52913E}"/>
                </a:ext>
              </a:extLst>
            </p:cNvPr>
            <p:cNvSpPr txBox="1"/>
            <p:nvPr/>
          </p:nvSpPr>
          <p:spPr>
            <a:xfrm>
              <a:off x="365634" y="3309597"/>
              <a:ext cx="4471542" cy="374571"/>
            </a:xfrm>
            <a:prstGeom prst="roundRect">
              <a:avLst/>
            </a:prstGeom>
            <a:solidFill>
              <a:schemeClr val="accent6">
                <a:lumMod val="60000"/>
                <a:lumOff val="40000"/>
              </a:schemeClr>
            </a:solidFill>
            <a:ln>
              <a:solidFill>
                <a:schemeClr val="accent6">
                  <a:lumMod val="20000"/>
                  <a:lumOff val="80000"/>
                </a:schemeClr>
              </a:solidFill>
            </a:ln>
          </p:spPr>
          <p:txBody>
            <a:bodyPr wrap="square" rtlCol="0">
              <a:spAutoFit/>
            </a:bodyPr>
            <a:lstStyle/>
            <a:p>
              <a:r>
                <a:rPr lang="en-ID" sz="1050" dirty="0" err="1">
                  <a:latin typeface="Nunito" panose="00000500000000000000"/>
                </a:rPr>
                <a:t>Pengendalian</a:t>
              </a:r>
              <a:r>
                <a:rPr lang="en-ID" sz="1050" dirty="0">
                  <a:latin typeface="Nunito" panose="00000500000000000000"/>
                </a:rPr>
                <a:t> dan </a:t>
              </a:r>
              <a:r>
                <a:rPr lang="en-ID" sz="1050" dirty="0" err="1">
                  <a:latin typeface="Nunito" panose="00000500000000000000"/>
                </a:rPr>
                <a:t>Pengasawasan</a:t>
              </a:r>
              <a:endParaRPr lang="en-ID" sz="1050" dirty="0">
                <a:latin typeface="Nunito" panose="00000500000000000000"/>
              </a:endParaRPr>
            </a:p>
          </p:txBody>
        </p:sp>
        <p:sp>
          <p:nvSpPr>
            <p:cNvPr id="10" name="TextBox 9">
              <a:extLst>
                <a:ext uri="{FF2B5EF4-FFF2-40B4-BE49-F238E27FC236}">
                  <a16:creationId xmlns:a16="http://schemas.microsoft.com/office/drawing/2014/main" id="{9A0490E0-423B-44D0-9FD3-539D5993861C}"/>
                </a:ext>
              </a:extLst>
            </p:cNvPr>
            <p:cNvSpPr txBox="1"/>
            <p:nvPr/>
          </p:nvSpPr>
          <p:spPr>
            <a:xfrm>
              <a:off x="365634" y="1401699"/>
              <a:ext cx="4471542" cy="374571"/>
            </a:xfrm>
            <a:prstGeom prst="roundRect">
              <a:avLst/>
            </a:prstGeom>
            <a:solidFill>
              <a:schemeClr val="accent6">
                <a:lumMod val="60000"/>
                <a:lumOff val="40000"/>
              </a:schemeClr>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D" sz="1050" dirty="0" err="1">
                  <a:latin typeface="Nunito" panose="00000500000000000000"/>
                </a:rPr>
                <a:t>Perumusan</a:t>
              </a:r>
              <a:r>
                <a:rPr lang="en-ID" sz="1050" dirty="0">
                  <a:latin typeface="Nunito" panose="00000500000000000000"/>
                </a:rPr>
                <a:t> dan </a:t>
              </a:r>
              <a:r>
                <a:rPr lang="en-ID" sz="1050" dirty="0" err="1">
                  <a:latin typeface="Nunito" panose="00000500000000000000"/>
                </a:rPr>
                <a:t>Pelaksanaan</a:t>
              </a:r>
              <a:r>
                <a:rPr lang="en-ID" sz="1050" dirty="0">
                  <a:latin typeface="Nunito" panose="00000500000000000000"/>
                </a:rPr>
                <a:t> </a:t>
              </a:r>
              <a:r>
                <a:rPr lang="en-ID" sz="1050" dirty="0" err="1">
                  <a:latin typeface="Nunito" panose="00000500000000000000"/>
                </a:rPr>
                <a:t>Kebijakan</a:t>
              </a:r>
              <a:endParaRPr lang="en-ID" sz="1050" dirty="0">
                <a:latin typeface="Nunito" panose="00000500000000000000"/>
              </a:endParaRPr>
            </a:p>
          </p:txBody>
        </p:sp>
        <p:sp>
          <p:nvSpPr>
            <p:cNvPr id="11" name="TextBox 10">
              <a:extLst>
                <a:ext uri="{FF2B5EF4-FFF2-40B4-BE49-F238E27FC236}">
                  <a16:creationId xmlns:a16="http://schemas.microsoft.com/office/drawing/2014/main" id="{F65D3BA9-F8AC-48AE-BE2F-988B31C39900}"/>
                </a:ext>
              </a:extLst>
            </p:cNvPr>
            <p:cNvSpPr txBox="1"/>
            <p:nvPr/>
          </p:nvSpPr>
          <p:spPr>
            <a:xfrm>
              <a:off x="365634" y="1880014"/>
              <a:ext cx="4471542" cy="374571"/>
            </a:xfrm>
            <a:prstGeom prst="roundRect">
              <a:avLst/>
            </a:prstGeom>
            <a:solidFill>
              <a:schemeClr val="accent6">
                <a:lumMod val="60000"/>
                <a:lumOff val="40000"/>
              </a:schemeClr>
            </a:solidFill>
            <a:ln>
              <a:solidFill>
                <a:schemeClr val="accent6">
                  <a:lumMod val="20000"/>
                  <a:lumOff val="80000"/>
                </a:schemeClr>
              </a:solidFill>
            </a:ln>
          </p:spPr>
          <p:txBody>
            <a:bodyPr wrap="square" rtlCol="0">
              <a:spAutoFit/>
            </a:bodyPr>
            <a:lstStyle/>
            <a:p>
              <a:r>
                <a:rPr lang="en-ID" sz="1050" dirty="0" err="1">
                  <a:latin typeface="Nunito" panose="00000500000000000000"/>
                </a:rPr>
                <a:t>Penyusunan</a:t>
              </a:r>
              <a:r>
                <a:rPr lang="en-ID" sz="1050" dirty="0">
                  <a:latin typeface="Nunito" panose="00000500000000000000"/>
                </a:rPr>
                <a:t> Norma, </a:t>
              </a:r>
              <a:r>
                <a:rPr lang="en-ID" sz="1050" dirty="0" err="1">
                  <a:latin typeface="Nunito" panose="00000500000000000000"/>
                </a:rPr>
                <a:t>Standar</a:t>
              </a:r>
              <a:r>
                <a:rPr lang="en-ID" sz="1050" dirty="0">
                  <a:latin typeface="Nunito" panose="00000500000000000000"/>
                </a:rPr>
                <a:t>, </a:t>
              </a:r>
              <a:r>
                <a:rPr lang="en-ID" sz="1050" dirty="0" err="1">
                  <a:latin typeface="Nunito" panose="00000500000000000000"/>
                </a:rPr>
                <a:t>Prosedur</a:t>
              </a:r>
              <a:r>
                <a:rPr lang="en-ID" sz="1050" dirty="0">
                  <a:latin typeface="Nunito" panose="00000500000000000000"/>
                </a:rPr>
                <a:t> dan </a:t>
              </a:r>
              <a:r>
                <a:rPr lang="en-ID" sz="1050" dirty="0" err="1">
                  <a:latin typeface="Nunito" panose="00000500000000000000"/>
                </a:rPr>
                <a:t>Kriteria</a:t>
              </a:r>
              <a:endParaRPr lang="en-ID" sz="1050" dirty="0">
                <a:latin typeface="Nunito" panose="00000500000000000000"/>
              </a:endParaRPr>
            </a:p>
          </p:txBody>
        </p:sp>
        <p:sp>
          <p:nvSpPr>
            <p:cNvPr id="12" name="TextBox 11">
              <a:extLst>
                <a:ext uri="{FF2B5EF4-FFF2-40B4-BE49-F238E27FC236}">
                  <a16:creationId xmlns:a16="http://schemas.microsoft.com/office/drawing/2014/main" id="{EF617ACF-C98F-4BBB-8ADA-057770780037}"/>
                </a:ext>
              </a:extLst>
            </p:cNvPr>
            <p:cNvSpPr txBox="1"/>
            <p:nvPr/>
          </p:nvSpPr>
          <p:spPr>
            <a:xfrm>
              <a:off x="365634" y="2356567"/>
              <a:ext cx="4471542" cy="374571"/>
            </a:xfrm>
            <a:prstGeom prst="roundRect">
              <a:avLst/>
            </a:prstGeom>
            <a:solidFill>
              <a:schemeClr val="accent6">
                <a:lumMod val="60000"/>
                <a:lumOff val="40000"/>
              </a:schemeClr>
            </a:solidFill>
            <a:ln>
              <a:solidFill>
                <a:schemeClr val="accent6">
                  <a:lumMod val="20000"/>
                  <a:lumOff val="80000"/>
                </a:schemeClr>
              </a:solidFill>
            </a:ln>
          </p:spPr>
          <p:txBody>
            <a:bodyPr wrap="square" rtlCol="0">
              <a:spAutoFit/>
            </a:bodyPr>
            <a:lstStyle/>
            <a:p>
              <a:r>
                <a:rPr lang="en-ID" sz="1050" dirty="0" err="1">
                  <a:latin typeface="Nunito" panose="00000500000000000000"/>
                </a:rPr>
                <a:t>Pemberian</a:t>
              </a:r>
              <a:r>
                <a:rPr lang="en-ID" sz="1050" dirty="0">
                  <a:latin typeface="Nunito" panose="00000500000000000000"/>
                </a:rPr>
                <a:t> </a:t>
              </a:r>
              <a:r>
                <a:rPr lang="en-ID" sz="1050" dirty="0" err="1">
                  <a:latin typeface="Nunito" panose="00000500000000000000"/>
                </a:rPr>
                <a:t>Bimbingan</a:t>
              </a:r>
              <a:r>
                <a:rPr lang="en-ID" sz="1050" dirty="0">
                  <a:latin typeface="Nunito" panose="00000500000000000000"/>
                </a:rPr>
                <a:t> Teknis dan </a:t>
              </a:r>
              <a:r>
                <a:rPr lang="en-ID" sz="1050" dirty="0" err="1">
                  <a:latin typeface="Nunito" panose="00000500000000000000"/>
                </a:rPr>
                <a:t>Supervisi</a:t>
              </a:r>
              <a:endParaRPr lang="en-ID" sz="1050" dirty="0">
                <a:latin typeface="Nunito" panose="00000500000000000000"/>
              </a:endParaRPr>
            </a:p>
          </p:txBody>
        </p:sp>
        <p:grpSp>
          <p:nvGrpSpPr>
            <p:cNvPr id="15" name="Group 14">
              <a:extLst>
                <a:ext uri="{FF2B5EF4-FFF2-40B4-BE49-F238E27FC236}">
                  <a16:creationId xmlns:a16="http://schemas.microsoft.com/office/drawing/2014/main" id="{7E47C03A-91AD-4CF5-9E34-C9CD2528D5F8}"/>
                </a:ext>
              </a:extLst>
            </p:cNvPr>
            <p:cNvGrpSpPr/>
            <p:nvPr/>
          </p:nvGrpSpPr>
          <p:grpSpPr>
            <a:xfrm>
              <a:off x="4870170" y="2225747"/>
              <a:ext cx="1169581" cy="642813"/>
              <a:chOff x="4891434" y="2190307"/>
              <a:chExt cx="1169581" cy="642813"/>
            </a:xfrm>
          </p:grpSpPr>
          <p:sp>
            <p:nvSpPr>
              <p:cNvPr id="13" name="Arrow: Striped Right 12">
                <a:extLst>
                  <a:ext uri="{FF2B5EF4-FFF2-40B4-BE49-F238E27FC236}">
                    <a16:creationId xmlns:a16="http://schemas.microsoft.com/office/drawing/2014/main" id="{12D9963B-9322-451D-9540-9B2BE3EEBA4F}"/>
                  </a:ext>
                </a:extLst>
              </p:cNvPr>
              <p:cNvSpPr/>
              <p:nvPr/>
            </p:nvSpPr>
            <p:spPr>
              <a:xfrm>
                <a:off x="4891434" y="2190307"/>
                <a:ext cx="1007020" cy="642813"/>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14" name="TextBox 13">
                <a:extLst>
                  <a:ext uri="{FF2B5EF4-FFF2-40B4-BE49-F238E27FC236}">
                    <a16:creationId xmlns:a16="http://schemas.microsoft.com/office/drawing/2014/main" id="{8269D546-1B2E-4E74-90EE-A2B6CA64E2B3}"/>
                  </a:ext>
                </a:extLst>
              </p:cNvPr>
              <p:cNvSpPr txBox="1"/>
              <p:nvPr/>
            </p:nvSpPr>
            <p:spPr>
              <a:xfrm>
                <a:off x="4891434" y="2357824"/>
                <a:ext cx="1169581" cy="338554"/>
              </a:xfrm>
              <a:prstGeom prst="rect">
                <a:avLst/>
              </a:prstGeom>
              <a:noFill/>
            </p:spPr>
            <p:txBody>
              <a:bodyPr wrap="square" rtlCol="0">
                <a:spAutoFit/>
              </a:bodyPr>
              <a:lstStyle/>
              <a:p>
                <a:r>
                  <a:rPr lang="en-US" sz="1050" b="1" dirty="0"/>
                  <a:t>di </a:t>
                </a:r>
                <a:r>
                  <a:rPr lang="en-US" sz="1050" b="1" dirty="0" err="1"/>
                  <a:t>Bidang</a:t>
                </a:r>
                <a:endParaRPr lang="en-ID" sz="1050" b="1" dirty="0"/>
              </a:p>
            </p:txBody>
          </p:sp>
        </p:grpSp>
        <p:sp>
          <p:nvSpPr>
            <p:cNvPr id="17" name="TextBox 16">
              <a:extLst>
                <a:ext uri="{FF2B5EF4-FFF2-40B4-BE49-F238E27FC236}">
                  <a16:creationId xmlns:a16="http://schemas.microsoft.com/office/drawing/2014/main" id="{B08F4E56-8F4D-479C-8D53-D07880F08747}"/>
                </a:ext>
              </a:extLst>
            </p:cNvPr>
            <p:cNvSpPr txBox="1"/>
            <p:nvPr/>
          </p:nvSpPr>
          <p:spPr>
            <a:xfrm>
              <a:off x="6095996" y="1401699"/>
              <a:ext cx="4720906" cy="374571"/>
            </a:xfrm>
            <a:prstGeom prst="roundRect">
              <a:avLst/>
            </a:prstGeom>
            <a:solidFill>
              <a:srgbClr val="33CCFF"/>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D" sz="1050">
                  <a:latin typeface="Nunito" panose="00000500000000000000"/>
                </a:rPr>
                <a:t>Penyiapan Program</a:t>
              </a:r>
              <a:endParaRPr lang="en-ID" sz="1050" dirty="0">
                <a:latin typeface="Nunito" panose="00000500000000000000"/>
              </a:endParaRPr>
            </a:p>
          </p:txBody>
        </p:sp>
        <p:sp>
          <p:nvSpPr>
            <p:cNvPr id="18" name="TextBox 17">
              <a:extLst>
                <a:ext uri="{FF2B5EF4-FFF2-40B4-BE49-F238E27FC236}">
                  <a16:creationId xmlns:a16="http://schemas.microsoft.com/office/drawing/2014/main" id="{E64DBB4F-BDD0-4296-BC34-CF0FD622D3E8}"/>
                </a:ext>
              </a:extLst>
            </p:cNvPr>
            <p:cNvSpPr txBox="1"/>
            <p:nvPr/>
          </p:nvSpPr>
          <p:spPr>
            <a:xfrm>
              <a:off x="6095996" y="1875656"/>
              <a:ext cx="4720907" cy="374571"/>
            </a:xfrm>
            <a:prstGeom prst="roundRect">
              <a:avLst/>
            </a:prstGeom>
            <a:solidFill>
              <a:srgbClr val="33CCFF"/>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D" sz="1050">
                  <a:latin typeface="Nunito" panose="00000500000000000000"/>
                </a:rPr>
                <a:t>Pengaturan dan Pengawasan Efisiensi</a:t>
              </a:r>
              <a:endParaRPr lang="en-ID" sz="1050" dirty="0">
                <a:latin typeface="Nunito" panose="00000500000000000000"/>
              </a:endParaRPr>
            </a:p>
          </p:txBody>
        </p:sp>
        <p:sp>
          <p:nvSpPr>
            <p:cNvPr id="19" name="TextBox 18">
              <a:extLst>
                <a:ext uri="{FF2B5EF4-FFF2-40B4-BE49-F238E27FC236}">
                  <a16:creationId xmlns:a16="http://schemas.microsoft.com/office/drawing/2014/main" id="{274EDE9B-F127-499B-AD65-5FE1692CB2C3}"/>
                </a:ext>
              </a:extLst>
            </p:cNvPr>
            <p:cNvSpPr txBox="1"/>
            <p:nvPr/>
          </p:nvSpPr>
          <p:spPr>
            <a:xfrm>
              <a:off x="6108689" y="2354355"/>
              <a:ext cx="4708215" cy="374571"/>
            </a:xfrm>
            <a:prstGeom prst="roundRect">
              <a:avLst/>
            </a:prstGeom>
            <a:solidFill>
              <a:srgbClr val="33CCFF"/>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D" sz="1050">
                  <a:latin typeface="Nunito" panose="00000500000000000000"/>
                </a:rPr>
                <a:t>Tekno Ekonomi Energi</a:t>
              </a:r>
              <a:endParaRPr lang="en-ID" sz="1050" dirty="0">
                <a:latin typeface="Nunito" panose="00000500000000000000"/>
              </a:endParaRPr>
            </a:p>
          </p:txBody>
        </p:sp>
        <p:sp>
          <p:nvSpPr>
            <p:cNvPr id="20" name="TextBox 19">
              <a:extLst>
                <a:ext uri="{FF2B5EF4-FFF2-40B4-BE49-F238E27FC236}">
                  <a16:creationId xmlns:a16="http://schemas.microsoft.com/office/drawing/2014/main" id="{E2C8F75C-2C21-471F-8D12-9280B44139C0}"/>
                </a:ext>
              </a:extLst>
            </p:cNvPr>
            <p:cNvSpPr txBox="1"/>
            <p:nvPr/>
          </p:nvSpPr>
          <p:spPr>
            <a:xfrm>
              <a:off x="6108689" y="2833120"/>
              <a:ext cx="4708215" cy="374571"/>
            </a:xfrm>
            <a:prstGeom prst="roundRect">
              <a:avLst/>
            </a:prstGeom>
            <a:solidFill>
              <a:srgbClr val="33CCFF"/>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D" sz="1050">
                  <a:latin typeface="Nunito" panose="00000500000000000000"/>
                </a:rPr>
                <a:t>Penerapan Teknologi Energi Bersih dan Efisiensi Energi</a:t>
              </a:r>
              <a:endParaRPr lang="en-ID" sz="1050" dirty="0">
                <a:latin typeface="Nunito" panose="00000500000000000000"/>
              </a:endParaRPr>
            </a:p>
          </p:txBody>
        </p:sp>
        <p:sp>
          <p:nvSpPr>
            <p:cNvPr id="21" name="TextBox 20">
              <a:extLst>
                <a:ext uri="{FF2B5EF4-FFF2-40B4-BE49-F238E27FC236}">
                  <a16:creationId xmlns:a16="http://schemas.microsoft.com/office/drawing/2014/main" id="{F4A753BF-93BF-441D-B3D3-9705FBDAC0CB}"/>
                </a:ext>
              </a:extLst>
            </p:cNvPr>
            <p:cNvSpPr txBox="1"/>
            <p:nvPr/>
          </p:nvSpPr>
          <p:spPr>
            <a:xfrm>
              <a:off x="6108688" y="3309597"/>
              <a:ext cx="4708213" cy="374571"/>
            </a:xfrm>
            <a:prstGeom prst="roundRect">
              <a:avLst/>
            </a:prstGeom>
            <a:solidFill>
              <a:srgbClr val="33CCFF"/>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D" sz="1050">
                  <a:latin typeface="Nunito" panose="00000500000000000000"/>
                </a:rPr>
                <a:t>Bimbingan Teknis dan Kerja Sama Konservasi Energi</a:t>
              </a:r>
              <a:endParaRPr lang="en-ID" sz="1050" dirty="0">
                <a:latin typeface="Nunito" panose="00000500000000000000"/>
              </a:endParaRPr>
            </a:p>
          </p:txBody>
        </p:sp>
      </p:grpSp>
      <p:sp>
        <p:nvSpPr>
          <p:cNvPr id="22" name="Content Placeholder 5">
            <a:extLst>
              <a:ext uri="{FF2B5EF4-FFF2-40B4-BE49-F238E27FC236}">
                <a16:creationId xmlns:a16="http://schemas.microsoft.com/office/drawing/2014/main" id="{3AC339B3-EBAD-4811-B221-9CE0677C1891}"/>
              </a:ext>
            </a:extLst>
          </p:cNvPr>
          <p:cNvSpPr txBox="1">
            <a:spLocks/>
          </p:cNvSpPr>
          <p:nvPr/>
        </p:nvSpPr>
        <p:spPr>
          <a:xfrm>
            <a:off x="225976" y="2983542"/>
            <a:ext cx="7886700" cy="34224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err="1"/>
              <a:t>Ruang</a:t>
            </a:r>
            <a:r>
              <a:rPr lang="en-US" sz="1350" b="1" dirty="0"/>
              <a:t> </a:t>
            </a:r>
            <a:r>
              <a:rPr lang="en-US" sz="1350" b="1" dirty="0" err="1"/>
              <a:t>Lingkup</a:t>
            </a:r>
            <a:r>
              <a:rPr lang="en-US" sz="1350" b="1" dirty="0"/>
              <a:t> </a:t>
            </a:r>
            <a:r>
              <a:rPr lang="en-US" sz="1350" b="1" dirty="0" err="1"/>
              <a:t>Konservasi</a:t>
            </a:r>
            <a:r>
              <a:rPr lang="en-US" sz="1350" b="1" dirty="0"/>
              <a:t> </a:t>
            </a:r>
            <a:r>
              <a:rPr lang="en-US" sz="1350" b="1" dirty="0" err="1"/>
              <a:t>Energi</a:t>
            </a:r>
            <a:r>
              <a:rPr lang="en-US" sz="1350" b="1" dirty="0"/>
              <a:t> </a:t>
            </a:r>
            <a:r>
              <a:rPr lang="en-US" sz="1350" b="1" dirty="0" err="1"/>
              <a:t>berdasarkan</a:t>
            </a:r>
            <a:r>
              <a:rPr lang="en-US" sz="1350" b="1" dirty="0"/>
              <a:t> UU 30/2007 </a:t>
            </a:r>
            <a:r>
              <a:rPr lang="en-US" sz="1350" b="1" dirty="0" err="1"/>
              <a:t>tentang</a:t>
            </a:r>
            <a:r>
              <a:rPr lang="en-US" sz="1350" b="1" dirty="0"/>
              <a:t> </a:t>
            </a:r>
            <a:r>
              <a:rPr lang="en-US" sz="1350" b="1" dirty="0" err="1"/>
              <a:t>Energi</a:t>
            </a:r>
            <a:endParaRPr lang="en-ID" sz="1350" b="1" dirty="0"/>
          </a:p>
        </p:txBody>
      </p:sp>
      <p:sp>
        <p:nvSpPr>
          <p:cNvPr id="23" name="Google Shape;586;p29">
            <a:extLst>
              <a:ext uri="{FF2B5EF4-FFF2-40B4-BE49-F238E27FC236}">
                <a16:creationId xmlns:a16="http://schemas.microsoft.com/office/drawing/2014/main" id="{2E49906F-42A6-4EC1-94E3-5128A5C32D96}"/>
              </a:ext>
            </a:extLst>
          </p:cNvPr>
          <p:cNvSpPr/>
          <p:nvPr/>
        </p:nvSpPr>
        <p:spPr>
          <a:xfrm rot="-3353179">
            <a:off x="484158" y="3486593"/>
            <a:ext cx="1080000" cy="1080000"/>
          </a:xfrm>
          <a:prstGeom prst="ellipse">
            <a:avLst/>
          </a:prstGeom>
          <a:solidFill>
            <a:srgbClr val="FFC000"/>
          </a:solidFill>
          <a:ln w="76200" cap="flat" cmpd="sng">
            <a:solidFill>
              <a:schemeClr val="accent4">
                <a:lumMod val="75000"/>
              </a:schemeClr>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24" name="Google Shape;587;p29">
            <a:extLst>
              <a:ext uri="{FF2B5EF4-FFF2-40B4-BE49-F238E27FC236}">
                <a16:creationId xmlns:a16="http://schemas.microsoft.com/office/drawing/2014/main" id="{48937E8A-9C6D-4AEA-9155-8EFB9C06BCB0}"/>
              </a:ext>
            </a:extLst>
          </p:cNvPr>
          <p:cNvSpPr txBox="1"/>
          <p:nvPr/>
        </p:nvSpPr>
        <p:spPr>
          <a:xfrm>
            <a:off x="522534" y="3864031"/>
            <a:ext cx="1006800" cy="32512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350" b="1" dirty="0">
                <a:solidFill>
                  <a:schemeClr val="tx2"/>
                </a:solidFill>
                <a:latin typeface="Nunito" panose="00000500000000000000"/>
                <a:sym typeface="Fira Sans Extra Condensed Medium"/>
              </a:rPr>
              <a:t>Konservasi Energi</a:t>
            </a:r>
            <a:endParaRPr sz="1350" b="1" dirty="0">
              <a:solidFill>
                <a:schemeClr val="tx2"/>
              </a:solidFill>
              <a:latin typeface="Nunito" panose="00000500000000000000"/>
              <a:sym typeface="Fira Sans Extra Condensed Medium"/>
            </a:endParaRPr>
          </a:p>
        </p:txBody>
      </p:sp>
      <p:sp>
        <p:nvSpPr>
          <p:cNvPr id="28" name="TextBox 27">
            <a:extLst>
              <a:ext uri="{FF2B5EF4-FFF2-40B4-BE49-F238E27FC236}">
                <a16:creationId xmlns:a16="http://schemas.microsoft.com/office/drawing/2014/main" id="{B94A0FB5-490E-4EA8-8EE7-5FD3B5A190A5}"/>
              </a:ext>
            </a:extLst>
          </p:cNvPr>
          <p:cNvSpPr txBox="1"/>
          <p:nvPr/>
        </p:nvSpPr>
        <p:spPr>
          <a:xfrm>
            <a:off x="1951054" y="3471983"/>
            <a:ext cx="1499865" cy="255389"/>
          </a:xfrm>
          <a:prstGeom prst="roundRect">
            <a:avLst/>
          </a:prstGeom>
          <a:solidFill>
            <a:srgbClr val="FF7C80"/>
          </a:solidFill>
          <a:ln>
            <a:solidFill>
              <a:srgbClr val="FF7C8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D" sz="900" b="1">
                <a:latin typeface="Nunito" panose="00000500000000000000"/>
              </a:rPr>
              <a:t>Penyediaan Energi</a:t>
            </a:r>
            <a:endParaRPr lang="en-ID" sz="900" b="1" dirty="0">
              <a:latin typeface="Nunito" panose="00000500000000000000"/>
            </a:endParaRPr>
          </a:p>
        </p:txBody>
      </p:sp>
      <p:sp>
        <p:nvSpPr>
          <p:cNvPr id="29" name="TextBox 28">
            <a:extLst>
              <a:ext uri="{FF2B5EF4-FFF2-40B4-BE49-F238E27FC236}">
                <a16:creationId xmlns:a16="http://schemas.microsoft.com/office/drawing/2014/main" id="{D9BA31F2-7CE2-4C61-BACD-79383595999A}"/>
              </a:ext>
            </a:extLst>
          </p:cNvPr>
          <p:cNvSpPr txBox="1"/>
          <p:nvPr/>
        </p:nvSpPr>
        <p:spPr>
          <a:xfrm>
            <a:off x="1951054" y="4355620"/>
            <a:ext cx="1499865" cy="255389"/>
          </a:xfrm>
          <a:prstGeom prst="roundRect">
            <a:avLst/>
          </a:prstGeom>
          <a:solidFill>
            <a:srgbClr val="FF6600"/>
          </a:solidFill>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D" sz="900" b="1" dirty="0" err="1">
                <a:latin typeface="Nunito" panose="00000500000000000000"/>
              </a:rPr>
              <a:t>Pemanfaatan</a:t>
            </a:r>
            <a:r>
              <a:rPr lang="en-ID" sz="900" b="1" dirty="0">
                <a:latin typeface="Nunito" panose="00000500000000000000"/>
              </a:rPr>
              <a:t> </a:t>
            </a:r>
            <a:r>
              <a:rPr lang="en-ID" sz="900" b="1" dirty="0" err="1">
                <a:latin typeface="Nunito" panose="00000500000000000000"/>
              </a:rPr>
              <a:t>Energi</a:t>
            </a:r>
            <a:endParaRPr lang="en-ID" sz="900" b="1" dirty="0">
              <a:latin typeface="Nunito" panose="00000500000000000000"/>
            </a:endParaRPr>
          </a:p>
        </p:txBody>
      </p:sp>
      <p:cxnSp>
        <p:nvCxnSpPr>
          <p:cNvPr id="31" name="Straight Arrow Connector 30">
            <a:extLst>
              <a:ext uri="{FF2B5EF4-FFF2-40B4-BE49-F238E27FC236}">
                <a16:creationId xmlns:a16="http://schemas.microsoft.com/office/drawing/2014/main" id="{8550A0C8-D5C1-49F7-A200-0751ED9C2A40}"/>
              </a:ext>
            </a:extLst>
          </p:cNvPr>
          <p:cNvCxnSpPr>
            <a:cxnSpLocks/>
            <a:stCxn id="24" idx="3"/>
            <a:endCxn id="29" idx="1"/>
          </p:cNvCxnSpPr>
          <p:nvPr/>
        </p:nvCxnSpPr>
        <p:spPr>
          <a:xfrm>
            <a:off x="1529334" y="4026594"/>
            <a:ext cx="421720" cy="45672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1456450-4152-4A35-A6DB-D3DD3A594E75}"/>
              </a:ext>
            </a:extLst>
          </p:cNvPr>
          <p:cNvCxnSpPr>
            <a:cxnSpLocks/>
            <a:stCxn id="24" idx="3"/>
            <a:endCxn id="28" idx="1"/>
          </p:cNvCxnSpPr>
          <p:nvPr/>
        </p:nvCxnSpPr>
        <p:spPr>
          <a:xfrm flipV="1">
            <a:off x="1529334" y="3599678"/>
            <a:ext cx="421720" cy="42691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86146FD-A8F8-46EC-8BF9-01A69AB6E2C0}"/>
              </a:ext>
            </a:extLst>
          </p:cNvPr>
          <p:cNvSpPr txBox="1"/>
          <p:nvPr/>
        </p:nvSpPr>
        <p:spPr>
          <a:xfrm>
            <a:off x="5217627" y="3477828"/>
            <a:ext cx="1200488" cy="255389"/>
          </a:xfrm>
          <a:prstGeom prst="roundRect">
            <a:avLst/>
          </a:prstGeom>
          <a:solidFill>
            <a:srgbClr val="FF7C80"/>
          </a:solidFill>
          <a:ln>
            <a:solidFill>
              <a:srgbClr val="FF7C8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00" b="1" dirty="0" err="1">
                <a:latin typeface="Nunito" panose="00000500000000000000"/>
              </a:rPr>
              <a:t>Kilang</a:t>
            </a:r>
            <a:endParaRPr lang="en-ID" sz="900" b="1" dirty="0">
              <a:latin typeface="Nunito" panose="00000500000000000000"/>
            </a:endParaRPr>
          </a:p>
        </p:txBody>
      </p:sp>
      <p:sp>
        <p:nvSpPr>
          <p:cNvPr id="39" name="TextBox 38">
            <a:extLst>
              <a:ext uri="{FF2B5EF4-FFF2-40B4-BE49-F238E27FC236}">
                <a16:creationId xmlns:a16="http://schemas.microsoft.com/office/drawing/2014/main" id="{3A6B3117-8B7B-4D2D-BC43-70BB4949F500}"/>
              </a:ext>
            </a:extLst>
          </p:cNvPr>
          <p:cNvSpPr txBox="1"/>
          <p:nvPr/>
        </p:nvSpPr>
        <p:spPr>
          <a:xfrm>
            <a:off x="3897329" y="3484360"/>
            <a:ext cx="1200488" cy="408623"/>
          </a:xfrm>
          <a:prstGeom prst="roundRect">
            <a:avLst/>
          </a:prstGeom>
          <a:solidFill>
            <a:srgbClr val="FF7C80"/>
          </a:solidFill>
          <a:ln>
            <a:solidFill>
              <a:srgbClr val="FF7C8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900" b="1" dirty="0" err="1">
                <a:latin typeface="Nunito" panose="00000500000000000000"/>
              </a:rPr>
              <a:t>Pembangkit</a:t>
            </a:r>
            <a:r>
              <a:rPr lang="en-ID" sz="900" b="1" dirty="0">
                <a:latin typeface="Nunito" panose="00000500000000000000"/>
              </a:rPr>
              <a:t> </a:t>
            </a:r>
            <a:r>
              <a:rPr lang="en-ID" sz="900" b="1" dirty="0" err="1">
                <a:latin typeface="Nunito" panose="00000500000000000000"/>
              </a:rPr>
              <a:t>Listrik</a:t>
            </a:r>
            <a:endParaRPr lang="en-ID" sz="900" b="1" dirty="0">
              <a:latin typeface="Nunito" panose="00000500000000000000"/>
            </a:endParaRPr>
          </a:p>
        </p:txBody>
      </p:sp>
      <p:sp>
        <p:nvSpPr>
          <p:cNvPr id="40" name="TextBox 39">
            <a:extLst>
              <a:ext uri="{FF2B5EF4-FFF2-40B4-BE49-F238E27FC236}">
                <a16:creationId xmlns:a16="http://schemas.microsoft.com/office/drawing/2014/main" id="{8153D563-1C98-4100-A350-969F733D95E9}"/>
              </a:ext>
            </a:extLst>
          </p:cNvPr>
          <p:cNvSpPr txBox="1"/>
          <p:nvPr/>
        </p:nvSpPr>
        <p:spPr>
          <a:xfrm>
            <a:off x="6540550" y="3484360"/>
            <a:ext cx="1200488" cy="255389"/>
          </a:xfrm>
          <a:prstGeom prst="roundRect">
            <a:avLst/>
          </a:prstGeom>
          <a:solidFill>
            <a:srgbClr val="FF7C80"/>
          </a:solidFill>
          <a:ln>
            <a:solidFill>
              <a:srgbClr val="FF7C8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900" b="1">
                <a:latin typeface="Nunito" panose="00000500000000000000"/>
              </a:rPr>
              <a:t>Pertambangan</a:t>
            </a:r>
            <a:endParaRPr lang="en-ID" sz="900" b="1" dirty="0">
              <a:latin typeface="Nunito" panose="00000500000000000000"/>
            </a:endParaRPr>
          </a:p>
        </p:txBody>
      </p:sp>
      <p:sp>
        <p:nvSpPr>
          <p:cNvPr id="42" name="TextBox 41">
            <a:extLst>
              <a:ext uri="{FF2B5EF4-FFF2-40B4-BE49-F238E27FC236}">
                <a16:creationId xmlns:a16="http://schemas.microsoft.com/office/drawing/2014/main" id="{D54AB67B-F077-4923-A58E-F843C28C3642}"/>
              </a:ext>
            </a:extLst>
          </p:cNvPr>
          <p:cNvSpPr txBox="1"/>
          <p:nvPr/>
        </p:nvSpPr>
        <p:spPr>
          <a:xfrm>
            <a:off x="3894703" y="4355620"/>
            <a:ext cx="1200489" cy="255389"/>
          </a:xfrm>
          <a:prstGeom prst="roundRect">
            <a:avLst/>
          </a:prstGeom>
          <a:solidFill>
            <a:srgbClr val="FF6600"/>
          </a:solidFill>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00" b="1">
                <a:latin typeface="Nunito" panose="00000500000000000000"/>
              </a:rPr>
              <a:t>T</a:t>
            </a:r>
            <a:r>
              <a:rPr lang="en-ID" sz="900" b="1">
                <a:latin typeface="Nunito" panose="00000500000000000000"/>
              </a:rPr>
              <a:t>ransportasi</a:t>
            </a:r>
            <a:endParaRPr lang="en-ID" sz="900" b="1" dirty="0">
              <a:latin typeface="Nunito" panose="00000500000000000000"/>
            </a:endParaRPr>
          </a:p>
        </p:txBody>
      </p:sp>
      <p:sp>
        <p:nvSpPr>
          <p:cNvPr id="43" name="TextBox 42">
            <a:extLst>
              <a:ext uri="{FF2B5EF4-FFF2-40B4-BE49-F238E27FC236}">
                <a16:creationId xmlns:a16="http://schemas.microsoft.com/office/drawing/2014/main" id="{B6277554-AD82-4330-8ECD-E79E966A75F1}"/>
              </a:ext>
            </a:extLst>
          </p:cNvPr>
          <p:cNvSpPr txBox="1"/>
          <p:nvPr/>
        </p:nvSpPr>
        <p:spPr>
          <a:xfrm>
            <a:off x="5217626" y="4355619"/>
            <a:ext cx="1200489" cy="255389"/>
          </a:xfrm>
          <a:prstGeom prst="roundRect">
            <a:avLst/>
          </a:prstGeom>
          <a:solidFill>
            <a:srgbClr val="FF6600"/>
          </a:solidFill>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00" b="1">
                <a:latin typeface="Nunito" panose="00000500000000000000"/>
              </a:rPr>
              <a:t>Industri</a:t>
            </a:r>
            <a:endParaRPr lang="en-ID" sz="900" b="1" dirty="0">
              <a:latin typeface="Nunito" panose="00000500000000000000"/>
            </a:endParaRPr>
          </a:p>
        </p:txBody>
      </p:sp>
      <p:sp>
        <p:nvSpPr>
          <p:cNvPr id="44" name="TextBox 43">
            <a:extLst>
              <a:ext uri="{FF2B5EF4-FFF2-40B4-BE49-F238E27FC236}">
                <a16:creationId xmlns:a16="http://schemas.microsoft.com/office/drawing/2014/main" id="{B27BDFF0-320E-4F18-BA1E-B0A0F3BDF2FD}"/>
              </a:ext>
            </a:extLst>
          </p:cNvPr>
          <p:cNvSpPr txBox="1"/>
          <p:nvPr/>
        </p:nvSpPr>
        <p:spPr>
          <a:xfrm>
            <a:off x="6540548" y="4355619"/>
            <a:ext cx="1200489" cy="408623"/>
          </a:xfrm>
          <a:prstGeom prst="roundRect">
            <a:avLst/>
          </a:prstGeom>
          <a:solidFill>
            <a:srgbClr val="FF6600"/>
          </a:solidFill>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00" b="1" dirty="0" err="1">
                <a:latin typeface="Nunito" panose="00000500000000000000"/>
              </a:rPr>
              <a:t>Bangunan</a:t>
            </a:r>
            <a:r>
              <a:rPr lang="en-US" sz="900" b="1" dirty="0">
                <a:latin typeface="Nunito" panose="00000500000000000000"/>
              </a:rPr>
              <a:t> Gedung</a:t>
            </a:r>
            <a:endParaRPr lang="en-ID" sz="900" b="1" dirty="0">
              <a:latin typeface="Nunito" panose="00000500000000000000"/>
            </a:endParaRPr>
          </a:p>
        </p:txBody>
      </p:sp>
      <p:sp>
        <p:nvSpPr>
          <p:cNvPr id="45" name="TextBox 44">
            <a:extLst>
              <a:ext uri="{FF2B5EF4-FFF2-40B4-BE49-F238E27FC236}">
                <a16:creationId xmlns:a16="http://schemas.microsoft.com/office/drawing/2014/main" id="{294AB58A-AD89-40B9-998D-9388B695FD9A}"/>
              </a:ext>
            </a:extLst>
          </p:cNvPr>
          <p:cNvSpPr txBox="1"/>
          <p:nvPr/>
        </p:nvSpPr>
        <p:spPr>
          <a:xfrm>
            <a:off x="7863471" y="4355619"/>
            <a:ext cx="1200489" cy="255389"/>
          </a:xfrm>
          <a:prstGeom prst="roundRect">
            <a:avLst/>
          </a:prstGeom>
          <a:solidFill>
            <a:srgbClr val="FF6600"/>
          </a:solidFill>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00" b="1">
                <a:latin typeface="Nunito" panose="00000500000000000000"/>
              </a:rPr>
              <a:t>Rumah Tangga</a:t>
            </a:r>
            <a:endParaRPr lang="en-ID" sz="900" b="1" dirty="0">
              <a:latin typeface="Nunito" panose="00000500000000000000"/>
            </a:endParaRPr>
          </a:p>
        </p:txBody>
      </p:sp>
      <p:sp>
        <p:nvSpPr>
          <p:cNvPr id="53" name="Arrow: Notched Right 52">
            <a:extLst>
              <a:ext uri="{FF2B5EF4-FFF2-40B4-BE49-F238E27FC236}">
                <a16:creationId xmlns:a16="http://schemas.microsoft.com/office/drawing/2014/main" id="{E2383121-23C8-4169-AD3C-40D1D084CE06}"/>
              </a:ext>
            </a:extLst>
          </p:cNvPr>
          <p:cNvSpPr/>
          <p:nvPr/>
        </p:nvSpPr>
        <p:spPr>
          <a:xfrm>
            <a:off x="3496996" y="3551215"/>
            <a:ext cx="351632" cy="120341"/>
          </a:xfrm>
          <a:prstGeom prst="notched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b="1"/>
          </a:p>
        </p:txBody>
      </p:sp>
      <p:sp>
        <p:nvSpPr>
          <p:cNvPr id="55" name="Arrow: Notched Right 54">
            <a:extLst>
              <a:ext uri="{FF2B5EF4-FFF2-40B4-BE49-F238E27FC236}">
                <a16:creationId xmlns:a16="http://schemas.microsoft.com/office/drawing/2014/main" id="{441DD93D-EA43-4986-9271-7883635BB69D}"/>
              </a:ext>
            </a:extLst>
          </p:cNvPr>
          <p:cNvSpPr/>
          <p:nvPr/>
        </p:nvSpPr>
        <p:spPr>
          <a:xfrm>
            <a:off x="3499088" y="4435913"/>
            <a:ext cx="351632" cy="120341"/>
          </a:xfrm>
          <a:prstGeom prst="notchedRightArrow">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b="1"/>
          </a:p>
        </p:txBody>
      </p:sp>
      <p:grpSp>
        <p:nvGrpSpPr>
          <p:cNvPr id="60" name="Group 59">
            <a:extLst>
              <a:ext uri="{FF2B5EF4-FFF2-40B4-BE49-F238E27FC236}">
                <a16:creationId xmlns:a16="http://schemas.microsoft.com/office/drawing/2014/main" id="{F5540AB4-2511-4907-981A-4E3C25AE63EC}"/>
              </a:ext>
            </a:extLst>
          </p:cNvPr>
          <p:cNvGrpSpPr/>
          <p:nvPr/>
        </p:nvGrpSpPr>
        <p:grpSpPr>
          <a:xfrm rot="13414528">
            <a:off x="383833" y="862196"/>
            <a:ext cx="335531" cy="344000"/>
            <a:chOff x="5041901" y="3272246"/>
            <a:chExt cx="881742" cy="881742"/>
          </a:xfrm>
          <a:solidFill>
            <a:schemeClr val="accent5"/>
          </a:solidFill>
        </p:grpSpPr>
        <p:sp>
          <p:nvSpPr>
            <p:cNvPr id="61" name="Partial Circle 60">
              <a:extLst>
                <a:ext uri="{FF2B5EF4-FFF2-40B4-BE49-F238E27FC236}">
                  <a16:creationId xmlns:a16="http://schemas.microsoft.com/office/drawing/2014/main" id="{11C768F8-8D89-4739-894B-32DB251B3609}"/>
                </a:ext>
              </a:extLst>
            </p:cNvPr>
            <p:cNvSpPr/>
            <p:nvPr/>
          </p:nvSpPr>
          <p:spPr>
            <a:xfrm flipH="1" flipV="1">
              <a:off x="5041901" y="3272246"/>
              <a:ext cx="881742" cy="881742"/>
            </a:xfrm>
            <a:prstGeom prst="pie">
              <a:avLst/>
            </a:prstGeom>
            <a:solidFill>
              <a:schemeClr val="tx2"/>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62" name="Freeform: Shape 61">
              <a:extLst>
                <a:ext uri="{FF2B5EF4-FFF2-40B4-BE49-F238E27FC236}">
                  <a16:creationId xmlns:a16="http://schemas.microsoft.com/office/drawing/2014/main" id="{9F37E78E-D6CF-4D72-A2CE-679F75ACD325}"/>
                </a:ext>
              </a:extLst>
            </p:cNvPr>
            <p:cNvSpPr/>
            <p:nvPr/>
          </p:nvSpPr>
          <p:spPr>
            <a:xfrm rot="16200000">
              <a:off x="5041901" y="3667399"/>
              <a:ext cx="486588" cy="486588"/>
            </a:xfrm>
            <a:custGeom>
              <a:avLst/>
              <a:gdLst>
                <a:gd name="connsiteX0" fmla="*/ 440871 w 486588"/>
                <a:gd name="connsiteY0" fmla="*/ 0 h 486588"/>
                <a:gd name="connsiteX1" fmla="*/ 486588 w 486588"/>
                <a:gd name="connsiteY1" fmla="*/ 4609 h 486588"/>
                <a:gd name="connsiteX2" fmla="*/ 486588 w 486588"/>
                <a:gd name="connsiteY2" fmla="*/ 486588 h 486588"/>
                <a:gd name="connsiteX3" fmla="*/ 4609 w 486588"/>
                <a:gd name="connsiteY3" fmla="*/ 486588 h 486588"/>
                <a:gd name="connsiteX4" fmla="*/ 0 w 486588"/>
                <a:gd name="connsiteY4" fmla="*/ 440871 h 486588"/>
                <a:gd name="connsiteX5" fmla="*/ 440871 w 486588"/>
                <a:gd name="connsiteY5" fmla="*/ 440871 h 48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588" h="486588">
                  <a:moveTo>
                    <a:pt x="440871" y="0"/>
                  </a:moveTo>
                  <a:lnTo>
                    <a:pt x="486588" y="4609"/>
                  </a:lnTo>
                  <a:lnTo>
                    <a:pt x="486588" y="486588"/>
                  </a:lnTo>
                  <a:lnTo>
                    <a:pt x="4609" y="486588"/>
                  </a:lnTo>
                  <a:lnTo>
                    <a:pt x="0" y="440871"/>
                  </a:lnTo>
                  <a:lnTo>
                    <a:pt x="440871" y="440871"/>
                  </a:lnTo>
                  <a:close/>
                </a:path>
              </a:pathLst>
            </a:custGeom>
            <a:grp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 lastClr="FFFFFF"/>
                </a:solidFill>
                <a:latin typeface="Calibri" panose="020F0502020204030204"/>
              </a:endParaRPr>
            </a:p>
          </p:txBody>
        </p:sp>
      </p:grpSp>
      <p:sp>
        <p:nvSpPr>
          <p:cNvPr id="63" name="Partial Circle 62">
            <a:extLst>
              <a:ext uri="{FF2B5EF4-FFF2-40B4-BE49-F238E27FC236}">
                <a16:creationId xmlns:a16="http://schemas.microsoft.com/office/drawing/2014/main" id="{DB98E244-D020-4E53-8081-01923282F5E3}"/>
              </a:ext>
            </a:extLst>
          </p:cNvPr>
          <p:cNvSpPr/>
          <p:nvPr/>
        </p:nvSpPr>
        <p:spPr>
          <a:xfrm rot="13414528" flipH="1" flipV="1">
            <a:off x="383833" y="1231012"/>
            <a:ext cx="335531" cy="344000"/>
          </a:xfrm>
          <a:prstGeom prst="pie">
            <a:avLst/>
          </a:prstGeom>
          <a:solidFill>
            <a:schemeClr val="tx2"/>
          </a:solidFill>
          <a:ln w="12700" cap="flat" cmpd="sng" algn="ctr">
            <a:solidFill>
              <a:schemeClr val="bg1"/>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grpSp>
        <p:nvGrpSpPr>
          <p:cNvPr id="64" name="Group 63">
            <a:extLst>
              <a:ext uri="{FF2B5EF4-FFF2-40B4-BE49-F238E27FC236}">
                <a16:creationId xmlns:a16="http://schemas.microsoft.com/office/drawing/2014/main" id="{9D5CFEFA-E84C-49AB-A2DA-AE85DFBE07A3}"/>
              </a:ext>
            </a:extLst>
          </p:cNvPr>
          <p:cNvGrpSpPr/>
          <p:nvPr/>
        </p:nvGrpSpPr>
        <p:grpSpPr>
          <a:xfrm rot="13414528">
            <a:off x="383833" y="1580541"/>
            <a:ext cx="335531" cy="344000"/>
            <a:chOff x="5041901" y="3272246"/>
            <a:chExt cx="881742" cy="881742"/>
          </a:xfrm>
          <a:solidFill>
            <a:schemeClr val="accent5"/>
          </a:solidFill>
        </p:grpSpPr>
        <p:sp>
          <p:nvSpPr>
            <p:cNvPr id="65" name="Partial Circle 64">
              <a:extLst>
                <a:ext uri="{FF2B5EF4-FFF2-40B4-BE49-F238E27FC236}">
                  <a16:creationId xmlns:a16="http://schemas.microsoft.com/office/drawing/2014/main" id="{8B107046-44E7-4380-95AB-D62F9E8F2528}"/>
                </a:ext>
              </a:extLst>
            </p:cNvPr>
            <p:cNvSpPr/>
            <p:nvPr/>
          </p:nvSpPr>
          <p:spPr>
            <a:xfrm flipH="1" flipV="1">
              <a:off x="5041901" y="3272246"/>
              <a:ext cx="881742" cy="881742"/>
            </a:xfrm>
            <a:prstGeom prst="pie">
              <a:avLst/>
            </a:prstGeom>
            <a:solidFill>
              <a:schemeClr val="tx2"/>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66" name="Freeform: Shape 65">
              <a:extLst>
                <a:ext uri="{FF2B5EF4-FFF2-40B4-BE49-F238E27FC236}">
                  <a16:creationId xmlns:a16="http://schemas.microsoft.com/office/drawing/2014/main" id="{DE178C8A-7415-46A6-9225-06ECD334A112}"/>
                </a:ext>
              </a:extLst>
            </p:cNvPr>
            <p:cNvSpPr/>
            <p:nvPr/>
          </p:nvSpPr>
          <p:spPr>
            <a:xfrm rot="16200000">
              <a:off x="5041901" y="3667399"/>
              <a:ext cx="486588" cy="486588"/>
            </a:xfrm>
            <a:custGeom>
              <a:avLst/>
              <a:gdLst>
                <a:gd name="connsiteX0" fmla="*/ 440871 w 486588"/>
                <a:gd name="connsiteY0" fmla="*/ 0 h 486588"/>
                <a:gd name="connsiteX1" fmla="*/ 486588 w 486588"/>
                <a:gd name="connsiteY1" fmla="*/ 4609 h 486588"/>
                <a:gd name="connsiteX2" fmla="*/ 486588 w 486588"/>
                <a:gd name="connsiteY2" fmla="*/ 486588 h 486588"/>
                <a:gd name="connsiteX3" fmla="*/ 4609 w 486588"/>
                <a:gd name="connsiteY3" fmla="*/ 486588 h 486588"/>
                <a:gd name="connsiteX4" fmla="*/ 0 w 486588"/>
                <a:gd name="connsiteY4" fmla="*/ 440871 h 486588"/>
                <a:gd name="connsiteX5" fmla="*/ 440871 w 486588"/>
                <a:gd name="connsiteY5" fmla="*/ 440871 h 48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588" h="486588">
                  <a:moveTo>
                    <a:pt x="440871" y="0"/>
                  </a:moveTo>
                  <a:lnTo>
                    <a:pt x="486588" y="4609"/>
                  </a:lnTo>
                  <a:lnTo>
                    <a:pt x="486588" y="486588"/>
                  </a:lnTo>
                  <a:lnTo>
                    <a:pt x="4609" y="486588"/>
                  </a:lnTo>
                  <a:lnTo>
                    <a:pt x="0" y="440871"/>
                  </a:lnTo>
                  <a:lnTo>
                    <a:pt x="440871" y="440871"/>
                  </a:lnTo>
                  <a:close/>
                </a:path>
              </a:pathLst>
            </a:custGeom>
            <a:grp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 lastClr="FFFFFF"/>
                </a:solidFill>
                <a:latin typeface="Calibri" panose="020F0502020204030204"/>
              </a:endParaRPr>
            </a:p>
          </p:txBody>
        </p:sp>
      </p:grpSp>
      <p:sp>
        <p:nvSpPr>
          <p:cNvPr id="67" name="Partial Circle 66">
            <a:extLst>
              <a:ext uri="{FF2B5EF4-FFF2-40B4-BE49-F238E27FC236}">
                <a16:creationId xmlns:a16="http://schemas.microsoft.com/office/drawing/2014/main" id="{B4EB0B3C-27A1-43AC-A1DA-25EFE889314E}"/>
              </a:ext>
            </a:extLst>
          </p:cNvPr>
          <p:cNvSpPr/>
          <p:nvPr/>
        </p:nvSpPr>
        <p:spPr>
          <a:xfrm rot="13414528" flipH="1" flipV="1">
            <a:off x="383833" y="1949356"/>
            <a:ext cx="335531" cy="344000"/>
          </a:xfrm>
          <a:prstGeom prst="pie">
            <a:avLst/>
          </a:prstGeom>
          <a:solidFill>
            <a:schemeClr val="tx2"/>
          </a:solidFill>
          <a:ln w="12700" cap="flat" cmpd="sng" algn="ctr">
            <a:solidFill>
              <a:schemeClr val="bg1"/>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grpSp>
        <p:nvGrpSpPr>
          <p:cNvPr id="68" name="Group 67">
            <a:extLst>
              <a:ext uri="{FF2B5EF4-FFF2-40B4-BE49-F238E27FC236}">
                <a16:creationId xmlns:a16="http://schemas.microsoft.com/office/drawing/2014/main" id="{A25D3CDC-EAA6-4016-8A29-EB4F850C0AB6}"/>
              </a:ext>
            </a:extLst>
          </p:cNvPr>
          <p:cNvGrpSpPr/>
          <p:nvPr/>
        </p:nvGrpSpPr>
        <p:grpSpPr>
          <a:xfrm rot="13414528">
            <a:off x="385000" y="2311330"/>
            <a:ext cx="335531" cy="344000"/>
            <a:chOff x="5041901" y="3272246"/>
            <a:chExt cx="881742" cy="881742"/>
          </a:xfrm>
          <a:solidFill>
            <a:schemeClr val="accent5"/>
          </a:solidFill>
        </p:grpSpPr>
        <p:sp>
          <p:nvSpPr>
            <p:cNvPr id="69" name="Partial Circle 68">
              <a:extLst>
                <a:ext uri="{FF2B5EF4-FFF2-40B4-BE49-F238E27FC236}">
                  <a16:creationId xmlns:a16="http://schemas.microsoft.com/office/drawing/2014/main" id="{99174EA7-8D6C-4426-B652-C5867FB135EF}"/>
                </a:ext>
              </a:extLst>
            </p:cNvPr>
            <p:cNvSpPr/>
            <p:nvPr/>
          </p:nvSpPr>
          <p:spPr>
            <a:xfrm flipH="1" flipV="1">
              <a:off x="5041901" y="3272246"/>
              <a:ext cx="881742" cy="881742"/>
            </a:xfrm>
            <a:prstGeom prst="pie">
              <a:avLst/>
            </a:prstGeom>
            <a:solidFill>
              <a:schemeClr val="tx2"/>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70" name="Freeform: Shape 69">
              <a:extLst>
                <a:ext uri="{FF2B5EF4-FFF2-40B4-BE49-F238E27FC236}">
                  <a16:creationId xmlns:a16="http://schemas.microsoft.com/office/drawing/2014/main" id="{A3957B1F-74AF-4A45-A358-8DD45D587E77}"/>
                </a:ext>
              </a:extLst>
            </p:cNvPr>
            <p:cNvSpPr/>
            <p:nvPr/>
          </p:nvSpPr>
          <p:spPr>
            <a:xfrm rot="16200000">
              <a:off x="5041901" y="3667399"/>
              <a:ext cx="486588" cy="486588"/>
            </a:xfrm>
            <a:custGeom>
              <a:avLst/>
              <a:gdLst>
                <a:gd name="connsiteX0" fmla="*/ 440871 w 486588"/>
                <a:gd name="connsiteY0" fmla="*/ 0 h 486588"/>
                <a:gd name="connsiteX1" fmla="*/ 486588 w 486588"/>
                <a:gd name="connsiteY1" fmla="*/ 4609 h 486588"/>
                <a:gd name="connsiteX2" fmla="*/ 486588 w 486588"/>
                <a:gd name="connsiteY2" fmla="*/ 486588 h 486588"/>
                <a:gd name="connsiteX3" fmla="*/ 4609 w 486588"/>
                <a:gd name="connsiteY3" fmla="*/ 486588 h 486588"/>
                <a:gd name="connsiteX4" fmla="*/ 0 w 486588"/>
                <a:gd name="connsiteY4" fmla="*/ 440871 h 486588"/>
                <a:gd name="connsiteX5" fmla="*/ 440871 w 486588"/>
                <a:gd name="connsiteY5" fmla="*/ 440871 h 48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588" h="486588">
                  <a:moveTo>
                    <a:pt x="440871" y="0"/>
                  </a:moveTo>
                  <a:lnTo>
                    <a:pt x="486588" y="4609"/>
                  </a:lnTo>
                  <a:lnTo>
                    <a:pt x="486588" y="486588"/>
                  </a:lnTo>
                  <a:lnTo>
                    <a:pt x="4609" y="486588"/>
                  </a:lnTo>
                  <a:lnTo>
                    <a:pt x="0" y="440871"/>
                  </a:lnTo>
                  <a:lnTo>
                    <a:pt x="440871" y="440871"/>
                  </a:lnTo>
                  <a:close/>
                </a:path>
              </a:pathLst>
            </a:custGeom>
            <a:grp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 lastClr="FFFFFF"/>
                </a:solidFill>
                <a:latin typeface="Calibri" panose="020F0502020204030204"/>
              </a:endParaRPr>
            </a:p>
          </p:txBody>
        </p:sp>
      </p:grpSp>
      <p:sp>
        <p:nvSpPr>
          <p:cNvPr id="71" name="Partial Circle 70">
            <a:extLst>
              <a:ext uri="{FF2B5EF4-FFF2-40B4-BE49-F238E27FC236}">
                <a16:creationId xmlns:a16="http://schemas.microsoft.com/office/drawing/2014/main" id="{181E2224-11FF-42DB-88A1-63C0F9FDB8C8}"/>
              </a:ext>
            </a:extLst>
          </p:cNvPr>
          <p:cNvSpPr/>
          <p:nvPr/>
        </p:nvSpPr>
        <p:spPr>
          <a:xfrm rot="13414528" flipH="1" flipV="1">
            <a:off x="4717635" y="870702"/>
            <a:ext cx="335531" cy="344000"/>
          </a:xfrm>
          <a:prstGeom prst="pie">
            <a:avLst/>
          </a:prstGeom>
          <a:solidFill>
            <a:srgbClr val="3366FF"/>
          </a:solidFill>
          <a:ln w="12700" cap="flat" cmpd="sng" algn="ctr">
            <a:solidFill>
              <a:schemeClr val="bg1"/>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72" name="Partial Circle 71">
            <a:extLst>
              <a:ext uri="{FF2B5EF4-FFF2-40B4-BE49-F238E27FC236}">
                <a16:creationId xmlns:a16="http://schemas.microsoft.com/office/drawing/2014/main" id="{DE8A498E-3DD5-4827-84D3-28D817EB4FC1}"/>
              </a:ext>
            </a:extLst>
          </p:cNvPr>
          <p:cNvSpPr/>
          <p:nvPr/>
        </p:nvSpPr>
        <p:spPr>
          <a:xfrm rot="13414528" flipH="1" flipV="1">
            <a:off x="4717006" y="1222684"/>
            <a:ext cx="335531" cy="344000"/>
          </a:xfrm>
          <a:prstGeom prst="pie">
            <a:avLst/>
          </a:prstGeom>
          <a:solidFill>
            <a:srgbClr val="3366FF"/>
          </a:solidFill>
          <a:ln w="12700" cap="flat" cmpd="sng" algn="ctr">
            <a:solidFill>
              <a:schemeClr val="bg1"/>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73" name="Partial Circle 72">
            <a:extLst>
              <a:ext uri="{FF2B5EF4-FFF2-40B4-BE49-F238E27FC236}">
                <a16:creationId xmlns:a16="http://schemas.microsoft.com/office/drawing/2014/main" id="{BFD7807B-96F9-4EB5-9E99-1DB5A109349B}"/>
              </a:ext>
            </a:extLst>
          </p:cNvPr>
          <p:cNvSpPr/>
          <p:nvPr/>
        </p:nvSpPr>
        <p:spPr>
          <a:xfrm rot="13414528" flipH="1" flipV="1">
            <a:off x="4716378" y="1586861"/>
            <a:ext cx="335531" cy="344000"/>
          </a:xfrm>
          <a:prstGeom prst="pie">
            <a:avLst/>
          </a:prstGeom>
          <a:solidFill>
            <a:srgbClr val="3366FF"/>
          </a:solidFill>
          <a:ln w="12700" cap="flat" cmpd="sng" algn="ctr">
            <a:solidFill>
              <a:schemeClr val="bg1"/>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74" name="Partial Circle 73">
            <a:extLst>
              <a:ext uri="{FF2B5EF4-FFF2-40B4-BE49-F238E27FC236}">
                <a16:creationId xmlns:a16="http://schemas.microsoft.com/office/drawing/2014/main" id="{DB689421-7C2E-4F5F-8281-E8680960B55F}"/>
              </a:ext>
            </a:extLst>
          </p:cNvPr>
          <p:cNvSpPr/>
          <p:nvPr/>
        </p:nvSpPr>
        <p:spPr>
          <a:xfrm rot="13414528" flipH="1" flipV="1">
            <a:off x="4715749" y="1938843"/>
            <a:ext cx="335531" cy="344000"/>
          </a:xfrm>
          <a:prstGeom prst="pie">
            <a:avLst/>
          </a:prstGeom>
          <a:solidFill>
            <a:srgbClr val="3366FF"/>
          </a:solidFill>
          <a:ln w="12700" cap="flat" cmpd="sng" algn="ctr">
            <a:solidFill>
              <a:schemeClr val="bg1"/>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75" name="Partial Circle 74">
            <a:extLst>
              <a:ext uri="{FF2B5EF4-FFF2-40B4-BE49-F238E27FC236}">
                <a16:creationId xmlns:a16="http://schemas.microsoft.com/office/drawing/2014/main" id="{68E82B21-5FAD-4146-9B51-10FF05601DCD}"/>
              </a:ext>
            </a:extLst>
          </p:cNvPr>
          <p:cNvSpPr/>
          <p:nvPr/>
        </p:nvSpPr>
        <p:spPr>
          <a:xfrm rot="13414528" flipH="1" flipV="1">
            <a:off x="4715750" y="2299821"/>
            <a:ext cx="335531" cy="344000"/>
          </a:xfrm>
          <a:prstGeom prst="pie">
            <a:avLst/>
          </a:prstGeom>
          <a:solidFill>
            <a:srgbClr val="3366FF"/>
          </a:solidFill>
          <a:ln w="12700" cap="flat" cmpd="sng" algn="ctr">
            <a:solidFill>
              <a:schemeClr val="bg1"/>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30" name="Equals 29">
            <a:extLst>
              <a:ext uri="{FF2B5EF4-FFF2-40B4-BE49-F238E27FC236}">
                <a16:creationId xmlns:a16="http://schemas.microsoft.com/office/drawing/2014/main" id="{70BFCFE8-AB61-41CC-A588-32062206A66F}"/>
              </a:ext>
            </a:extLst>
          </p:cNvPr>
          <p:cNvSpPr/>
          <p:nvPr/>
        </p:nvSpPr>
        <p:spPr>
          <a:xfrm>
            <a:off x="-1458227" y="411394"/>
            <a:ext cx="11904044" cy="69917"/>
          </a:xfrm>
          <a:prstGeom prst="mathEqual">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1"/>
              </a:solidFill>
            </a:endParaRPr>
          </a:p>
        </p:txBody>
      </p:sp>
    </p:spTree>
    <p:extLst>
      <p:ext uri="{BB962C8B-B14F-4D97-AF65-F5344CB8AC3E}">
        <p14:creationId xmlns:p14="http://schemas.microsoft.com/office/powerpoint/2010/main" val="251326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dirty="0" err="1"/>
              <a:t>Penerjemahan</a:t>
            </a:r>
            <a:endParaRPr lang="fr-FR" dirty="0"/>
          </a:p>
        </p:txBody>
      </p:sp>
      <p:sp>
        <p:nvSpPr>
          <p:cNvPr id="4" name="Text Placeholder 3"/>
          <p:cNvSpPr>
            <a:spLocks noGrp="1"/>
          </p:cNvSpPr>
          <p:nvPr>
            <p:ph type="body" sz="quarter" idx="13"/>
          </p:nvPr>
        </p:nvSpPr>
        <p:spPr/>
        <p:txBody>
          <a:bodyPr/>
          <a:lstStyle/>
          <a:p>
            <a:pPr marL="0" indent="0">
              <a:buNone/>
            </a:pPr>
            <a:r>
              <a:rPr lang="en-US" dirty="0"/>
              <a:t>Webinar </a:t>
            </a:r>
            <a:r>
              <a:rPr lang="en-US" dirty="0" err="1"/>
              <a:t>ini</a:t>
            </a:r>
            <a:r>
              <a:rPr lang="en-US" dirty="0"/>
              <a:t> </a:t>
            </a:r>
            <a:r>
              <a:rPr lang="en-US" dirty="0" err="1"/>
              <a:t>dilengkapi</a:t>
            </a:r>
            <a:r>
              <a:rPr lang="en-US" dirty="0"/>
              <a:t> </a:t>
            </a:r>
            <a:r>
              <a:rPr lang="en-US" dirty="0" err="1"/>
              <a:t>dengan</a:t>
            </a:r>
            <a:r>
              <a:rPr lang="en-US" dirty="0"/>
              <a:t> </a:t>
            </a:r>
            <a:r>
              <a:rPr lang="en-US" dirty="0" err="1"/>
              <a:t>penerjemahan</a:t>
            </a:r>
            <a:r>
              <a:rPr lang="en-US" dirty="0"/>
              <a:t> </a:t>
            </a:r>
            <a:r>
              <a:rPr lang="en-US" dirty="0" err="1"/>
              <a:t>secara</a:t>
            </a:r>
            <a:r>
              <a:rPr lang="en-US" dirty="0"/>
              <a:t> </a:t>
            </a:r>
            <a:r>
              <a:rPr lang="en-US" dirty="0" err="1"/>
              <a:t>simultan</a:t>
            </a:r>
            <a:r>
              <a:rPr lang="en-US" dirty="0"/>
              <a:t> </a:t>
            </a:r>
            <a:r>
              <a:rPr lang="en-US" dirty="0" err="1"/>
              <a:t>untuk</a:t>
            </a:r>
            <a:r>
              <a:rPr lang="en-US" dirty="0"/>
              <a:t> Bahasa Indonesia dan Bahasa </a:t>
            </a:r>
            <a:r>
              <a:rPr lang="en-US" dirty="0" err="1"/>
              <a:t>Inggris</a:t>
            </a:r>
            <a:r>
              <a:rPr lang="en-US" dirty="0"/>
              <a:t>.  </a:t>
            </a:r>
          </a:p>
          <a:p>
            <a:pPr marL="0" indent="0">
              <a:buNone/>
            </a:pPr>
            <a:r>
              <a:rPr lang="en-US" dirty="0"/>
              <a:t>Langkah-</a:t>
            </a:r>
            <a:r>
              <a:rPr lang="en-US" dirty="0" err="1"/>
              <a:t>langkah</a:t>
            </a:r>
            <a:r>
              <a:rPr lang="en-US" dirty="0"/>
              <a:t> </a:t>
            </a:r>
            <a:r>
              <a:rPr lang="en-US" dirty="0" err="1"/>
              <a:t>untuk</a:t>
            </a:r>
            <a:r>
              <a:rPr lang="en-US" dirty="0"/>
              <a:t> </a:t>
            </a:r>
            <a:r>
              <a:rPr lang="en-US" dirty="0" err="1"/>
              <a:t>mendengarkan</a:t>
            </a:r>
            <a:r>
              <a:rPr lang="en-US" dirty="0"/>
              <a:t> </a:t>
            </a:r>
            <a:r>
              <a:rPr lang="en-US" dirty="0" err="1"/>
              <a:t>dalam</a:t>
            </a:r>
            <a:r>
              <a:rPr lang="en-US" dirty="0"/>
              <a:t> </a:t>
            </a:r>
            <a:r>
              <a:rPr lang="en-US" dirty="0" err="1"/>
              <a:t>bahasa</a:t>
            </a:r>
            <a:r>
              <a:rPr lang="en-US" dirty="0"/>
              <a:t>  </a:t>
            </a:r>
            <a:r>
              <a:rPr lang="en-US" dirty="0" err="1"/>
              <a:t>pilihan</a:t>
            </a:r>
            <a:r>
              <a:rPr lang="en-US" dirty="0"/>
              <a:t>:</a:t>
            </a:r>
          </a:p>
          <a:p>
            <a:pPr marL="0" indent="0">
              <a:buNone/>
            </a:pPr>
            <a:r>
              <a:rPr lang="en-US" dirty="0"/>
              <a:t>1. </a:t>
            </a:r>
            <a:r>
              <a:rPr lang="en-US" dirty="0" err="1"/>
              <a:t>Klik</a:t>
            </a:r>
            <a:r>
              <a:rPr lang="en-US" dirty="0"/>
              <a:t> </a:t>
            </a:r>
            <a:r>
              <a:rPr lang="en-US" dirty="0" err="1"/>
              <a:t>tombol</a:t>
            </a:r>
            <a:r>
              <a:rPr lang="en-US" dirty="0"/>
              <a:t> </a:t>
            </a:r>
            <a:r>
              <a:rPr lang="en-US" b="1" dirty="0">
                <a:solidFill>
                  <a:schemeClr val="tx2"/>
                </a:solidFill>
              </a:rPr>
              <a:t>Interpretation </a:t>
            </a:r>
            <a:r>
              <a:rPr lang="en-US" dirty="0"/>
              <a:t>yang </a:t>
            </a:r>
            <a:r>
              <a:rPr lang="en-US" dirty="0" err="1"/>
              <a:t>terletak</a:t>
            </a:r>
            <a:r>
              <a:rPr lang="en-US" dirty="0"/>
              <a:t> di </a:t>
            </a:r>
            <a:r>
              <a:rPr lang="en-US" dirty="0" err="1"/>
              <a:t>bagian</a:t>
            </a:r>
            <a:r>
              <a:rPr lang="en-US" dirty="0"/>
              <a:t> </a:t>
            </a:r>
            <a:r>
              <a:rPr lang="en-US" dirty="0" err="1"/>
              <a:t>bawah</a:t>
            </a:r>
            <a:r>
              <a:rPr lang="en-US" dirty="0"/>
              <a:t> </a:t>
            </a:r>
            <a:r>
              <a:rPr lang="en-US" dirty="0" err="1"/>
              <a:t>layar</a:t>
            </a:r>
            <a:r>
              <a:rPr lang="en-US" dirty="0"/>
              <a:t> pada </a:t>
            </a:r>
            <a:r>
              <a:rPr lang="en-US" dirty="0" err="1"/>
              <a:t>tombol</a:t>
            </a:r>
            <a:r>
              <a:rPr lang="en-US" dirty="0"/>
              <a:t> </a:t>
            </a:r>
            <a:r>
              <a:rPr lang="en-US" dirty="0" err="1"/>
              <a:t>kontrol</a:t>
            </a:r>
            <a:r>
              <a:rPr lang="en-US" dirty="0"/>
              <a:t> webinar</a:t>
            </a:r>
            <a:br>
              <a:rPr lang="en-US" dirty="0"/>
            </a:br>
            <a:r>
              <a:rPr lang="en-US" dirty="0"/>
              <a:t>  </a:t>
            </a:r>
          </a:p>
          <a:p>
            <a:pPr marL="0" indent="0">
              <a:buNone/>
            </a:pPr>
            <a:r>
              <a:rPr lang="en-US" dirty="0"/>
              <a:t>2. </a:t>
            </a:r>
            <a:r>
              <a:rPr lang="en-US" dirty="0" err="1"/>
              <a:t>Pilih</a:t>
            </a:r>
            <a:r>
              <a:rPr lang="en-US" dirty="0"/>
              <a:t> Bahasa yang </a:t>
            </a:r>
            <a:r>
              <a:rPr lang="en-US" dirty="0" err="1"/>
              <a:t>ingin</a:t>
            </a:r>
            <a:r>
              <a:rPr lang="en-US" dirty="0"/>
              <a:t> Anda </a:t>
            </a:r>
            <a:r>
              <a:rPr lang="en-US" dirty="0" err="1"/>
              <a:t>dengarkan</a:t>
            </a:r>
            <a:r>
              <a:rPr lang="en-US" dirty="0"/>
              <a:t>: </a:t>
            </a:r>
            <a:r>
              <a:rPr lang="en-US" b="1" dirty="0">
                <a:solidFill>
                  <a:schemeClr val="tx2"/>
                </a:solidFill>
              </a:rPr>
              <a:t>English</a:t>
            </a:r>
            <a:r>
              <a:rPr lang="en-US" b="1" dirty="0"/>
              <a:t>, </a:t>
            </a:r>
            <a:r>
              <a:rPr lang="en-US" b="1" dirty="0">
                <a:solidFill>
                  <a:schemeClr val="tx2"/>
                </a:solidFill>
              </a:rPr>
              <a:t>Bahasa Indonesia</a:t>
            </a:r>
            <a:r>
              <a:rPr lang="en-US" b="1" dirty="0"/>
              <a:t>,</a:t>
            </a:r>
            <a:r>
              <a:rPr lang="en-US" dirty="0"/>
              <a:t> </a:t>
            </a:r>
            <a:r>
              <a:rPr lang="en-US" dirty="0" err="1"/>
              <a:t>atau</a:t>
            </a:r>
            <a:r>
              <a:rPr lang="en-US" dirty="0"/>
              <a:t> </a:t>
            </a:r>
            <a:r>
              <a:rPr lang="en-US" dirty="0" err="1"/>
              <a:t>pilih</a:t>
            </a:r>
            <a:r>
              <a:rPr lang="en-US" dirty="0"/>
              <a:t> </a:t>
            </a:r>
            <a:r>
              <a:rPr lang="en-US" b="1" dirty="0">
                <a:solidFill>
                  <a:schemeClr val="tx2"/>
                </a:solidFill>
              </a:rPr>
              <a:t>off </a:t>
            </a:r>
            <a:r>
              <a:rPr lang="en-US" dirty="0" err="1"/>
              <a:t>jika</a:t>
            </a:r>
            <a:r>
              <a:rPr lang="en-US" dirty="0"/>
              <a:t> </a:t>
            </a:r>
            <a:r>
              <a:rPr lang="en-US" dirty="0" err="1"/>
              <a:t>tidak</a:t>
            </a:r>
            <a:r>
              <a:rPr lang="en-US" dirty="0"/>
              <a:t> </a:t>
            </a:r>
            <a:r>
              <a:rPr lang="en-US" dirty="0" err="1"/>
              <a:t>membutuhkan</a:t>
            </a:r>
            <a:r>
              <a:rPr lang="en-US" dirty="0"/>
              <a:t> </a:t>
            </a:r>
            <a:r>
              <a:rPr lang="en-US" dirty="0" err="1"/>
              <a:t>terjemahan</a:t>
            </a:r>
            <a:endParaRPr lang="fr-FR" dirty="0"/>
          </a:p>
        </p:txBody>
      </p:sp>
      <p:pic>
        <p:nvPicPr>
          <p:cNvPr id="6" name="Picture 2" descr="https://brightgreenlearning.com/wp-content/uploads/2020/04/Inkedinterpretation-button_LI-9.jpg"/>
          <p:cNvPicPr>
            <a:picLocks noChangeAspect="1" noChangeArrowheads="1"/>
          </p:cNvPicPr>
          <p:nvPr/>
        </p:nvPicPr>
        <p:blipFill rotWithShape="1">
          <a:blip r:embed="rId3">
            <a:extLst>
              <a:ext uri="{28A0092B-C50C-407E-A947-70E740481C1C}">
                <a14:useLocalDpi xmlns:a14="http://schemas.microsoft.com/office/drawing/2010/main" val="0"/>
              </a:ext>
            </a:extLst>
          </a:blip>
          <a:srcRect t="78271"/>
          <a:stretch/>
        </p:blipFill>
        <p:spPr bwMode="auto">
          <a:xfrm>
            <a:off x="800075" y="3363685"/>
            <a:ext cx="6686295" cy="1382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591240D2-186A-4BDF-93F4-E1A99ED78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2277" y="164878"/>
            <a:ext cx="345999" cy="329747"/>
          </a:xfrm>
          <a:prstGeom prst="rect">
            <a:avLst/>
          </a:prstGeom>
        </p:spPr>
      </p:pic>
    </p:spTree>
    <p:extLst>
      <p:ext uri="{BB962C8B-B14F-4D97-AF65-F5344CB8AC3E}">
        <p14:creationId xmlns:p14="http://schemas.microsoft.com/office/powerpoint/2010/main" val="530802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Hexagon 101">
            <a:extLst>
              <a:ext uri="{FF2B5EF4-FFF2-40B4-BE49-F238E27FC236}">
                <a16:creationId xmlns:a16="http://schemas.microsoft.com/office/drawing/2014/main" id="{55E79B43-DF89-4EF3-ABFF-85E7A27283BF}"/>
              </a:ext>
            </a:extLst>
          </p:cNvPr>
          <p:cNvSpPr/>
          <p:nvPr/>
        </p:nvSpPr>
        <p:spPr>
          <a:xfrm>
            <a:off x="535634" y="4065886"/>
            <a:ext cx="1563245" cy="719053"/>
          </a:xfrm>
          <a:prstGeom prst="hexagon">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pic>
        <p:nvPicPr>
          <p:cNvPr id="37" name="Picture 36">
            <a:extLst>
              <a:ext uri="{FF2B5EF4-FFF2-40B4-BE49-F238E27FC236}">
                <a16:creationId xmlns:a16="http://schemas.microsoft.com/office/drawing/2014/main" id="{04062DDD-AACB-4EC6-B73F-5101F34C1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07556" y="470701"/>
            <a:ext cx="662651" cy="496988"/>
          </a:xfrm>
          <a:prstGeom prst="rect">
            <a:avLst/>
          </a:prstGeom>
        </p:spPr>
      </p:pic>
      <p:sp>
        <p:nvSpPr>
          <p:cNvPr id="4" name="Slide Number Placeholder 3">
            <a:extLst>
              <a:ext uri="{FF2B5EF4-FFF2-40B4-BE49-F238E27FC236}">
                <a16:creationId xmlns:a16="http://schemas.microsoft.com/office/drawing/2014/main" id="{3441B746-1BDD-4832-85FD-2A1684E4A01B}"/>
              </a:ext>
            </a:extLst>
          </p:cNvPr>
          <p:cNvSpPr>
            <a:spLocks noGrp="1"/>
          </p:cNvSpPr>
          <p:nvPr>
            <p:ph type="sldNum" sz="quarter" idx="4"/>
          </p:nvPr>
        </p:nvSpPr>
        <p:spPr>
          <a:xfrm>
            <a:off x="9512619" y="650931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E64910-72B2-4C6F-9970-AF1D279823D9}" type="slidenum">
              <a:rPr lang="en-ID" smtClean="0"/>
              <a:pPr/>
              <a:t>40</a:t>
            </a:fld>
            <a:endParaRPr lang="en-ID" dirty="0"/>
          </a:p>
        </p:txBody>
      </p:sp>
      <p:sp>
        <p:nvSpPr>
          <p:cNvPr id="5" name="Title 1">
            <a:extLst>
              <a:ext uri="{FF2B5EF4-FFF2-40B4-BE49-F238E27FC236}">
                <a16:creationId xmlns:a16="http://schemas.microsoft.com/office/drawing/2014/main" id="{DDA433A8-DD9A-4ADE-A607-7C1E1FFE93E3}"/>
              </a:ext>
            </a:extLst>
          </p:cNvPr>
          <p:cNvSpPr>
            <a:spLocks noGrp="1"/>
          </p:cNvSpPr>
          <p:nvPr>
            <p:ph type="title"/>
          </p:nvPr>
        </p:nvSpPr>
        <p:spPr>
          <a:xfrm>
            <a:off x="225978" y="1"/>
            <a:ext cx="7886700" cy="591914"/>
          </a:xfrm>
        </p:spPr>
        <p:txBody>
          <a:bodyPr>
            <a:normAutofit/>
          </a:bodyPr>
          <a:lstStyle/>
          <a:p>
            <a:pPr algn="ctr"/>
            <a:r>
              <a:rPr lang="en-GB" sz="1800" dirty="0"/>
              <a:t>KEBIJAKAN ENERGI NASIONAL</a:t>
            </a:r>
          </a:p>
        </p:txBody>
      </p:sp>
      <p:sp>
        <p:nvSpPr>
          <p:cNvPr id="7" name="TextBox 6">
            <a:extLst>
              <a:ext uri="{FF2B5EF4-FFF2-40B4-BE49-F238E27FC236}">
                <a16:creationId xmlns:a16="http://schemas.microsoft.com/office/drawing/2014/main" id="{47280277-61E5-422B-92A9-FF0B45322E1A}"/>
              </a:ext>
            </a:extLst>
          </p:cNvPr>
          <p:cNvSpPr txBox="1"/>
          <p:nvPr/>
        </p:nvSpPr>
        <p:spPr>
          <a:xfrm>
            <a:off x="638594" y="520736"/>
            <a:ext cx="1900002" cy="300082"/>
          </a:xfrm>
          <a:prstGeom prst="rect">
            <a:avLst/>
          </a:prstGeom>
          <a:noFill/>
        </p:spPr>
        <p:txBody>
          <a:bodyPr wrap="square" rtlCol="0">
            <a:spAutoFit/>
          </a:bodyPr>
          <a:lstStyle/>
          <a:p>
            <a:r>
              <a:rPr lang="en-US" sz="1350" b="1" dirty="0"/>
              <a:t>Target </a:t>
            </a:r>
            <a:r>
              <a:rPr lang="en-US" sz="1350" b="1" dirty="0" err="1"/>
              <a:t>Tahun</a:t>
            </a:r>
            <a:r>
              <a:rPr lang="en-US" sz="1350" b="1" dirty="0"/>
              <a:t> 2025</a:t>
            </a:r>
          </a:p>
        </p:txBody>
      </p:sp>
      <p:pic>
        <p:nvPicPr>
          <p:cNvPr id="9" name="Picture 8">
            <a:extLst>
              <a:ext uri="{FF2B5EF4-FFF2-40B4-BE49-F238E27FC236}">
                <a16:creationId xmlns:a16="http://schemas.microsoft.com/office/drawing/2014/main" id="{0905E17D-E392-44A8-91DA-DAF8587E5E56}"/>
              </a:ext>
            </a:extLst>
          </p:cNvPr>
          <p:cNvPicPr>
            <a:picLocks noChangeAspect="1"/>
          </p:cNvPicPr>
          <p:nvPr/>
        </p:nvPicPr>
        <p:blipFill>
          <a:blip r:embed="rId4"/>
          <a:stretch>
            <a:fillRect/>
          </a:stretch>
        </p:blipFill>
        <p:spPr>
          <a:xfrm>
            <a:off x="225979" y="1943796"/>
            <a:ext cx="3694506" cy="1989419"/>
          </a:xfrm>
          <a:prstGeom prst="rect">
            <a:avLst/>
          </a:prstGeom>
        </p:spPr>
      </p:pic>
      <p:sp>
        <p:nvSpPr>
          <p:cNvPr id="10" name="TextBox 9">
            <a:extLst>
              <a:ext uri="{FF2B5EF4-FFF2-40B4-BE49-F238E27FC236}">
                <a16:creationId xmlns:a16="http://schemas.microsoft.com/office/drawing/2014/main" id="{0F558CD0-CEB2-46B7-BFC9-15500C987AAC}"/>
              </a:ext>
            </a:extLst>
          </p:cNvPr>
          <p:cNvSpPr txBox="1"/>
          <p:nvPr/>
        </p:nvSpPr>
        <p:spPr>
          <a:xfrm>
            <a:off x="535635" y="1592576"/>
            <a:ext cx="3126488" cy="300082"/>
          </a:xfrm>
          <a:prstGeom prst="rect">
            <a:avLst/>
          </a:prstGeom>
          <a:noFill/>
          <a:ln>
            <a:noFill/>
          </a:ln>
        </p:spPr>
        <p:txBody>
          <a:bodyPr wrap="square" rtlCol="0">
            <a:spAutoFit/>
          </a:bodyPr>
          <a:lstStyle/>
          <a:p>
            <a:pPr algn="ctr"/>
            <a:r>
              <a:rPr lang="en-US" sz="1350" b="1" dirty="0" err="1">
                <a:solidFill>
                  <a:srgbClr val="000000"/>
                </a:solidFill>
                <a:cs typeface="Arial" panose="020B0604020202020204" pitchFamily="34" charset="0"/>
              </a:rPr>
              <a:t>Skenario</a:t>
            </a:r>
            <a:r>
              <a:rPr lang="en-US" sz="1350" b="1" dirty="0">
                <a:solidFill>
                  <a:srgbClr val="000000"/>
                </a:solidFill>
                <a:cs typeface="Arial" panose="020B0604020202020204" pitchFamily="34" charset="0"/>
              </a:rPr>
              <a:t> </a:t>
            </a:r>
            <a:r>
              <a:rPr lang="en-US" sz="1350" b="1" dirty="0" err="1">
                <a:solidFill>
                  <a:srgbClr val="000000"/>
                </a:solidFill>
                <a:cs typeface="Arial" panose="020B0604020202020204" pitchFamily="34" charset="0"/>
              </a:rPr>
              <a:t>Energi</a:t>
            </a:r>
            <a:r>
              <a:rPr lang="en-US" sz="1350" b="1" dirty="0">
                <a:solidFill>
                  <a:srgbClr val="000000"/>
                </a:solidFill>
                <a:cs typeface="Arial" panose="020B0604020202020204" pitchFamily="34" charset="0"/>
              </a:rPr>
              <a:t> Final 2015-2050</a:t>
            </a:r>
            <a:endParaRPr lang="en-US" sz="1350" b="1" dirty="0">
              <a:solidFill>
                <a:srgbClr val="0070C0"/>
              </a:solidFill>
              <a:cs typeface="Arial" panose="020B0604020202020204" pitchFamily="34" charset="0"/>
            </a:endParaRPr>
          </a:p>
        </p:txBody>
      </p:sp>
      <p:sp>
        <p:nvSpPr>
          <p:cNvPr id="11" name="TextBox 10">
            <a:extLst>
              <a:ext uri="{FF2B5EF4-FFF2-40B4-BE49-F238E27FC236}">
                <a16:creationId xmlns:a16="http://schemas.microsoft.com/office/drawing/2014/main" id="{2073E3CF-E26E-4A72-805F-759F56885179}"/>
              </a:ext>
            </a:extLst>
          </p:cNvPr>
          <p:cNvSpPr txBox="1"/>
          <p:nvPr/>
        </p:nvSpPr>
        <p:spPr>
          <a:xfrm>
            <a:off x="1892007" y="3075702"/>
            <a:ext cx="386644" cy="213585"/>
          </a:xfrm>
          <a:prstGeom prst="rect">
            <a:avLst/>
          </a:prstGeom>
          <a:noFill/>
        </p:spPr>
        <p:txBody>
          <a:bodyPr wrap="none" rtlCol="0">
            <a:spAutoFit/>
          </a:bodyPr>
          <a:lstStyle/>
          <a:p>
            <a:r>
              <a:rPr lang="en-US" sz="788" b="1" dirty="0"/>
              <a:t>17%</a:t>
            </a:r>
            <a:endParaRPr lang="en-ID" sz="788" b="1" dirty="0"/>
          </a:p>
        </p:txBody>
      </p:sp>
      <p:sp>
        <p:nvSpPr>
          <p:cNvPr id="12" name="TextBox 11">
            <a:extLst>
              <a:ext uri="{FF2B5EF4-FFF2-40B4-BE49-F238E27FC236}">
                <a16:creationId xmlns:a16="http://schemas.microsoft.com/office/drawing/2014/main" id="{5E1BB2D7-B887-418F-AD1C-BEF355737A83}"/>
              </a:ext>
            </a:extLst>
          </p:cNvPr>
          <p:cNvSpPr txBox="1"/>
          <p:nvPr/>
        </p:nvSpPr>
        <p:spPr>
          <a:xfrm>
            <a:off x="2734741" y="2791864"/>
            <a:ext cx="386644" cy="213585"/>
          </a:xfrm>
          <a:prstGeom prst="rect">
            <a:avLst/>
          </a:prstGeom>
          <a:noFill/>
        </p:spPr>
        <p:txBody>
          <a:bodyPr wrap="none" rtlCol="0">
            <a:spAutoFit/>
          </a:bodyPr>
          <a:lstStyle/>
          <a:p>
            <a:r>
              <a:rPr lang="en-US" sz="788" b="1" dirty="0"/>
              <a:t>22%</a:t>
            </a:r>
            <a:endParaRPr lang="en-ID" sz="788" b="1" dirty="0"/>
          </a:p>
        </p:txBody>
      </p:sp>
      <p:sp>
        <p:nvSpPr>
          <p:cNvPr id="13" name="TextBox 12">
            <a:extLst>
              <a:ext uri="{FF2B5EF4-FFF2-40B4-BE49-F238E27FC236}">
                <a16:creationId xmlns:a16="http://schemas.microsoft.com/office/drawing/2014/main" id="{BC7045DC-078B-4E5B-99FD-30966ED2AF15}"/>
              </a:ext>
            </a:extLst>
          </p:cNvPr>
          <p:cNvSpPr txBox="1"/>
          <p:nvPr/>
        </p:nvSpPr>
        <p:spPr>
          <a:xfrm>
            <a:off x="3565038" y="2380488"/>
            <a:ext cx="386644" cy="213585"/>
          </a:xfrm>
          <a:prstGeom prst="rect">
            <a:avLst/>
          </a:prstGeom>
          <a:noFill/>
        </p:spPr>
        <p:txBody>
          <a:bodyPr wrap="none" rtlCol="0">
            <a:spAutoFit/>
          </a:bodyPr>
          <a:lstStyle/>
          <a:p>
            <a:r>
              <a:rPr lang="en-US" sz="788" b="1" dirty="0"/>
              <a:t>39%</a:t>
            </a:r>
            <a:endParaRPr lang="en-ID" sz="788" b="1" dirty="0"/>
          </a:p>
        </p:txBody>
      </p:sp>
      <p:sp>
        <p:nvSpPr>
          <p:cNvPr id="14" name="Right Brace 13">
            <a:extLst>
              <a:ext uri="{FF2B5EF4-FFF2-40B4-BE49-F238E27FC236}">
                <a16:creationId xmlns:a16="http://schemas.microsoft.com/office/drawing/2014/main" id="{F5062801-33C9-4CEF-8131-959EA2244F35}"/>
              </a:ext>
            </a:extLst>
          </p:cNvPr>
          <p:cNvSpPr/>
          <p:nvPr/>
        </p:nvSpPr>
        <p:spPr>
          <a:xfrm>
            <a:off x="1892008" y="3115368"/>
            <a:ext cx="34289" cy="108488"/>
          </a:xfrm>
          <a:prstGeom prst="rightBrace">
            <a:avLst/>
          </a:prstGeom>
          <a:ln w="127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sz="1350"/>
          </a:p>
        </p:txBody>
      </p:sp>
      <p:sp>
        <p:nvSpPr>
          <p:cNvPr id="15" name="Right Brace 14">
            <a:extLst>
              <a:ext uri="{FF2B5EF4-FFF2-40B4-BE49-F238E27FC236}">
                <a16:creationId xmlns:a16="http://schemas.microsoft.com/office/drawing/2014/main" id="{3551566F-819B-41E3-B840-33C4E2320104}"/>
              </a:ext>
            </a:extLst>
          </p:cNvPr>
          <p:cNvSpPr/>
          <p:nvPr/>
        </p:nvSpPr>
        <p:spPr>
          <a:xfrm>
            <a:off x="2682122" y="2703127"/>
            <a:ext cx="80051" cy="345143"/>
          </a:xfrm>
          <a:prstGeom prst="rightBrace">
            <a:avLst/>
          </a:prstGeom>
          <a:ln w="127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sz="1350" dirty="0"/>
          </a:p>
        </p:txBody>
      </p:sp>
      <p:sp>
        <p:nvSpPr>
          <p:cNvPr id="16" name="Right Brace 15">
            <a:extLst>
              <a:ext uri="{FF2B5EF4-FFF2-40B4-BE49-F238E27FC236}">
                <a16:creationId xmlns:a16="http://schemas.microsoft.com/office/drawing/2014/main" id="{AA1C6B00-3EF7-4F9D-984A-E3EFAABB36A6}"/>
              </a:ext>
            </a:extLst>
          </p:cNvPr>
          <p:cNvSpPr/>
          <p:nvPr/>
        </p:nvSpPr>
        <p:spPr>
          <a:xfrm>
            <a:off x="3512419" y="2206902"/>
            <a:ext cx="80051" cy="526312"/>
          </a:xfrm>
          <a:prstGeom prst="rightBrace">
            <a:avLst/>
          </a:prstGeom>
          <a:ln w="127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sz="1350"/>
          </a:p>
        </p:txBody>
      </p:sp>
      <p:sp>
        <p:nvSpPr>
          <p:cNvPr id="17" name="TextBox 16">
            <a:extLst>
              <a:ext uri="{FF2B5EF4-FFF2-40B4-BE49-F238E27FC236}">
                <a16:creationId xmlns:a16="http://schemas.microsoft.com/office/drawing/2014/main" id="{97E5022B-686B-4EF2-8A79-BE25DA8A2435}"/>
              </a:ext>
            </a:extLst>
          </p:cNvPr>
          <p:cNvSpPr txBox="1"/>
          <p:nvPr/>
        </p:nvSpPr>
        <p:spPr>
          <a:xfrm rot="16200000">
            <a:off x="-411885" y="2518631"/>
            <a:ext cx="1689983" cy="392415"/>
          </a:xfrm>
          <a:prstGeom prst="rect">
            <a:avLst/>
          </a:prstGeom>
          <a:solidFill>
            <a:schemeClr val="bg1"/>
          </a:solidFill>
        </p:spPr>
        <p:txBody>
          <a:bodyPr wrap="square" rtlCol="0">
            <a:spAutoFit/>
          </a:bodyPr>
          <a:lstStyle/>
          <a:p>
            <a:r>
              <a:rPr lang="en-US" sz="1050"/>
              <a:t>Konsumsi Energi Final</a:t>
            </a:r>
          </a:p>
          <a:p>
            <a:r>
              <a:rPr lang="en-US" sz="900"/>
              <a:t>(satuan energi)</a:t>
            </a:r>
            <a:endParaRPr lang="en-US" sz="900" dirty="0"/>
          </a:p>
        </p:txBody>
      </p:sp>
      <p:cxnSp>
        <p:nvCxnSpPr>
          <p:cNvPr id="18" name="Straight Connector 17">
            <a:extLst>
              <a:ext uri="{FF2B5EF4-FFF2-40B4-BE49-F238E27FC236}">
                <a16:creationId xmlns:a16="http://schemas.microsoft.com/office/drawing/2014/main" id="{F15A350D-449A-436A-B5EA-B2A0FF112FB5}"/>
              </a:ext>
            </a:extLst>
          </p:cNvPr>
          <p:cNvCxnSpPr>
            <a:cxnSpLocks/>
          </p:cNvCxnSpPr>
          <p:nvPr/>
        </p:nvCxnSpPr>
        <p:spPr>
          <a:xfrm>
            <a:off x="779199" y="1999648"/>
            <a:ext cx="0" cy="1730201"/>
          </a:xfrm>
          <a:prstGeom prst="line">
            <a:avLst/>
          </a:prstGeom>
          <a:ln>
            <a:solidFill>
              <a:srgbClr val="BDD7EE"/>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97D02B9-742A-41E5-880D-93AC04C9FE9C}"/>
              </a:ext>
            </a:extLst>
          </p:cNvPr>
          <p:cNvSpPr txBox="1"/>
          <p:nvPr/>
        </p:nvSpPr>
        <p:spPr>
          <a:xfrm>
            <a:off x="4904892" y="538460"/>
            <a:ext cx="1900002" cy="300082"/>
          </a:xfrm>
          <a:prstGeom prst="rect">
            <a:avLst/>
          </a:prstGeom>
          <a:noFill/>
        </p:spPr>
        <p:txBody>
          <a:bodyPr wrap="square" rtlCol="0">
            <a:spAutoFit/>
          </a:bodyPr>
          <a:lstStyle/>
          <a:p>
            <a:r>
              <a:rPr lang="en-US" sz="1350" b="1" dirty="0" err="1"/>
              <a:t>Capaian</a:t>
            </a:r>
            <a:r>
              <a:rPr lang="en-US" sz="1350" b="1" dirty="0"/>
              <a:t> </a:t>
            </a:r>
            <a:r>
              <a:rPr lang="en-US" sz="1350" b="1" dirty="0" err="1"/>
              <a:t>Tahun</a:t>
            </a:r>
            <a:r>
              <a:rPr lang="en-US" sz="1350" b="1" dirty="0"/>
              <a:t> 2020</a:t>
            </a:r>
          </a:p>
        </p:txBody>
      </p:sp>
      <p:graphicFrame>
        <p:nvGraphicFramePr>
          <p:cNvPr id="22" name="Chart 21">
            <a:extLst>
              <a:ext uri="{FF2B5EF4-FFF2-40B4-BE49-F238E27FC236}">
                <a16:creationId xmlns:a16="http://schemas.microsoft.com/office/drawing/2014/main" id="{7C197E00-5B6A-4DD0-9B8E-9FAC09BD8F4C}"/>
              </a:ext>
            </a:extLst>
          </p:cNvPr>
          <p:cNvGraphicFramePr>
            <a:graphicFrameLocks/>
          </p:cNvGraphicFramePr>
          <p:nvPr/>
        </p:nvGraphicFramePr>
        <p:xfrm>
          <a:off x="4572000" y="1830497"/>
          <a:ext cx="3630902" cy="2028138"/>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a:extLst>
              <a:ext uri="{FF2B5EF4-FFF2-40B4-BE49-F238E27FC236}">
                <a16:creationId xmlns:a16="http://schemas.microsoft.com/office/drawing/2014/main" id="{11980143-D8CB-4108-954A-04906AD61792}"/>
              </a:ext>
            </a:extLst>
          </p:cNvPr>
          <p:cNvSpPr txBox="1"/>
          <p:nvPr/>
        </p:nvSpPr>
        <p:spPr>
          <a:xfrm>
            <a:off x="763241" y="4073802"/>
            <a:ext cx="1080200" cy="646331"/>
          </a:xfrm>
          <a:prstGeom prst="rect">
            <a:avLst/>
          </a:prstGeom>
          <a:noFill/>
        </p:spPr>
        <p:txBody>
          <a:bodyPr wrap="square" rtlCol="0">
            <a:spAutoFit/>
          </a:bodyPr>
          <a:lstStyle/>
          <a:p>
            <a:pPr algn="ctr"/>
            <a:r>
              <a:rPr lang="en-US" sz="1200" b="1" dirty="0"/>
              <a:t>Program </a:t>
            </a:r>
          </a:p>
          <a:p>
            <a:pPr algn="ctr"/>
            <a:r>
              <a:rPr lang="en-US" sz="1200" b="1" dirty="0" err="1"/>
              <a:t>Konservasi</a:t>
            </a:r>
            <a:r>
              <a:rPr lang="en-US" sz="1200" b="1" dirty="0"/>
              <a:t> </a:t>
            </a:r>
          </a:p>
          <a:p>
            <a:pPr algn="ctr"/>
            <a:r>
              <a:rPr lang="en-US" sz="1200" b="1" dirty="0" err="1"/>
              <a:t>Energi</a:t>
            </a:r>
            <a:endParaRPr lang="en-ID" sz="1200" b="1" dirty="0"/>
          </a:p>
        </p:txBody>
      </p:sp>
      <p:sp>
        <p:nvSpPr>
          <p:cNvPr id="25" name="Freeform: Shape 24">
            <a:extLst>
              <a:ext uri="{FF2B5EF4-FFF2-40B4-BE49-F238E27FC236}">
                <a16:creationId xmlns:a16="http://schemas.microsoft.com/office/drawing/2014/main" id="{587600C4-71A5-46EB-9E0C-84B0C313F0D8}"/>
              </a:ext>
            </a:extLst>
          </p:cNvPr>
          <p:cNvSpPr/>
          <p:nvPr/>
        </p:nvSpPr>
        <p:spPr>
          <a:xfrm rot="5400000">
            <a:off x="923462" y="1151778"/>
            <a:ext cx="273706" cy="273706"/>
          </a:xfrm>
          <a:custGeom>
            <a:avLst/>
            <a:gdLst>
              <a:gd name="connsiteX0" fmla="*/ 440871 w 486588"/>
              <a:gd name="connsiteY0" fmla="*/ 0 h 486588"/>
              <a:gd name="connsiteX1" fmla="*/ 486588 w 486588"/>
              <a:gd name="connsiteY1" fmla="*/ 4609 h 486588"/>
              <a:gd name="connsiteX2" fmla="*/ 486588 w 486588"/>
              <a:gd name="connsiteY2" fmla="*/ 486588 h 486588"/>
              <a:gd name="connsiteX3" fmla="*/ 4609 w 486588"/>
              <a:gd name="connsiteY3" fmla="*/ 486588 h 486588"/>
              <a:gd name="connsiteX4" fmla="*/ 0 w 486588"/>
              <a:gd name="connsiteY4" fmla="*/ 440871 h 486588"/>
              <a:gd name="connsiteX5" fmla="*/ 440871 w 486588"/>
              <a:gd name="connsiteY5" fmla="*/ 440871 h 48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588" h="486588">
                <a:moveTo>
                  <a:pt x="440871" y="0"/>
                </a:moveTo>
                <a:lnTo>
                  <a:pt x="486588" y="4609"/>
                </a:lnTo>
                <a:lnTo>
                  <a:pt x="486588" y="486588"/>
                </a:lnTo>
                <a:lnTo>
                  <a:pt x="4609" y="486588"/>
                </a:lnTo>
                <a:lnTo>
                  <a:pt x="0" y="440871"/>
                </a:lnTo>
                <a:lnTo>
                  <a:pt x="440871" y="440871"/>
                </a:lnTo>
                <a:close/>
              </a:path>
            </a:pathLst>
          </a:custGeom>
          <a:solidFill>
            <a:sysClr val="windowText" lastClr="000000">
              <a:alpha val="40000"/>
            </a:sysClr>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 lastClr="FFFFFF"/>
              </a:solidFill>
              <a:latin typeface="Calibri" panose="020F0502020204030204"/>
            </a:endParaRPr>
          </a:p>
        </p:txBody>
      </p:sp>
      <p:sp>
        <p:nvSpPr>
          <p:cNvPr id="26" name="Freeform: Shape 25">
            <a:extLst>
              <a:ext uri="{FF2B5EF4-FFF2-40B4-BE49-F238E27FC236}">
                <a16:creationId xmlns:a16="http://schemas.microsoft.com/office/drawing/2014/main" id="{2540876F-10BC-4E4C-A880-DFC0B8E5CFCF}"/>
              </a:ext>
            </a:extLst>
          </p:cNvPr>
          <p:cNvSpPr/>
          <p:nvPr/>
        </p:nvSpPr>
        <p:spPr>
          <a:xfrm>
            <a:off x="963810" y="970150"/>
            <a:ext cx="1249571" cy="408977"/>
          </a:xfrm>
          <a:custGeom>
            <a:avLst/>
            <a:gdLst>
              <a:gd name="connsiteX0" fmla="*/ 0 w 2201091"/>
              <a:gd name="connsiteY0" fmla="*/ 0 h 2018212"/>
              <a:gd name="connsiteX1" fmla="*/ 2201091 w 2201091"/>
              <a:gd name="connsiteY1" fmla="*/ 0 h 2018212"/>
              <a:gd name="connsiteX2" fmla="*/ 2201091 w 2201091"/>
              <a:gd name="connsiteY2" fmla="*/ 2018212 h 2018212"/>
              <a:gd name="connsiteX3" fmla="*/ 0 w 2201091"/>
              <a:gd name="connsiteY3" fmla="*/ 2018212 h 2018212"/>
            </a:gdLst>
            <a:ahLst/>
            <a:cxnLst>
              <a:cxn ang="0">
                <a:pos x="connsiteX0" y="connsiteY0"/>
              </a:cxn>
              <a:cxn ang="0">
                <a:pos x="connsiteX1" y="connsiteY1"/>
              </a:cxn>
              <a:cxn ang="0">
                <a:pos x="connsiteX2" y="connsiteY2"/>
              </a:cxn>
              <a:cxn ang="0">
                <a:pos x="connsiteX3" y="connsiteY3"/>
              </a:cxn>
            </a:cxnLst>
            <a:rect l="l" t="t" r="r" b="b"/>
            <a:pathLst>
              <a:path w="2201091" h="2018212">
                <a:moveTo>
                  <a:pt x="0" y="0"/>
                </a:moveTo>
                <a:lnTo>
                  <a:pt x="2201091" y="0"/>
                </a:lnTo>
                <a:lnTo>
                  <a:pt x="2201091" y="2018212"/>
                </a:lnTo>
                <a:lnTo>
                  <a:pt x="0" y="2018212"/>
                </a:lnTo>
                <a:close/>
              </a:path>
            </a:pathLst>
          </a:custGeom>
          <a:solidFill>
            <a:srgbClr val="4CC1EF">
              <a:lumMod val="60000"/>
              <a:lumOff val="40000"/>
            </a:srgbClr>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825" b="1" dirty="0" err="1">
                <a:solidFill>
                  <a:schemeClr val="tx1"/>
                </a:solidFill>
                <a:latin typeface="Nunito"/>
              </a:rPr>
              <a:t>Penurunan</a:t>
            </a:r>
            <a:r>
              <a:rPr lang="en-US" sz="825" b="1" dirty="0">
                <a:solidFill>
                  <a:schemeClr val="tx1"/>
                </a:solidFill>
                <a:latin typeface="Nunito"/>
              </a:rPr>
              <a:t> </a:t>
            </a:r>
            <a:r>
              <a:rPr lang="en-US" sz="825" b="1" dirty="0" err="1">
                <a:solidFill>
                  <a:schemeClr val="tx1"/>
                </a:solidFill>
                <a:latin typeface="Nunito"/>
              </a:rPr>
              <a:t>Intensitas</a:t>
            </a:r>
            <a:r>
              <a:rPr lang="en-US" sz="825" b="1" dirty="0">
                <a:solidFill>
                  <a:schemeClr val="tx1"/>
                </a:solidFill>
                <a:latin typeface="Nunito"/>
              </a:rPr>
              <a:t> </a:t>
            </a:r>
            <a:r>
              <a:rPr lang="en-US" sz="825" b="1" dirty="0" err="1">
                <a:solidFill>
                  <a:schemeClr val="tx1"/>
                </a:solidFill>
                <a:latin typeface="Nunito"/>
              </a:rPr>
              <a:t>Energi</a:t>
            </a:r>
            <a:r>
              <a:rPr lang="en-US" sz="825" b="1" dirty="0">
                <a:solidFill>
                  <a:schemeClr val="tx1"/>
                </a:solidFill>
                <a:latin typeface="Nunito"/>
              </a:rPr>
              <a:t> Final 1% per </a:t>
            </a:r>
            <a:r>
              <a:rPr lang="en-US" sz="825" b="1" dirty="0" err="1">
                <a:solidFill>
                  <a:schemeClr val="tx1"/>
                </a:solidFill>
                <a:latin typeface="Nunito"/>
              </a:rPr>
              <a:t>tahun</a:t>
            </a:r>
            <a:endParaRPr lang="en-US" sz="825" b="1" dirty="0">
              <a:solidFill>
                <a:schemeClr val="tx1"/>
              </a:solidFill>
              <a:latin typeface="Nunito"/>
            </a:endParaRPr>
          </a:p>
        </p:txBody>
      </p:sp>
      <p:grpSp>
        <p:nvGrpSpPr>
          <p:cNvPr id="28" name="Group 27">
            <a:extLst>
              <a:ext uri="{FF2B5EF4-FFF2-40B4-BE49-F238E27FC236}">
                <a16:creationId xmlns:a16="http://schemas.microsoft.com/office/drawing/2014/main" id="{79BEF0A1-99A7-4B37-A6BA-EB8C1C5A5925}"/>
              </a:ext>
            </a:extLst>
          </p:cNvPr>
          <p:cNvGrpSpPr/>
          <p:nvPr/>
        </p:nvGrpSpPr>
        <p:grpSpPr>
          <a:xfrm>
            <a:off x="2098879" y="810542"/>
            <a:ext cx="273707" cy="279218"/>
            <a:chOff x="5041901" y="3272246"/>
            <a:chExt cx="881742" cy="881742"/>
          </a:xfrm>
        </p:grpSpPr>
        <p:sp>
          <p:nvSpPr>
            <p:cNvPr id="29" name="Partial Circle 28">
              <a:extLst>
                <a:ext uri="{FF2B5EF4-FFF2-40B4-BE49-F238E27FC236}">
                  <a16:creationId xmlns:a16="http://schemas.microsoft.com/office/drawing/2014/main" id="{C13DCBD2-8FB6-4614-8ED0-78207AD17867}"/>
                </a:ext>
              </a:extLst>
            </p:cNvPr>
            <p:cNvSpPr/>
            <p:nvPr/>
          </p:nvSpPr>
          <p:spPr>
            <a:xfrm flipH="1" flipV="1">
              <a:off x="5041901" y="3272246"/>
              <a:ext cx="881742" cy="881742"/>
            </a:xfrm>
            <a:prstGeom prst="pie">
              <a:avLst/>
            </a:prstGeom>
            <a:solidFill>
              <a:srgbClr val="4CC1EF"/>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30" name="Freeform: Shape 29">
              <a:extLst>
                <a:ext uri="{FF2B5EF4-FFF2-40B4-BE49-F238E27FC236}">
                  <a16:creationId xmlns:a16="http://schemas.microsoft.com/office/drawing/2014/main" id="{3EFF3223-D1EF-4AE9-AF32-C4B23AA68758}"/>
                </a:ext>
              </a:extLst>
            </p:cNvPr>
            <p:cNvSpPr/>
            <p:nvPr/>
          </p:nvSpPr>
          <p:spPr>
            <a:xfrm rot="16200000">
              <a:off x="5041901" y="3667399"/>
              <a:ext cx="486588" cy="486588"/>
            </a:xfrm>
            <a:custGeom>
              <a:avLst/>
              <a:gdLst>
                <a:gd name="connsiteX0" fmla="*/ 440871 w 486588"/>
                <a:gd name="connsiteY0" fmla="*/ 0 h 486588"/>
                <a:gd name="connsiteX1" fmla="*/ 486588 w 486588"/>
                <a:gd name="connsiteY1" fmla="*/ 4609 h 486588"/>
                <a:gd name="connsiteX2" fmla="*/ 486588 w 486588"/>
                <a:gd name="connsiteY2" fmla="*/ 486588 h 486588"/>
                <a:gd name="connsiteX3" fmla="*/ 4609 w 486588"/>
                <a:gd name="connsiteY3" fmla="*/ 486588 h 486588"/>
                <a:gd name="connsiteX4" fmla="*/ 0 w 486588"/>
                <a:gd name="connsiteY4" fmla="*/ 440871 h 486588"/>
                <a:gd name="connsiteX5" fmla="*/ 440871 w 486588"/>
                <a:gd name="connsiteY5" fmla="*/ 440871 h 48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588" h="486588">
                  <a:moveTo>
                    <a:pt x="440871" y="0"/>
                  </a:moveTo>
                  <a:lnTo>
                    <a:pt x="486588" y="4609"/>
                  </a:lnTo>
                  <a:lnTo>
                    <a:pt x="486588" y="486588"/>
                  </a:lnTo>
                  <a:lnTo>
                    <a:pt x="4609" y="486588"/>
                  </a:lnTo>
                  <a:lnTo>
                    <a:pt x="0" y="440871"/>
                  </a:lnTo>
                  <a:lnTo>
                    <a:pt x="440871" y="440871"/>
                  </a:lnTo>
                  <a:close/>
                </a:path>
              </a:pathLst>
            </a:custGeom>
            <a:solidFill>
              <a:sysClr val="windowText" lastClr="000000">
                <a:alpha val="40000"/>
              </a:sysClr>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 lastClr="FFFFFF"/>
                </a:solidFill>
                <a:latin typeface="Calibri" panose="020F0502020204030204"/>
              </a:endParaRPr>
            </a:p>
          </p:txBody>
        </p:sp>
      </p:grpSp>
      <p:sp>
        <p:nvSpPr>
          <p:cNvPr id="31" name="Freeform: Shape 30">
            <a:extLst>
              <a:ext uri="{FF2B5EF4-FFF2-40B4-BE49-F238E27FC236}">
                <a16:creationId xmlns:a16="http://schemas.microsoft.com/office/drawing/2014/main" id="{AD93964E-6CF5-4E47-8C28-D2059EB39BD6}"/>
              </a:ext>
            </a:extLst>
          </p:cNvPr>
          <p:cNvSpPr/>
          <p:nvPr/>
        </p:nvSpPr>
        <p:spPr>
          <a:xfrm rot="5400000">
            <a:off x="2455554" y="1155829"/>
            <a:ext cx="273706" cy="273706"/>
          </a:xfrm>
          <a:custGeom>
            <a:avLst/>
            <a:gdLst>
              <a:gd name="connsiteX0" fmla="*/ 440871 w 486588"/>
              <a:gd name="connsiteY0" fmla="*/ 0 h 486588"/>
              <a:gd name="connsiteX1" fmla="*/ 486588 w 486588"/>
              <a:gd name="connsiteY1" fmla="*/ 4609 h 486588"/>
              <a:gd name="connsiteX2" fmla="*/ 486588 w 486588"/>
              <a:gd name="connsiteY2" fmla="*/ 486588 h 486588"/>
              <a:gd name="connsiteX3" fmla="*/ 4609 w 486588"/>
              <a:gd name="connsiteY3" fmla="*/ 486588 h 486588"/>
              <a:gd name="connsiteX4" fmla="*/ 0 w 486588"/>
              <a:gd name="connsiteY4" fmla="*/ 440871 h 486588"/>
              <a:gd name="connsiteX5" fmla="*/ 440871 w 486588"/>
              <a:gd name="connsiteY5" fmla="*/ 440871 h 48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588" h="486588">
                <a:moveTo>
                  <a:pt x="440871" y="0"/>
                </a:moveTo>
                <a:lnTo>
                  <a:pt x="486588" y="4609"/>
                </a:lnTo>
                <a:lnTo>
                  <a:pt x="486588" y="486588"/>
                </a:lnTo>
                <a:lnTo>
                  <a:pt x="4609" y="486588"/>
                </a:lnTo>
                <a:lnTo>
                  <a:pt x="0" y="440871"/>
                </a:lnTo>
                <a:lnTo>
                  <a:pt x="440871" y="440871"/>
                </a:lnTo>
                <a:close/>
              </a:path>
            </a:pathLst>
          </a:custGeom>
          <a:solidFill>
            <a:sysClr val="windowText" lastClr="000000">
              <a:alpha val="40000"/>
            </a:sysClr>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 lastClr="FFFFFF"/>
              </a:solidFill>
              <a:latin typeface="Calibri" panose="020F0502020204030204"/>
            </a:endParaRPr>
          </a:p>
        </p:txBody>
      </p:sp>
      <p:sp>
        <p:nvSpPr>
          <p:cNvPr id="32" name="Freeform: Shape 31">
            <a:extLst>
              <a:ext uri="{FF2B5EF4-FFF2-40B4-BE49-F238E27FC236}">
                <a16:creationId xmlns:a16="http://schemas.microsoft.com/office/drawing/2014/main" id="{FDA4D4B0-D91E-48BD-A69E-32606BBF4293}"/>
              </a:ext>
            </a:extLst>
          </p:cNvPr>
          <p:cNvSpPr/>
          <p:nvPr/>
        </p:nvSpPr>
        <p:spPr>
          <a:xfrm>
            <a:off x="2495902" y="974201"/>
            <a:ext cx="1249571" cy="408977"/>
          </a:xfrm>
          <a:custGeom>
            <a:avLst/>
            <a:gdLst>
              <a:gd name="connsiteX0" fmla="*/ 0 w 2201091"/>
              <a:gd name="connsiteY0" fmla="*/ 0 h 2018212"/>
              <a:gd name="connsiteX1" fmla="*/ 2201091 w 2201091"/>
              <a:gd name="connsiteY1" fmla="*/ 0 h 2018212"/>
              <a:gd name="connsiteX2" fmla="*/ 2201091 w 2201091"/>
              <a:gd name="connsiteY2" fmla="*/ 2018212 h 2018212"/>
              <a:gd name="connsiteX3" fmla="*/ 0 w 2201091"/>
              <a:gd name="connsiteY3" fmla="*/ 2018212 h 2018212"/>
            </a:gdLst>
            <a:ahLst/>
            <a:cxnLst>
              <a:cxn ang="0">
                <a:pos x="connsiteX0" y="connsiteY0"/>
              </a:cxn>
              <a:cxn ang="0">
                <a:pos x="connsiteX1" y="connsiteY1"/>
              </a:cxn>
              <a:cxn ang="0">
                <a:pos x="connsiteX2" y="connsiteY2"/>
              </a:cxn>
              <a:cxn ang="0">
                <a:pos x="connsiteX3" y="connsiteY3"/>
              </a:cxn>
            </a:cxnLst>
            <a:rect l="l" t="t" r="r" b="b"/>
            <a:pathLst>
              <a:path w="2201091" h="2018212">
                <a:moveTo>
                  <a:pt x="0" y="0"/>
                </a:moveTo>
                <a:lnTo>
                  <a:pt x="2201091" y="0"/>
                </a:lnTo>
                <a:lnTo>
                  <a:pt x="2201091" y="2018212"/>
                </a:lnTo>
                <a:lnTo>
                  <a:pt x="0" y="2018212"/>
                </a:lnTo>
                <a:close/>
              </a:path>
            </a:pathLst>
          </a:custGeom>
          <a:solidFill>
            <a:srgbClr val="00B0F0"/>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825" b="1" dirty="0" err="1">
                <a:solidFill>
                  <a:schemeClr val="tx1"/>
                </a:solidFill>
                <a:latin typeface="Nunito"/>
              </a:rPr>
              <a:t>Penurunan</a:t>
            </a:r>
            <a:r>
              <a:rPr lang="en-US" sz="825" b="1" dirty="0">
                <a:solidFill>
                  <a:schemeClr val="tx1"/>
                </a:solidFill>
                <a:latin typeface="Nunito"/>
              </a:rPr>
              <a:t> </a:t>
            </a:r>
            <a:r>
              <a:rPr lang="en-US" sz="825" b="1" dirty="0" err="1">
                <a:solidFill>
                  <a:schemeClr val="tx1"/>
                </a:solidFill>
                <a:latin typeface="Nunito"/>
              </a:rPr>
              <a:t>Konsumsi</a:t>
            </a:r>
            <a:r>
              <a:rPr lang="en-US" sz="825" b="1" dirty="0">
                <a:solidFill>
                  <a:schemeClr val="tx1"/>
                </a:solidFill>
                <a:latin typeface="Nunito"/>
              </a:rPr>
              <a:t> </a:t>
            </a:r>
            <a:r>
              <a:rPr lang="en-US" sz="825" b="1" dirty="0" err="1">
                <a:solidFill>
                  <a:schemeClr val="tx1"/>
                </a:solidFill>
                <a:latin typeface="Nunito"/>
              </a:rPr>
              <a:t>Energi</a:t>
            </a:r>
            <a:r>
              <a:rPr lang="en-US" sz="825" b="1" dirty="0">
                <a:solidFill>
                  <a:schemeClr val="tx1"/>
                </a:solidFill>
                <a:latin typeface="Nunito"/>
              </a:rPr>
              <a:t> Final 17% </a:t>
            </a:r>
            <a:r>
              <a:rPr lang="en-US" sz="825" b="1" dirty="0" err="1">
                <a:solidFill>
                  <a:schemeClr val="tx1"/>
                </a:solidFill>
                <a:latin typeface="Nunito"/>
              </a:rPr>
              <a:t>dari</a:t>
            </a:r>
            <a:r>
              <a:rPr lang="en-US" sz="825" b="1" dirty="0">
                <a:solidFill>
                  <a:schemeClr val="tx1"/>
                </a:solidFill>
                <a:latin typeface="Nunito"/>
              </a:rPr>
              <a:t> BAU</a:t>
            </a:r>
          </a:p>
        </p:txBody>
      </p:sp>
      <p:grpSp>
        <p:nvGrpSpPr>
          <p:cNvPr id="33" name="Group 32">
            <a:extLst>
              <a:ext uri="{FF2B5EF4-FFF2-40B4-BE49-F238E27FC236}">
                <a16:creationId xmlns:a16="http://schemas.microsoft.com/office/drawing/2014/main" id="{DD4F6FD5-5EFE-4263-ACDA-3AC8762894D1}"/>
              </a:ext>
            </a:extLst>
          </p:cNvPr>
          <p:cNvGrpSpPr/>
          <p:nvPr/>
        </p:nvGrpSpPr>
        <p:grpSpPr>
          <a:xfrm>
            <a:off x="3630972" y="814594"/>
            <a:ext cx="273707" cy="279218"/>
            <a:chOff x="5041901" y="3272246"/>
            <a:chExt cx="881742" cy="881742"/>
          </a:xfrm>
          <a:solidFill>
            <a:srgbClr val="00B0F0"/>
          </a:solidFill>
        </p:grpSpPr>
        <p:sp>
          <p:nvSpPr>
            <p:cNvPr id="34" name="Partial Circle 33">
              <a:extLst>
                <a:ext uri="{FF2B5EF4-FFF2-40B4-BE49-F238E27FC236}">
                  <a16:creationId xmlns:a16="http://schemas.microsoft.com/office/drawing/2014/main" id="{6ED6BFF0-D3D6-4CC1-BDD2-ADBD68840F00}"/>
                </a:ext>
              </a:extLst>
            </p:cNvPr>
            <p:cNvSpPr/>
            <p:nvPr/>
          </p:nvSpPr>
          <p:spPr>
            <a:xfrm flipH="1" flipV="1">
              <a:off x="5041901" y="3272246"/>
              <a:ext cx="881742" cy="881742"/>
            </a:xfrm>
            <a:prstGeom prst="pie">
              <a:avLst/>
            </a:prstGeom>
            <a:grpFill/>
            <a:ln w="12700" cap="flat" cmpd="sng" algn="ctr">
              <a:solidFill>
                <a:schemeClr val="accent3">
                  <a:lumMod val="20000"/>
                  <a:lumOff val="80000"/>
                </a:schemeClr>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Text" lastClr="000000"/>
                </a:solidFill>
                <a:latin typeface="Calibri" panose="020F0502020204030204"/>
              </a:endParaRPr>
            </a:p>
          </p:txBody>
        </p:sp>
        <p:sp>
          <p:nvSpPr>
            <p:cNvPr id="35" name="Freeform: Shape 34">
              <a:extLst>
                <a:ext uri="{FF2B5EF4-FFF2-40B4-BE49-F238E27FC236}">
                  <a16:creationId xmlns:a16="http://schemas.microsoft.com/office/drawing/2014/main" id="{26693DD4-20E0-43B1-A532-B63B2929E8C0}"/>
                </a:ext>
              </a:extLst>
            </p:cNvPr>
            <p:cNvSpPr/>
            <p:nvPr/>
          </p:nvSpPr>
          <p:spPr>
            <a:xfrm rot="16200000">
              <a:off x="5041901" y="3667399"/>
              <a:ext cx="486588" cy="486588"/>
            </a:xfrm>
            <a:custGeom>
              <a:avLst/>
              <a:gdLst>
                <a:gd name="connsiteX0" fmla="*/ 440871 w 486588"/>
                <a:gd name="connsiteY0" fmla="*/ 0 h 486588"/>
                <a:gd name="connsiteX1" fmla="*/ 486588 w 486588"/>
                <a:gd name="connsiteY1" fmla="*/ 4609 h 486588"/>
                <a:gd name="connsiteX2" fmla="*/ 486588 w 486588"/>
                <a:gd name="connsiteY2" fmla="*/ 486588 h 486588"/>
                <a:gd name="connsiteX3" fmla="*/ 4609 w 486588"/>
                <a:gd name="connsiteY3" fmla="*/ 486588 h 486588"/>
                <a:gd name="connsiteX4" fmla="*/ 0 w 486588"/>
                <a:gd name="connsiteY4" fmla="*/ 440871 h 486588"/>
                <a:gd name="connsiteX5" fmla="*/ 440871 w 486588"/>
                <a:gd name="connsiteY5" fmla="*/ 440871 h 48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588" h="486588">
                  <a:moveTo>
                    <a:pt x="440871" y="0"/>
                  </a:moveTo>
                  <a:lnTo>
                    <a:pt x="486588" y="4609"/>
                  </a:lnTo>
                  <a:lnTo>
                    <a:pt x="486588" y="486588"/>
                  </a:lnTo>
                  <a:lnTo>
                    <a:pt x="4609" y="486588"/>
                  </a:lnTo>
                  <a:lnTo>
                    <a:pt x="0" y="440871"/>
                  </a:lnTo>
                  <a:lnTo>
                    <a:pt x="440871" y="440871"/>
                  </a:lnTo>
                  <a:close/>
                </a:path>
              </a:pathLst>
            </a:custGeom>
            <a:grpFill/>
            <a:ln w="12700" cap="flat" cmpd="sng" algn="ctr">
              <a:solidFill>
                <a:schemeClr val="accent3">
                  <a:lumMod val="20000"/>
                  <a:lumOff val="80000"/>
                </a:schemeClr>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sysClr val="window" lastClr="FFFFFF"/>
                </a:solidFill>
                <a:latin typeface="Calibri" panose="020F0502020204030204"/>
              </a:endParaRPr>
            </a:p>
          </p:txBody>
        </p:sp>
      </p:grpSp>
      <p:pic>
        <p:nvPicPr>
          <p:cNvPr id="3" name="Picture 2">
            <a:extLst>
              <a:ext uri="{FF2B5EF4-FFF2-40B4-BE49-F238E27FC236}">
                <a16:creationId xmlns:a16="http://schemas.microsoft.com/office/drawing/2014/main" id="{AC569DB0-F0E7-43F3-8264-AAC1A2E8CD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445" y="480590"/>
            <a:ext cx="374150" cy="374150"/>
          </a:xfrm>
          <a:prstGeom prst="rect">
            <a:avLst/>
          </a:prstGeom>
        </p:spPr>
      </p:pic>
      <p:sp>
        <p:nvSpPr>
          <p:cNvPr id="58" name="Rectangle 57">
            <a:extLst>
              <a:ext uri="{FF2B5EF4-FFF2-40B4-BE49-F238E27FC236}">
                <a16:creationId xmlns:a16="http://schemas.microsoft.com/office/drawing/2014/main" id="{945C2108-BDA5-4433-A0B6-514988A25B6F}"/>
              </a:ext>
            </a:extLst>
          </p:cNvPr>
          <p:cNvSpPr/>
          <p:nvPr/>
        </p:nvSpPr>
        <p:spPr>
          <a:xfrm>
            <a:off x="5413879" y="974202"/>
            <a:ext cx="2508535" cy="42862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rtlCol="0" anchor="t" anchorCtr="0"/>
          <a:lstStyle/>
          <a:p>
            <a:pPr lvl="0" algn="ctr"/>
            <a:r>
              <a:rPr lang="en-US" sz="825" b="1" dirty="0" err="1">
                <a:solidFill>
                  <a:schemeClr val="bg1"/>
                </a:solidFill>
                <a:latin typeface="Nunito"/>
              </a:rPr>
              <a:t>Penghematan</a:t>
            </a:r>
            <a:r>
              <a:rPr lang="en-US" sz="825" b="1" dirty="0">
                <a:solidFill>
                  <a:schemeClr val="bg1"/>
                </a:solidFill>
                <a:latin typeface="Nunito"/>
              </a:rPr>
              <a:t> </a:t>
            </a:r>
            <a:r>
              <a:rPr lang="en-US" sz="825" b="1" dirty="0" err="1">
                <a:solidFill>
                  <a:schemeClr val="bg1"/>
                </a:solidFill>
                <a:latin typeface="Nunito"/>
              </a:rPr>
              <a:t>Energi</a:t>
            </a:r>
            <a:r>
              <a:rPr lang="en-US" sz="825" b="1" dirty="0">
                <a:solidFill>
                  <a:schemeClr val="bg1"/>
                </a:solidFill>
                <a:latin typeface="Nunito"/>
              </a:rPr>
              <a:t> 63,8 </a:t>
            </a:r>
            <a:r>
              <a:rPr lang="en-US" sz="825" b="1" dirty="0" err="1">
                <a:solidFill>
                  <a:schemeClr val="bg1"/>
                </a:solidFill>
                <a:latin typeface="Nunito"/>
              </a:rPr>
              <a:t>juta</a:t>
            </a:r>
            <a:r>
              <a:rPr lang="en-US" sz="825" b="1" dirty="0">
                <a:solidFill>
                  <a:schemeClr val="bg1"/>
                </a:solidFill>
                <a:latin typeface="Nunito"/>
              </a:rPr>
              <a:t> SBM </a:t>
            </a:r>
          </a:p>
          <a:p>
            <a:pPr lvl="0" algn="ctr"/>
            <a:r>
              <a:rPr lang="en-US" sz="825" b="1" dirty="0">
                <a:solidFill>
                  <a:schemeClr val="bg1"/>
                </a:solidFill>
                <a:latin typeface="Nunito"/>
              </a:rPr>
              <a:t>(6,4% </a:t>
            </a:r>
            <a:r>
              <a:rPr lang="en-US" sz="825" b="1" dirty="0" err="1">
                <a:solidFill>
                  <a:schemeClr val="bg1"/>
                </a:solidFill>
                <a:latin typeface="Nunito"/>
              </a:rPr>
              <a:t>terhadap</a:t>
            </a:r>
            <a:r>
              <a:rPr lang="en-US" sz="825" b="1" dirty="0">
                <a:solidFill>
                  <a:schemeClr val="bg1"/>
                </a:solidFill>
                <a:latin typeface="Nunito"/>
              </a:rPr>
              <a:t> BAU </a:t>
            </a:r>
            <a:r>
              <a:rPr lang="en-US" sz="825" b="1" dirty="0" err="1">
                <a:solidFill>
                  <a:schemeClr val="bg1"/>
                </a:solidFill>
                <a:latin typeface="Nunito"/>
              </a:rPr>
              <a:t>tahun</a:t>
            </a:r>
            <a:r>
              <a:rPr lang="en-US" sz="825" b="1" dirty="0">
                <a:solidFill>
                  <a:schemeClr val="bg1"/>
                </a:solidFill>
                <a:latin typeface="Nunito"/>
              </a:rPr>
              <a:t> 2020)</a:t>
            </a:r>
          </a:p>
        </p:txBody>
      </p:sp>
      <p:grpSp>
        <p:nvGrpSpPr>
          <p:cNvPr id="61" name="Graphic 71" descr="Flag">
            <a:extLst>
              <a:ext uri="{FF2B5EF4-FFF2-40B4-BE49-F238E27FC236}">
                <a16:creationId xmlns:a16="http://schemas.microsoft.com/office/drawing/2014/main" id="{19202C91-62FE-41E9-89D3-2C08C1348A0D}"/>
              </a:ext>
            </a:extLst>
          </p:cNvPr>
          <p:cNvGrpSpPr/>
          <p:nvPr/>
        </p:nvGrpSpPr>
        <p:grpSpPr>
          <a:xfrm flipH="1">
            <a:off x="4884179" y="935673"/>
            <a:ext cx="514350" cy="514350"/>
            <a:chOff x="400833" y="3872217"/>
            <a:chExt cx="914400" cy="914400"/>
          </a:xfrm>
          <a:solidFill>
            <a:srgbClr val="FFC000"/>
          </a:solidFill>
        </p:grpSpPr>
        <p:sp>
          <p:nvSpPr>
            <p:cNvPr id="62" name="Freeform: Shape 61">
              <a:extLst>
                <a:ext uri="{FF2B5EF4-FFF2-40B4-BE49-F238E27FC236}">
                  <a16:creationId xmlns:a16="http://schemas.microsoft.com/office/drawing/2014/main" id="{417438DC-A70C-417A-B1AE-2F5A157DE5E1}"/>
                </a:ext>
              </a:extLst>
            </p:cNvPr>
            <p:cNvSpPr/>
            <p:nvPr/>
          </p:nvSpPr>
          <p:spPr>
            <a:xfrm>
              <a:off x="591333" y="3949369"/>
              <a:ext cx="57150" cy="761999"/>
            </a:xfrm>
            <a:custGeom>
              <a:avLst/>
              <a:gdLst>
                <a:gd name="connsiteX0" fmla="*/ 28575 w 57150"/>
                <a:gd name="connsiteY0" fmla="*/ 0 h 761999"/>
                <a:gd name="connsiteX1" fmla="*/ 0 w 57150"/>
                <a:gd name="connsiteY1" fmla="*/ 28575 h 761999"/>
                <a:gd name="connsiteX2" fmla="*/ 0 w 57150"/>
                <a:gd name="connsiteY2" fmla="*/ 762000 h 761999"/>
                <a:gd name="connsiteX3" fmla="*/ 57150 w 57150"/>
                <a:gd name="connsiteY3" fmla="*/ 762000 h 761999"/>
                <a:gd name="connsiteX4" fmla="*/ 57150 w 57150"/>
                <a:gd name="connsiteY4" fmla="*/ 28575 h 761999"/>
                <a:gd name="connsiteX5" fmla="*/ 28575 w 57150"/>
                <a:gd name="connsiteY5" fmla="*/ 0 h 76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761999">
                  <a:moveTo>
                    <a:pt x="28575" y="0"/>
                  </a:moveTo>
                  <a:cubicBezTo>
                    <a:pt x="12382" y="0"/>
                    <a:pt x="0" y="12382"/>
                    <a:pt x="0" y="28575"/>
                  </a:cubicBezTo>
                  <a:lnTo>
                    <a:pt x="0" y="762000"/>
                  </a:lnTo>
                  <a:lnTo>
                    <a:pt x="57150" y="762000"/>
                  </a:lnTo>
                  <a:lnTo>
                    <a:pt x="57150" y="28575"/>
                  </a:lnTo>
                  <a:cubicBezTo>
                    <a:pt x="57150" y="12382"/>
                    <a:pt x="44768" y="0"/>
                    <a:pt x="28575" y="0"/>
                  </a:cubicBezTo>
                  <a:close/>
                </a:path>
              </a:pathLst>
            </a:custGeom>
            <a:grpFill/>
            <a:ln w="9525" cap="flat">
              <a:noFill/>
              <a:prstDash val="solid"/>
              <a:miter/>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endParaRPr lang="en-US" sz="1013"/>
            </a:p>
          </p:txBody>
        </p:sp>
        <p:sp>
          <p:nvSpPr>
            <p:cNvPr id="63" name="Freeform: Shape 62">
              <a:extLst>
                <a:ext uri="{FF2B5EF4-FFF2-40B4-BE49-F238E27FC236}">
                  <a16:creationId xmlns:a16="http://schemas.microsoft.com/office/drawing/2014/main" id="{CA184593-DC9C-4A28-A411-C3576F49E3C7}"/>
                </a:ext>
              </a:extLst>
            </p:cNvPr>
            <p:cNvSpPr/>
            <p:nvPr/>
          </p:nvSpPr>
          <p:spPr>
            <a:xfrm>
              <a:off x="686583" y="3947464"/>
              <a:ext cx="438150" cy="342900"/>
            </a:xfrm>
            <a:custGeom>
              <a:avLst/>
              <a:gdLst>
                <a:gd name="connsiteX0" fmla="*/ 120968 w 438150"/>
                <a:gd name="connsiteY0" fmla="*/ 0 h 342900"/>
                <a:gd name="connsiteX1" fmla="*/ 0 w 438150"/>
                <a:gd name="connsiteY1" fmla="*/ 27623 h 342900"/>
                <a:gd name="connsiteX2" fmla="*/ 0 w 438150"/>
                <a:gd name="connsiteY2" fmla="*/ 342900 h 342900"/>
                <a:gd name="connsiteX3" fmla="*/ 120968 w 438150"/>
                <a:gd name="connsiteY3" fmla="*/ 315278 h 342900"/>
                <a:gd name="connsiteX4" fmla="*/ 438150 w 438150"/>
                <a:gd name="connsiteY4" fmla="*/ 317183 h 342900"/>
                <a:gd name="connsiteX5" fmla="*/ 438150 w 438150"/>
                <a:gd name="connsiteY5" fmla="*/ 1905 h 342900"/>
                <a:gd name="connsiteX6" fmla="*/ 120968 w 438150"/>
                <a:gd name="connsiteY6"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150" h="342900">
                  <a:moveTo>
                    <a:pt x="120968" y="0"/>
                  </a:moveTo>
                  <a:cubicBezTo>
                    <a:pt x="37148" y="0"/>
                    <a:pt x="0" y="27623"/>
                    <a:pt x="0" y="27623"/>
                  </a:cubicBezTo>
                  <a:lnTo>
                    <a:pt x="0" y="342900"/>
                  </a:lnTo>
                  <a:cubicBezTo>
                    <a:pt x="0" y="342900"/>
                    <a:pt x="36195" y="315278"/>
                    <a:pt x="120968" y="315278"/>
                  </a:cubicBezTo>
                  <a:cubicBezTo>
                    <a:pt x="221933" y="315278"/>
                    <a:pt x="320993" y="370523"/>
                    <a:pt x="438150" y="317183"/>
                  </a:cubicBezTo>
                  <a:lnTo>
                    <a:pt x="438150" y="1905"/>
                  </a:lnTo>
                  <a:cubicBezTo>
                    <a:pt x="290513" y="45720"/>
                    <a:pt x="221933" y="0"/>
                    <a:pt x="120968" y="0"/>
                  </a:cubicBezTo>
                  <a:close/>
                </a:path>
              </a:pathLst>
            </a:custGeom>
            <a:grpFill/>
            <a:ln w="9525" cap="flat">
              <a:noFill/>
              <a:prstDash val="solid"/>
              <a:miter/>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endParaRPr lang="en-US" sz="1013"/>
            </a:p>
          </p:txBody>
        </p:sp>
      </p:grpSp>
      <p:grpSp>
        <p:nvGrpSpPr>
          <p:cNvPr id="64" name="Graphic 77" descr="Walk">
            <a:extLst>
              <a:ext uri="{FF2B5EF4-FFF2-40B4-BE49-F238E27FC236}">
                <a16:creationId xmlns:a16="http://schemas.microsoft.com/office/drawing/2014/main" id="{4B9B8623-4E53-4BB1-9361-8CE0E2CFD40F}"/>
              </a:ext>
            </a:extLst>
          </p:cNvPr>
          <p:cNvGrpSpPr/>
          <p:nvPr/>
        </p:nvGrpSpPr>
        <p:grpSpPr>
          <a:xfrm>
            <a:off x="7622175" y="453160"/>
            <a:ext cx="300239" cy="460772"/>
            <a:chOff x="1680630" y="3919844"/>
            <a:chExt cx="533759" cy="819150"/>
          </a:xfrm>
          <a:solidFill>
            <a:srgbClr val="000000"/>
          </a:solidFill>
        </p:grpSpPr>
        <p:sp>
          <p:nvSpPr>
            <p:cNvPr id="65" name="Freeform: Shape 64">
              <a:extLst>
                <a:ext uri="{FF2B5EF4-FFF2-40B4-BE49-F238E27FC236}">
                  <a16:creationId xmlns:a16="http://schemas.microsoft.com/office/drawing/2014/main" id="{FCE899C8-3721-49B4-AC8C-E497483E8655}"/>
                </a:ext>
              </a:extLst>
            </p:cNvPr>
            <p:cNvSpPr/>
            <p:nvPr/>
          </p:nvSpPr>
          <p:spPr>
            <a:xfrm>
              <a:off x="1919016" y="3919844"/>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9525" cap="flat">
              <a:noFill/>
              <a:prstDash val="solid"/>
              <a:miter/>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endParaRPr lang="en-US" sz="1013"/>
            </a:p>
          </p:txBody>
        </p:sp>
        <p:sp>
          <p:nvSpPr>
            <p:cNvPr id="66" name="Freeform: Shape 65">
              <a:extLst>
                <a:ext uri="{FF2B5EF4-FFF2-40B4-BE49-F238E27FC236}">
                  <a16:creationId xmlns:a16="http://schemas.microsoft.com/office/drawing/2014/main" id="{322F82BD-0B46-4747-9646-D9054AD6C652}"/>
                </a:ext>
              </a:extLst>
            </p:cNvPr>
            <p:cNvSpPr/>
            <p:nvPr/>
          </p:nvSpPr>
          <p:spPr>
            <a:xfrm>
              <a:off x="1680630" y="4091294"/>
              <a:ext cx="533759" cy="647700"/>
            </a:xfrm>
            <a:custGeom>
              <a:avLst/>
              <a:gdLst>
                <a:gd name="connsiteX0" fmla="*/ 507943 w 533759"/>
                <a:gd name="connsiteY0" fmla="*/ 201930 h 647700"/>
                <a:gd name="connsiteX1" fmla="*/ 409835 w 533759"/>
                <a:gd name="connsiteY1" fmla="*/ 169545 h 647700"/>
                <a:gd name="connsiteX2" fmla="*/ 353638 w 533759"/>
                <a:gd name="connsiteY2" fmla="*/ 40005 h 647700"/>
                <a:gd name="connsiteX3" fmla="*/ 286963 w 533759"/>
                <a:gd name="connsiteY3" fmla="*/ 0 h 647700"/>
                <a:gd name="connsiteX4" fmla="*/ 254578 w 533759"/>
                <a:gd name="connsiteY4" fmla="*/ 7620 h 647700"/>
                <a:gd name="connsiteX5" fmla="*/ 121228 w 533759"/>
                <a:gd name="connsiteY5" fmla="*/ 60007 h 647700"/>
                <a:gd name="connsiteX6" fmla="*/ 100273 w 533759"/>
                <a:gd name="connsiteY6" fmla="*/ 80963 h 647700"/>
                <a:gd name="connsiteX7" fmla="*/ 52648 w 533759"/>
                <a:gd name="connsiteY7" fmla="*/ 195263 h 647700"/>
                <a:gd name="connsiteX8" fmla="*/ 73603 w 533759"/>
                <a:gd name="connsiteY8" fmla="*/ 244793 h 647700"/>
                <a:gd name="connsiteX9" fmla="*/ 87890 w 533759"/>
                <a:gd name="connsiteY9" fmla="*/ 247650 h 647700"/>
                <a:gd name="connsiteX10" fmla="*/ 123133 w 533759"/>
                <a:gd name="connsiteY10" fmla="*/ 223838 h 647700"/>
                <a:gd name="connsiteX11" fmla="*/ 162185 w 533759"/>
                <a:gd name="connsiteY11" fmla="*/ 124777 h 647700"/>
                <a:gd name="connsiteX12" fmla="*/ 202190 w 533759"/>
                <a:gd name="connsiteY12" fmla="*/ 109538 h 647700"/>
                <a:gd name="connsiteX13" fmla="*/ 136468 w 533759"/>
                <a:gd name="connsiteY13" fmla="*/ 430530 h 647700"/>
                <a:gd name="connsiteX14" fmla="*/ 8833 w 533759"/>
                <a:gd name="connsiteY14" fmla="*/ 585788 h 647700"/>
                <a:gd name="connsiteX15" fmla="*/ 13595 w 533759"/>
                <a:gd name="connsiteY15" fmla="*/ 639128 h 647700"/>
                <a:gd name="connsiteX16" fmla="*/ 37408 w 533759"/>
                <a:gd name="connsiteY16" fmla="*/ 647700 h 647700"/>
                <a:gd name="connsiteX17" fmla="*/ 66935 w 533759"/>
                <a:gd name="connsiteY17" fmla="*/ 633413 h 647700"/>
                <a:gd name="connsiteX18" fmla="*/ 200285 w 533759"/>
                <a:gd name="connsiteY18" fmla="*/ 471488 h 647700"/>
                <a:gd name="connsiteX19" fmla="*/ 207905 w 533759"/>
                <a:gd name="connsiteY19" fmla="*/ 455295 h 647700"/>
                <a:gd name="connsiteX20" fmla="*/ 230765 w 533759"/>
                <a:gd name="connsiteY20" fmla="*/ 344805 h 647700"/>
                <a:gd name="connsiteX21" fmla="*/ 333635 w 533759"/>
                <a:gd name="connsiteY21" fmla="*/ 419100 h 647700"/>
                <a:gd name="connsiteX22" fmla="*/ 333635 w 533759"/>
                <a:gd name="connsiteY22" fmla="*/ 609600 h 647700"/>
                <a:gd name="connsiteX23" fmla="*/ 371735 w 533759"/>
                <a:gd name="connsiteY23" fmla="*/ 647700 h 647700"/>
                <a:gd name="connsiteX24" fmla="*/ 409835 w 533759"/>
                <a:gd name="connsiteY24" fmla="*/ 609600 h 647700"/>
                <a:gd name="connsiteX25" fmla="*/ 409835 w 533759"/>
                <a:gd name="connsiteY25" fmla="*/ 400050 h 647700"/>
                <a:gd name="connsiteX26" fmla="*/ 394595 w 533759"/>
                <a:gd name="connsiteY26" fmla="*/ 369570 h 647700"/>
                <a:gd name="connsiteX27" fmla="*/ 302203 w 533759"/>
                <a:gd name="connsiteY27" fmla="*/ 301943 h 647700"/>
                <a:gd name="connsiteX28" fmla="*/ 327920 w 533759"/>
                <a:gd name="connsiteY28" fmla="*/ 173355 h 647700"/>
                <a:gd name="connsiteX29" fmla="*/ 346018 w 533759"/>
                <a:gd name="connsiteY29" fmla="*/ 215265 h 647700"/>
                <a:gd name="connsiteX30" fmla="*/ 368878 w 533759"/>
                <a:gd name="connsiteY30" fmla="*/ 236220 h 647700"/>
                <a:gd name="connsiteX31" fmla="*/ 483178 w 533759"/>
                <a:gd name="connsiteY31" fmla="*/ 274320 h 647700"/>
                <a:gd name="connsiteX32" fmla="*/ 495560 w 533759"/>
                <a:gd name="connsiteY32" fmla="*/ 276225 h 647700"/>
                <a:gd name="connsiteX33" fmla="*/ 531755 w 533759"/>
                <a:gd name="connsiteY33" fmla="*/ 250508 h 647700"/>
                <a:gd name="connsiteX34" fmla="*/ 507943 w 533759"/>
                <a:gd name="connsiteY34" fmla="*/ 20193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759" h="647700">
                  <a:moveTo>
                    <a:pt x="507943" y="201930"/>
                  </a:moveTo>
                  <a:lnTo>
                    <a:pt x="409835" y="169545"/>
                  </a:lnTo>
                  <a:cubicBezTo>
                    <a:pt x="409835" y="169545"/>
                    <a:pt x="355543" y="43815"/>
                    <a:pt x="353638" y="40005"/>
                  </a:cubicBezTo>
                  <a:cubicBezTo>
                    <a:pt x="340303" y="16193"/>
                    <a:pt x="315538" y="0"/>
                    <a:pt x="286963" y="0"/>
                  </a:cubicBezTo>
                  <a:cubicBezTo>
                    <a:pt x="275533" y="0"/>
                    <a:pt x="264103" y="2857"/>
                    <a:pt x="254578" y="7620"/>
                  </a:cubicBezTo>
                  <a:lnTo>
                    <a:pt x="121228" y="60007"/>
                  </a:lnTo>
                  <a:cubicBezTo>
                    <a:pt x="111703" y="63818"/>
                    <a:pt x="104083" y="71438"/>
                    <a:pt x="100273" y="80963"/>
                  </a:cubicBezTo>
                  <a:lnTo>
                    <a:pt x="52648" y="195263"/>
                  </a:lnTo>
                  <a:cubicBezTo>
                    <a:pt x="45028" y="214313"/>
                    <a:pt x="53600" y="237173"/>
                    <a:pt x="73603" y="244793"/>
                  </a:cubicBezTo>
                  <a:cubicBezTo>
                    <a:pt x="78365" y="246698"/>
                    <a:pt x="83128" y="247650"/>
                    <a:pt x="87890" y="247650"/>
                  </a:cubicBezTo>
                  <a:cubicBezTo>
                    <a:pt x="103130" y="247650"/>
                    <a:pt x="117418" y="239077"/>
                    <a:pt x="123133" y="223838"/>
                  </a:cubicBezTo>
                  <a:lnTo>
                    <a:pt x="162185" y="124777"/>
                  </a:lnTo>
                  <a:lnTo>
                    <a:pt x="202190" y="109538"/>
                  </a:lnTo>
                  <a:lnTo>
                    <a:pt x="136468" y="430530"/>
                  </a:lnTo>
                  <a:lnTo>
                    <a:pt x="8833" y="585788"/>
                  </a:lnTo>
                  <a:cubicBezTo>
                    <a:pt x="-4502" y="601980"/>
                    <a:pt x="-2597" y="625793"/>
                    <a:pt x="13595" y="639128"/>
                  </a:cubicBezTo>
                  <a:cubicBezTo>
                    <a:pt x="20263" y="644843"/>
                    <a:pt x="28835" y="647700"/>
                    <a:pt x="37408" y="647700"/>
                  </a:cubicBezTo>
                  <a:cubicBezTo>
                    <a:pt x="48838" y="647700"/>
                    <a:pt x="59315" y="642938"/>
                    <a:pt x="66935" y="633413"/>
                  </a:cubicBezTo>
                  <a:lnTo>
                    <a:pt x="200285" y="471488"/>
                  </a:lnTo>
                  <a:cubicBezTo>
                    <a:pt x="204095" y="466725"/>
                    <a:pt x="206953" y="461010"/>
                    <a:pt x="207905" y="455295"/>
                  </a:cubicBezTo>
                  <a:lnTo>
                    <a:pt x="230765" y="344805"/>
                  </a:lnTo>
                  <a:lnTo>
                    <a:pt x="333635" y="419100"/>
                  </a:lnTo>
                  <a:lnTo>
                    <a:pt x="333635" y="609600"/>
                  </a:lnTo>
                  <a:cubicBezTo>
                    <a:pt x="333635" y="630555"/>
                    <a:pt x="350780" y="647700"/>
                    <a:pt x="371735" y="647700"/>
                  </a:cubicBezTo>
                  <a:cubicBezTo>
                    <a:pt x="392690" y="647700"/>
                    <a:pt x="409835" y="630555"/>
                    <a:pt x="409835" y="609600"/>
                  </a:cubicBezTo>
                  <a:lnTo>
                    <a:pt x="409835" y="400050"/>
                  </a:lnTo>
                  <a:cubicBezTo>
                    <a:pt x="409835" y="387668"/>
                    <a:pt x="404120" y="376238"/>
                    <a:pt x="394595" y="369570"/>
                  </a:cubicBezTo>
                  <a:lnTo>
                    <a:pt x="302203" y="301943"/>
                  </a:lnTo>
                  <a:lnTo>
                    <a:pt x="327920" y="173355"/>
                  </a:lnTo>
                  <a:lnTo>
                    <a:pt x="346018" y="215265"/>
                  </a:lnTo>
                  <a:cubicBezTo>
                    <a:pt x="350780" y="224790"/>
                    <a:pt x="358400" y="232410"/>
                    <a:pt x="368878" y="236220"/>
                  </a:cubicBezTo>
                  <a:lnTo>
                    <a:pt x="483178" y="274320"/>
                  </a:lnTo>
                  <a:cubicBezTo>
                    <a:pt x="486988" y="275273"/>
                    <a:pt x="490798" y="276225"/>
                    <a:pt x="495560" y="276225"/>
                  </a:cubicBezTo>
                  <a:cubicBezTo>
                    <a:pt x="511753" y="276225"/>
                    <a:pt x="526040" y="265748"/>
                    <a:pt x="531755" y="250508"/>
                  </a:cubicBezTo>
                  <a:cubicBezTo>
                    <a:pt x="538423" y="230505"/>
                    <a:pt x="527945" y="208598"/>
                    <a:pt x="507943" y="201930"/>
                  </a:cubicBezTo>
                  <a:close/>
                </a:path>
              </a:pathLst>
            </a:custGeom>
            <a:solidFill>
              <a:srgbClr val="000000"/>
            </a:solidFill>
            <a:ln w="9525" cap="flat">
              <a:noFill/>
              <a:prstDash val="solid"/>
              <a:miter/>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endParaRPr lang="en-US" sz="1013"/>
            </a:p>
          </p:txBody>
        </p:sp>
      </p:grpSp>
      <p:sp>
        <p:nvSpPr>
          <p:cNvPr id="77" name="Shape">
            <a:extLst>
              <a:ext uri="{FF2B5EF4-FFF2-40B4-BE49-F238E27FC236}">
                <a16:creationId xmlns:a16="http://schemas.microsoft.com/office/drawing/2014/main" id="{124F7F3E-C909-4C5C-96CF-4293C11D393E}"/>
              </a:ext>
            </a:extLst>
          </p:cNvPr>
          <p:cNvSpPr/>
          <p:nvPr/>
        </p:nvSpPr>
        <p:spPr>
          <a:xfrm>
            <a:off x="3761557" y="4297275"/>
            <a:ext cx="1369232" cy="447151"/>
          </a:xfrm>
          <a:custGeom>
            <a:avLst/>
            <a:gdLst/>
            <a:ahLst/>
            <a:cxnLst>
              <a:cxn ang="0">
                <a:pos x="wd2" y="hd2"/>
              </a:cxn>
              <a:cxn ang="5400000">
                <a:pos x="wd2" y="hd2"/>
              </a:cxn>
              <a:cxn ang="10800000">
                <a:pos x="wd2" y="hd2"/>
              </a:cxn>
              <a:cxn ang="16200000">
                <a:pos x="wd2" y="hd2"/>
              </a:cxn>
            </a:cxnLst>
            <a:rect l="0" t="0" r="r" b="b"/>
            <a:pathLst>
              <a:path w="21600" h="21600" extrusionOk="0">
                <a:moveTo>
                  <a:pt x="19727" y="21600"/>
                </a:moveTo>
                <a:lnTo>
                  <a:pt x="1873" y="21600"/>
                </a:lnTo>
                <a:cubicBezTo>
                  <a:pt x="843" y="21600"/>
                  <a:pt x="0" y="20628"/>
                  <a:pt x="0" y="19440"/>
                </a:cubicBezTo>
                <a:lnTo>
                  <a:pt x="0" y="2160"/>
                </a:lnTo>
                <a:cubicBezTo>
                  <a:pt x="0" y="972"/>
                  <a:pt x="843" y="0"/>
                  <a:pt x="1873" y="0"/>
                </a:cubicBezTo>
                <a:lnTo>
                  <a:pt x="19727" y="0"/>
                </a:lnTo>
                <a:cubicBezTo>
                  <a:pt x="20757" y="0"/>
                  <a:pt x="21600" y="972"/>
                  <a:pt x="21600" y="2160"/>
                </a:cubicBezTo>
                <a:lnTo>
                  <a:pt x="21600" y="19440"/>
                </a:lnTo>
                <a:cubicBezTo>
                  <a:pt x="21600" y="20628"/>
                  <a:pt x="20757" y="21600"/>
                  <a:pt x="19727" y="21600"/>
                </a:cubicBezTo>
                <a:close/>
              </a:path>
            </a:pathLst>
          </a:custGeom>
          <a:solidFill>
            <a:srgbClr val="F7931F"/>
          </a:solidFill>
          <a:ln w="12700">
            <a:miter lim="400000"/>
          </a:ln>
        </p:spPr>
        <p:txBody>
          <a:bodyPr lIns="21431" tIns="101250" rIns="21431" bIns="21431" anchor="t"/>
          <a:lstStyle/>
          <a:p>
            <a:pPr algn="ctr" defTabSz="685800">
              <a:defRPr sz="3000">
                <a:solidFill>
                  <a:srgbClr val="FFFFFF"/>
                </a:solidFill>
              </a:defRPr>
            </a:pPr>
            <a:endParaRPr sz="1200" b="1" kern="0" dirty="0">
              <a:solidFill>
                <a:prstClr val="black">
                  <a:lumMod val="75000"/>
                  <a:lumOff val="25000"/>
                </a:prstClr>
              </a:solidFill>
              <a:latin typeface="Calibri" panose="020F0502020204030204"/>
            </a:endParaRPr>
          </a:p>
        </p:txBody>
      </p:sp>
      <p:sp>
        <p:nvSpPr>
          <p:cNvPr id="78" name="Shape">
            <a:extLst>
              <a:ext uri="{FF2B5EF4-FFF2-40B4-BE49-F238E27FC236}">
                <a16:creationId xmlns:a16="http://schemas.microsoft.com/office/drawing/2014/main" id="{02F6A464-5D6D-4EF7-82F7-0B30351133BF}"/>
              </a:ext>
            </a:extLst>
          </p:cNvPr>
          <p:cNvSpPr/>
          <p:nvPr/>
        </p:nvSpPr>
        <p:spPr>
          <a:xfrm>
            <a:off x="6028215" y="4297275"/>
            <a:ext cx="1369232" cy="487667"/>
          </a:xfrm>
          <a:custGeom>
            <a:avLst/>
            <a:gdLst/>
            <a:ahLst/>
            <a:cxnLst>
              <a:cxn ang="0">
                <a:pos x="wd2" y="hd2"/>
              </a:cxn>
              <a:cxn ang="5400000">
                <a:pos x="wd2" y="hd2"/>
              </a:cxn>
              <a:cxn ang="10800000">
                <a:pos x="wd2" y="hd2"/>
              </a:cxn>
              <a:cxn ang="16200000">
                <a:pos x="wd2" y="hd2"/>
              </a:cxn>
            </a:cxnLst>
            <a:rect l="0" t="0" r="r" b="b"/>
            <a:pathLst>
              <a:path w="21600" h="21600" extrusionOk="0">
                <a:moveTo>
                  <a:pt x="19727" y="21600"/>
                </a:moveTo>
                <a:lnTo>
                  <a:pt x="1873" y="21600"/>
                </a:lnTo>
                <a:cubicBezTo>
                  <a:pt x="843" y="21600"/>
                  <a:pt x="0" y="20628"/>
                  <a:pt x="0" y="19440"/>
                </a:cubicBezTo>
                <a:lnTo>
                  <a:pt x="0" y="2160"/>
                </a:lnTo>
                <a:cubicBezTo>
                  <a:pt x="0" y="972"/>
                  <a:pt x="843" y="0"/>
                  <a:pt x="1873" y="0"/>
                </a:cubicBezTo>
                <a:lnTo>
                  <a:pt x="19727" y="0"/>
                </a:lnTo>
                <a:cubicBezTo>
                  <a:pt x="20757" y="0"/>
                  <a:pt x="21600" y="972"/>
                  <a:pt x="21600" y="2160"/>
                </a:cubicBezTo>
                <a:lnTo>
                  <a:pt x="21600" y="19440"/>
                </a:lnTo>
                <a:cubicBezTo>
                  <a:pt x="21600" y="20628"/>
                  <a:pt x="20757" y="21600"/>
                  <a:pt x="19727" y="21600"/>
                </a:cubicBezTo>
                <a:close/>
              </a:path>
            </a:pathLst>
          </a:custGeom>
          <a:solidFill>
            <a:srgbClr val="A2B969"/>
          </a:solidFill>
          <a:ln w="12700">
            <a:miter lim="400000"/>
          </a:ln>
        </p:spPr>
        <p:txBody>
          <a:bodyPr lIns="21431" tIns="101250" rIns="21431" bIns="21431" anchor="t"/>
          <a:lstStyle/>
          <a:p>
            <a:pPr algn="ctr" defTabSz="685800">
              <a:defRPr sz="3000">
                <a:solidFill>
                  <a:srgbClr val="FFFFFF"/>
                </a:solidFill>
              </a:defRPr>
            </a:pPr>
            <a:endParaRPr sz="1200" b="1" kern="0" dirty="0">
              <a:solidFill>
                <a:prstClr val="black">
                  <a:lumMod val="75000"/>
                  <a:lumOff val="25000"/>
                </a:prstClr>
              </a:solidFill>
              <a:latin typeface="Calibri" panose="020F0502020204030204"/>
            </a:endParaRPr>
          </a:p>
        </p:txBody>
      </p:sp>
      <p:sp>
        <p:nvSpPr>
          <p:cNvPr id="79" name="Freeform: Shape 78">
            <a:extLst>
              <a:ext uri="{FF2B5EF4-FFF2-40B4-BE49-F238E27FC236}">
                <a16:creationId xmlns:a16="http://schemas.microsoft.com/office/drawing/2014/main" id="{1A15D73A-3048-4DA9-B773-B923CBC09D19}"/>
              </a:ext>
            </a:extLst>
          </p:cNvPr>
          <p:cNvSpPr/>
          <p:nvPr/>
        </p:nvSpPr>
        <p:spPr>
          <a:xfrm>
            <a:off x="4946835" y="4597627"/>
            <a:ext cx="183955" cy="141650"/>
          </a:xfrm>
          <a:custGeom>
            <a:avLst/>
            <a:gdLst>
              <a:gd name="connsiteX0" fmla="*/ 360754 w 360754"/>
              <a:gd name="connsiteY0" fmla="*/ 291126 h 514339"/>
              <a:gd name="connsiteX1" fmla="*/ 360754 w 360754"/>
              <a:gd name="connsiteY1" fmla="*/ 320249 h 514339"/>
              <a:gd name="connsiteX2" fmla="*/ 166647 w 360754"/>
              <a:gd name="connsiteY2" fmla="*/ 514339 h 514339"/>
              <a:gd name="connsiteX3" fmla="*/ 137548 w 360754"/>
              <a:gd name="connsiteY3" fmla="*/ 514339 h 514339"/>
              <a:gd name="connsiteX4" fmla="*/ 137554 w 360754"/>
              <a:gd name="connsiteY4" fmla="*/ 514338 h 514339"/>
              <a:gd name="connsiteX5" fmla="*/ 137548 w 360754"/>
              <a:gd name="connsiteY5" fmla="*/ 514339 h 514339"/>
              <a:gd name="connsiteX6" fmla="*/ 170349 w 360754"/>
              <a:gd name="connsiteY6" fmla="*/ 507688 h 514339"/>
              <a:gd name="connsiteX7" fmla="*/ 170349 w 360754"/>
              <a:gd name="connsiteY7" fmla="*/ 507688 h 514339"/>
              <a:gd name="connsiteX8" fmla="*/ 224285 w 360754"/>
              <a:gd name="connsiteY8" fmla="*/ 496751 h 514339"/>
              <a:gd name="connsiteX9" fmla="*/ 360754 w 360754"/>
              <a:gd name="connsiteY9" fmla="*/ 291126 h 514339"/>
              <a:gd name="connsiteX10" fmla="*/ 40511 w 360754"/>
              <a:gd name="connsiteY10" fmla="*/ 0 h 514339"/>
              <a:gd name="connsiteX11" fmla="*/ 360754 w 360754"/>
              <a:gd name="connsiteY11" fmla="*/ 0 h 514339"/>
              <a:gd name="connsiteX12" fmla="*/ 360754 w 360754"/>
              <a:gd name="connsiteY12" fmla="*/ 291126 h 514339"/>
              <a:gd name="connsiteX13" fmla="*/ 224284 w 360754"/>
              <a:gd name="connsiteY13" fmla="*/ 496751 h 514339"/>
              <a:gd name="connsiteX14" fmla="*/ 170349 w 360754"/>
              <a:gd name="connsiteY14" fmla="*/ 507688 h 514339"/>
              <a:gd name="connsiteX15" fmla="*/ 188472 w 360754"/>
              <a:gd name="connsiteY15" fmla="*/ 492603 h 514339"/>
              <a:gd name="connsiteX16" fmla="*/ 179610 w 360754"/>
              <a:gd name="connsiteY16" fmla="*/ 375230 h 514339"/>
              <a:gd name="connsiteX17" fmla="*/ 4931 w 360754"/>
              <a:gd name="connsiteY17" fmla="*/ 61459 h 514339"/>
              <a:gd name="connsiteX18" fmla="*/ 40511 w 360754"/>
              <a:gd name="connsiteY18" fmla="*/ 0 h 51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754" h="514339">
                <a:moveTo>
                  <a:pt x="360754" y="291126"/>
                </a:moveTo>
                <a:lnTo>
                  <a:pt x="360754" y="320249"/>
                </a:lnTo>
                <a:cubicBezTo>
                  <a:pt x="360754" y="426999"/>
                  <a:pt x="273390" y="514339"/>
                  <a:pt x="166647" y="514339"/>
                </a:cubicBezTo>
                <a:lnTo>
                  <a:pt x="137548" y="514339"/>
                </a:lnTo>
                <a:lnTo>
                  <a:pt x="137554" y="514338"/>
                </a:lnTo>
                <a:lnTo>
                  <a:pt x="137548" y="514339"/>
                </a:lnTo>
                <a:lnTo>
                  <a:pt x="170349" y="507688"/>
                </a:lnTo>
                <a:lnTo>
                  <a:pt x="170349" y="507688"/>
                </a:lnTo>
                <a:lnTo>
                  <a:pt x="224285" y="496751"/>
                </a:lnTo>
                <a:cubicBezTo>
                  <a:pt x="304348" y="462786"/>
                  <a:pt x="360754" y="383332"/>
                  <a:pt x="360754" y="291126"/>
                </a:cubicBezTo>
                <a:close/>
                <a:moveTo>
                  <a:pt x="40511" y="0"/>
                </a:moveTo>
                <a:lnTo>
                  <a:pt x="360754" y="0"/>
                </a:lnTo>
                <a:lnTo>
                  <a:pt x="360754" y="291126"/>
                </a:lnTo>
                <a:cubicBezTo>
                  <a:pt x="360754" y="383332"/>
                  <a:pt x="304348" y="462786"/>
                  <a:pt x="224284" y="496751"/>
                </a:cubicBezTo>
                <a:lnTo>
                  <a:pt x="170349" y="507688"/>
                </a:lnTo>
                <a:lnTo>
                  <a:pt x="188472" y="492603"/>
                </a:lnTo>
                <a:cubicBezTo>
                  <a:pt x="215086" y="453479"/>
                  <a:pt x="179610" y="375230"/>
                  <a:pt x="179610" y="375230"/>
                </a:cubicBezTo>
                <a:lnTo>
                  <a:pt x="4931" y="61459"/>
                </a:lnTo>
                <a:cubicBezTo>
                  <a:pt x="-9628" y="33956"/>
                  <a:pt x="9783" y="0"/>
                  <a:pt x="40511" y="0"/>
                </a:cubicBezTo>
                <a:close/>
              </a:path>
            </a:pathLst>
          </a:custGeom>
          <a:solidFill>
            <a:sysClr val="windowText" lastClr="000000">
              <a:alpha val="50000"/>
            </a:sysClr>
          </a:solidFill>
          <a:ln w="12700">
            <a:miter lim="400000"/>
          </a:ln>
        </p:spPr>
        <p:txBody>
          <a:bodyPr wrap="square" lIns="21431" tIns="21431" rIns="21431" bIns="21431" anchor="ctr">
            <a:noAutofit/>
          </a:bodyPr>
          <a:lstStyle/>
          <a:p>
            <a:pPr defTabSz="685800">
              <a:defRPr sz="3000">
                <a:solidFill>
                  <a:srgbClr val="FFFFFF"/>
                </a:solidFill>
              </a:defRPr>
            </a:pPr>
            <a:endParaRPr kern="0">
              <a:solidFill>
                <a:srgbClr val="FFFFFF"/>
              </a:solidFill>
              <a:latin typeface="Calibri" panose="020F0502020204030204"/>
            </a:endParaRPr>
          </a:p>
        </p:txBody>
      </p:sp>
      <p:sp>
        <p:nvSpPr>
          <p:cNvPr id="80" name="Freeform: Shape 79">
            <a:extLst>
              <a:ext uri="{FF2B5EF4-FFF2-40B4-BE49-F238E27FC236}">
                <a16:creationId xmlns:a16="http://schemas.microsoft.com/office/drawing/2014/main" id="{97F6D951-2BDE-4918-8D7E-29204F32FF17}"/>
              </a:ext>
            </a:extLst>
          </p:cNvPr>
          <p:cNvSpPr/>
          <p:nvPr/>
        </p:nvSpPr>
        <p:spPr>
          <a:xfrm>
            <a:off x="3761558" y="4586407"/>
            <a:ext cx="197523" cy="164092"/>
          </a:xfrm>
          <a:custGeom>
            <a:avLst/>
            <a:gdLst>
              <a:gd name="connsiteX0" fmla="*/ 0 w 360755"/>
              <a:gd name="connsiteY0" fmla="*/ 291126 h 514339"/>
              <a:gd name="connsiteX1" fmla="*/ 136470 w 360755"/>
              <a:gd name="connsiteY1" fmla="*/ 496751 h 514339"/>
              <a:gd name="connsiteX2" fmla="*/ 190406 w 360755"/>
              <a:gd name="connsiteY2" fmla="*/ 507688 h 514339"/>
              <a:gd name="connsiteX3" fmla="*/ 190406 w 360755"/>
              <a:gd name="connsiteY3" fmla="*/ 507688 h 514339"/>
              <a:gd name="connsiteX4" fmla="*/ 223207 w 360755"/>
              <a:gd name="connsiteY4" fmla="*/ 514339 h 514339"/>
              <a:gd name="connsiteX5" fmla="*/ 194108 w 360755"/>
              <a:gd name="connsiteY5" fmla="*/ 514339 h 514339"/>
              <a:gd name="connsiteX6" fmla="*/ 0 w 360755"/>
              <a:gd name="connsiteY6" fmla="*/ 320249 h 514339"/>
              <a:gd name="connsiteX7" fmla="*/ 0 w 360755"/>
              <a:gd name="connsiteY7" fmla="*/ 0 h 514339"/>
              <a:gd name="connsiteX8" fmla="*/ 320244 w 360755"/>
              <a:gd name="connsiteY8" fmla="*/ 0 h 514339"/>
              <a:gd name="connsiteX9" fmla="*/ 355825 w 360755"/>
              <a:gd name="connsiteY9" fmla="*/ 61459 h 514339"/>
              <a:gd name="connsiteX10" fmla="*/ 181145 w 360755"/>
              <a:gd name="connsiteY10" fmla="*/ 375230 h 514339"/>
              <a:gd name="connsiteX11" fmla="*/ 172283 w 360755"/>
              <a:gd name="connsiteY11" fmla="*/ 492603 h 514339"/>
              <a:gd name="connsiteX12" fmla="*/ 190406 w 360755"/>
              <a:gd name="connsiteY12" fmla="*/ 507688 h 514339"/>
              <a:gd name="connsiteX13" fmla="*/ 136470 w 360755"/>
              <a:gd name="connsiteY13" fmla="*/ 496751 h 514339"/>
              <a:gd name="connsiteX14" fmla="*/ 0 w 360755"/>
              <a:gd name="connsiteY14" fmla="*/ 291125 h 51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755" h="514339">
                <a:moveTo>
                  <a:pt x="0" y="291126"/>
                </a:moveTo>
                <a:cubicBezTo>
                  <a:pt x="0" y="383332"/>
                  <a:pt x="56407" y="462786"/>
                  <a:pt x="136470" y="496751"/>
                </a:cubicBezTo>
                <a:lnTo>
                  <a:pt x="190406" y="507688"/>
                </a:lnTo>
                <a:lnTo>
                  <a:pt x="190406" y="507688"/>
                </a:lnTo>
                <a:lnTo>
                  <a:pt x="223207" y="514339"/>
                </a:lnTo>
                <a:lnTo>
                  <a:pt x="194108" y="514339"/>
                </a:lnTo>
                <a:cubicBezTo>
                  <a:pt x="87364" y="514339"/>
                  <a:pt x="0" y="426999"/>
                  <a:pt x="0" y="320249"/>
                </a:cubicBezTo>
                <a:close/>
                <a:moveTo>
                  <a:pt x="0" y="0"/>
                </a:moveTo>
                <a:lnTo>
                  <a:pt x="320244" y="0"/>
                </a:lnTo>
                <a:cubicBezTo>
                  <a:pt x="350972" y="0"/>
                  <a:pt x="370383" y="33956"/>
                  <a:pt x="355825" y="61459"/>
                </a:cubicBezTo>
                <a:lnTo>
                  <a:pt x="181145" y="375230"/>
                </a:lnTo>
                <a:cubicBezTo>
                  <a:pt x="181145" y="375230"/>
                  <a:pt x="145669" y="453479"/>
                  <a:pt x="172283" y="492603"/>
                </a:cubicBezTo>
                <a:lnTo>
                  <a:pt x="190406" y="507688"/>
                </a:lnTo>
                <a:lnTo>
                  <a:pt x="136470" y="496751"/>
                </a:lnTo>
                <a:cubicBezTo>
                  <a:pt x="56406" y="462786"/>
                  <a:pt x="0" y="383332"/>
                  <a:pt x="0" y="291125"/>
                </a:cubicBezTo>
                <a:close/>
              </a:path>
            </a:pathLst>
          </a:custGeom>
          <a:solidFill>
            <a:sysClr val="windowText" lastClr="000000">
              <a:alpha val="50000"/>
            </a:sysClr>
          </a:solidFill>
          <a:ln w="12700">
            <a:miter lim="400000"/>
          </a:ln>
        </p:spPr>
        <p:txBody>
          <a:bodyPr wrap="square" lIns="21431" tIns="21431" rIns="21431" bIns="21431" anchor="ctr">
            <a:noAutofit/>
          </a:bodyPr>
          <a:lstStyle/>
          <a:p>
            <a:pPr defTabSz="685800">
              <a:defRPr sz="3000">
                <a:solidFill>
                  <a:srgbClr val="FFFFFF"/>
                </a:solidFill>
              </a:defRPr>
            </a:pPr>
            <a:endParaRPr kern="0">
              <a:solidFill>
                <a:srgbClr val="FFFFFF"/>
              </a:solidFill>
              <a:latin typeface="Calibri" panose="020F0502020204030204"/>
            </a:endParaRPr>
          </a:p>
        </p:txBody>
      </p:sp>
      <p:sp>
        <p:nvSpPr>
          <p:cNvPr id="81" name="Shape">
            <a:extLst>
              <a:ext uri="{FF2B5EF4-FFF2-40B4-BE49-F238E27FC236}">
                <a16:creationId xmlns:a16="http://schemas.microsoft.com/office/drawing/2014/main" id="{473853FD-FC30-43E5-AA8F-67EBEB98CF76}"/>
              </a:ext>
            </a:extLst>
          </p:cNvPr>
          <p:cNvSpPr/>
          <p:nvPr/>
        </p:nvSpPr>
        <p:spPr>
          <a:xfrm>
            <a:off x="2634820" y="4079623"/>
            <a:ext cx="1454528" cy="536409"/>
          </a:xfrm>
          <a:custGeom>
            <a:avLst/>
            <a:gdLst/>
            <a:ahLst/>
            <a:cxnLst>
              <a:cxn ang="0">
                <a:pos x="wd2" y="hd2"/>
              </a:cxn>
              <a:cxn ang="5400000">
                <a:pos x="wd2" y="hd2"/>
              </a:cxn>
              <a:cxn ang="10800000">
                <a:pos x="wd2" y="hd2"/>
              </a:cxn>
              <a:cxn ang="16200000">
                <a:pos x="wd2" y="hd2"/>
              </a:cxn>
            </a:cxnLst>
            <a:rect l="0" t="0" r="r" b="b"/>
            <a:pathLst>
              <a:path w="21600" h="21600" extrusionOk="0">
                <a:moveTo>
                  <a:pt x="19727" y="21600"/>
                </a:moveTo>
                <a:lnTo>
                  <a:pt x="1873" y="21600"/>
                </a:lnTo>
                <a:cubicBezTo>
                  <a:pt x="843" y="21600"/>
                  <a:pt x="0" y="20628"/>
                  <a:pt x="0" y="19440"/>
                </a:cubicBezTo>
                <a:lnTo>
                  <a:pt x="0" y="2160"/>
                </a:lnTo>
                <a:cubicBezTo>
                  <a:pt x="0" y="972"/>
                  <a:pt x="843" y="0"/>
                  <a:pt x="1873" y="0"/>
                </a:cubicBezTo>
                <a:lnTo>
                  <a:pt x="19727" y="0"/>
                </a:lnTo>
                <a:cubicBezTo>
                  <a:pt x="20757" y="0"/>
                  <a:pt x="21600" y="972"/>
                  <a:pt x="21600" y="2160"/>
                </a:cubicBezTo>
                <a:lnTo>
                  <a:pt x="21600" y="19440"/>
                </a:lnTo>
                <a:cubicBezTo>
                  <a:pt x="21600" y="20628"/>
                  <a:pt x="20757" y="21600"/>
                  <a:pt x="19727" y="21600"/>
                </a:cubicBezTo>
                <a:close/>
              </a:path>
            </a:pathLst>
          </a:custGeom>
          <a:solidFill>
            <a:srgbClr val="FFCC4C"/>
          </a:solidFill>
          <a:ln w="12700">
            <a:miter lim="400000"/>
          </a:ln>
        </p:spPr>
        <p:txBody>
          <a:bodyPr lIns="21431" tIns="101250" rIns="21431" bIns="21431" anchor="t"/>
          <a:lstStyle/>
          <a:p>
            <a:pPr algn="ctr" defTabSz="685800">
              <a:defRPr sz="3000">
                <a:solidFill>
                  <a:srgbClr val="FFFFFF"/>
                </a:solidFill>
              </a:defRPr>
            </a:pPr>
            <a:endParaRPr sz="1200" b="1" kern="0" dirty="0">
              <a:solidFill>
                <a:prstClr val="black">
                  <a:lumMod val="75000"/>
                  <a:lumOff val="25000"/>
                </a:prstClr>
              </a:solidFill>
              <a:latin typeface="Calibri" panose="020F0502020204030204"/>
            </a:endParaRPr>
          </a:p>
        </p:txBody>
      </p:sp>
      <p:sp>
        <p:nvSpPr>
          <p:cNvPr id="82" name="Shape">
            <a:extLst>
              <a:ext uri="{FF2B5EF4-FFF2-40B4-BE49-F238E27FC236}">
                <a16:creationId xmlns:a16="http://schemas.microsoft.com/office/drawing/2014/main" id="{3AA09883-F4D8-4585-882A-98D76139F422}"/>
              </a:ext>
            </a:extLst>
          </p:cNvPr>
          <p:cNvSpPr/>
          <p:nvPr/>
        </p:nvSpPr>
        <p:spPr>
          <a:xfrm>
            <a:off x="4900381" y="4079623"/>
            <a:ext cx="1369232" cy="536409"/>
          </a:xfrm>
          <a:custGeom>
            <a:avLst/>
            <a:gdLst/>
            <a:ahLst/>
            <a:cxnLst>
              <a:cxn ang="0">
                <a:pos x="wd2" y="hd2"/>
              </a:cxn>
              <a:cxn ang="5400000">
                <a:pos x="wd2" y="hd2"/>
              </a:cxn>
              <a:cxn ang="10800000">
                <a:pos x="wd2" y="hd2"/>
              </a:cxn>
              <a:cxn ang="16200000">
                <a:pos x="wd2" y="hd2"/>
              </a:cxn>
            </a:cxnLst>
            <a:rect l="0" t="0" r="r" b="b"/>
            <a:pathLst>
              <a:path w="21600" h="21600" extrusionOk="0">
                <a:moveTo>
                  <a:pt x="19727" y="21600"/>
                </a:moveTo>
                <a:lnTo>
                  <a:pt x="1873" y="21600"/>
                </a:lnTo>
                <a:cubicBezTo>
                  <a:pt x="843" y="21600"/>
                  <a:pt x="0" y="20628"/>
                  <a:pt x="0" y="19440"/>
                </a:cubicBezTo>
                <a:lnTo>
                  <a:pt x="0" y="2160"/>
                </a:lnTo>
                <a:cubicBezTo>
                  <a:pt x="0" y="972"/>
                  <a:pt x="843" y="0"/>
                  <a:pt x="1873" y="0"/>
                </a:cubicBezTo>
                <a:lnTo>
                  <a:pt x="19727" y="0"/>
                </a:lnTo>
                <a:cubicBezTo>
                  <a:pt x="20757" y="0"/>
                  <a:pt x="21600" y="972"/>
                  <a:pt x="21600" y="2160"/>
                </a:cubicBezTo>
                <a:lnTo>
                  <a:pt x="21600" y="19440"/>
                </a:lnTo>
                <a:cubicBezTo>
                  <a:pt x="21600" y="20628"/>
                  <a:pt x="20757" y="21600"/>
                  <a:pt x="19727" y="21600"/>
                </a:cubicBezTo>
                <a:close/>
              </a:path>
            </a:pathLst>
          </a:custGeom>
          <a:solidFill>
            <a:srgbClr val="C13018"/>
          </a:solidFill>
          <a:ln w="12700">
            <a:miter lim="400000"/>
          </a:ln>
        </p:spPr>
        <p:txBody>
          <a:bodyPr lIns="21431" tIns="101250" rIns="21431" bIns="21431" anchor="t"/>
          <a:lstStyle/>
          <a:p>
            <a:pPr algn="ctr" defTabSz="685800">
              <a:defRPr sz="3000">
                <a:solidFill>
                  <a:srgbClr val="FFFFFF"/>
                </a:solidFill>
              </a:defRPr>
            </a:pPr>
            <a:endParaRPr sz="1200" b="1" kern="0" dirty="0">
              <a:solidFill>
                <a:srgbClr val="FFFFFF"/>
              </a:solidFill>
              <a:latin typeface="Calibri" panose="020F0502020204030204"/>
            </a:endParaRPr>
          </a:p>
        </p:txBody>
      </p:sp>
      <p:sp>
        <p:nvSpPr>
          <p:cNvPr id="83" name="Shape">
            <a:extLst>
              <a:ext uri="{FF2B5EF4-FFF2-40B4-BE49-F238E27FC236}">
                <a16:creationId xmlns:a16="http://schemas.microsoft.com/office/drawing/2014/main" id="{5BD6D6BA-1137-4CC9-B1C3-B44B33590257}"/>
              </a:ext>
            </a:extLst>
          </p:cNvPr>
          <p:cNvSpPr/>
          <p:nvPr/>
        </p:nvSpPr>
        <p:spPr>
          <a:xfrm>
            <a:off x="7156051" y="4026502"/>
            <a:ext cx="1658855" cy="652961"/>
          </a:xfrm>
          <a:custGeom>
            <a:avLst/>
            <a:gdLst/>
            <a:ahLst/>
            <a:cxnLst>
              <a:cxn ang="0">
                <a:pos x="wd2" y="hd2"/>
              </a:cxn>
              <a:cxn ang="5400000">
                <a:pos x="wd2" y="hd2"/>
              </a:cxn>
              <a:cxn ang="10800000">
                <a:pos x="wd2" y="hd2"/>
              </a:cxn>
              <a:cxn ang="16200000">
                <a:pos x="wd2" y="hd2"/>
              </a:cxn>
            </a:cxnLst>
            <a:rect l="0" t="0" r="r" b="b"/>
            <a:pathLst>
              <a:path w="21481" h="20683" extrusionOk="0">
                <a:moveTo>
                  <a:pt x="21126" y="9391"/>
                </a:moveTo>
                <a:lnTo>
                  <a:pt x="16514" y="4190"/>
                </a:lnTo>
                <a:lnTo>
                  <a:pt x="13157" y="410"/>
                </a:lnTo>
                <a:cubicBezTo>
                  <a:pt x="12376" y="-457"/>
                  <a:pt x="11043" y="140"/>
                  <a:pt x="11043" y="1376"/>
                </a:cubicBezTo>
                <a:lnTo>
                  <a:pt x="11043" y="1817"/>
                </a:lnTo>
                <a:lnTo>
                  <a:pt x="1768" y="1817"/>
                </a:lnTo>
                <a:cubicBezTo>
                  <a:pt x="794" y="1817"/>
                  <a:pt x="0" y="2698"/>
                  <a:pt x="0" y="3778"/>
                </a:cubicBezTo>
                <a:lnTo>
                  <a:pt x="0" y="16908"/>
                </a:lnTo>
                <a:cubicBezTo>
                  <a:pt x="0" y="17988"/>
                  <a:pt x="794" y="18869"/>
                  <a:pt x="1768" y="18869"/>
                </a:cubicBezTo>
                <a:lnTo>
                  <a:pt x="11043" y="18869"/>
                </a:lnTo>
                <a:lnTo>
                  <a:pt x="11043" y="19310"/>
                </a:lnTo>
                <a:cubicBezTo>
                  <a:pt x="11043" y="20532"/>
                  <a:pt x="12389" y="21143"/>
                  <a:pt x="13157" y="20276"/>
                </a:cubicBezTo>
                <a:lnTo>
                  <a:pt x="16514" y="16496"/>
                </a:lnTo>
                <a:lnTo>
                  <a:pt x="21126" y="11295"/>
                </a:lnTo>
                <a:cubicBezTo>
                  <a:pt x="21600" y="10784"/>
                  <a:pt x="21600" y="9931"/>
                  <a:pt x="21126" y="9391"/>
                </a:cubicBezTo>
                <a:close/>
              </a:path>
            </a:pathLst>
          </a:custGeom>
          <a:solidFill>
            <a:srgbClr val="4CC1EF"/>
          </a:solidFill>
          <a:ln w="12700">
            <a:miter lim="400000"/>
          </a:ln>
        </p:spPr>
        <p:txBody>
          <a:bodyPr lIns="21431" tIns="202500" rIns="21431" bIns="21431" anchor="t"/>
          <a:lstStyle/>
          <a:p>
            <a:pPr defTabSz="685800">
              <a:defRPr sz="3000">
                <a:solidFill>
                  <a:srgbClr val="FFFFFF"/>
                </a:solidFill>
              </a:defRPr>
            </a:pPr>
            <a:r>
              <a:rPr lang="fr-CA" sz="1200" b="1" kern="0" dirty="0">
                <a:solidFill>
                  <a:prstClr val="black">
                    <a:lumMod val="75000"/>
                    <a:lumOff val="25000"/>
                  </a:prstClr>
                </a:solidFill>
                <a:latin typeface="Calibri" panose="020F0502020204030204"/>
              </a:rPr>
              <a:t>    </a:t>
            </a:r>
            <a:endParaRPr sz="1200" b="1" kern="0" dirty="0">
              <a:solidFill>
                <a:prstClr val="black">
                  <a:lumMod val="75000"/>
                  <a:lumOff val="25000"/>
                </a:prstClr>
              </a:solidFill>
              <a:latin typeface="Calibri" panose="020F0502020204030204"/>
            </a:endParaRPr>
          </a:p>
        </p:txBody>
      </p:sp>
      <p:sp>
        <p:nvSpPr>
          <p:cNvPr id="84" name="Freeform: Shape 83">
            <a:extLst>
              <a:ext uri="{FF2B5EF4-FFF2-40B4-BE49-F238E27FC236}">
                <a16:creationId xmlns:a16="http://schemas.microsoft.com/office/drawing/2014/main" id="{EE5D3AE7-A50B-488C-ADD1-513C11DD46D3}"/>
              </a:ext>
            </a:extLst>
          </p:cNvPr>
          <p:cNvSpPr/>
          <p:nvPr/>
        </p:nvSpPr>
        <p:spPr>
          <a:xfrm>
            <a:off x="7213492" y="4621624"/>
            <a:ext cx="183955" cy="141650"/>
          </a:xfrm>
          <a:custGeom>
            <a:avLst/>
            <a:gdLst>
              <a:gd name="connsiteX0" fmla="*/ 360754 w 360754"/>
              <a:gd name="connsiteY0" fmla="*/ 291126 h 514339"/>
              <a:gd name="connsiteX1" fmla="*/ 360754 w 360754"/>
              <a:gd name="connsiteY1" fmla="*/ 320249 h 514339"/>
              <a:gd name="connsiteX2" fmla="*/ 166647 w 360754"/>
              <a:gd name="connsiteY2" fmla="*/ 514339 h 514339"/>
              <a:gd name="connsiteX3" fmla="*/ 137548 w 360754"/>
              <a:gd name="connsiteY3" fmla="*/ 514339 h 514339"/>
              <a:gd name="connsiteX4" fmla="*/ 137554 w 360754"/>
              <a:gd name="connsiteY4" fmla="*/ 514338 h 514339"/>
              <a:gd name="connsiteX5" fmla="*/ 137548 w 360754"/>
              <a:gd name="connsiteY5" fmla="*/ 514339 h 514339"/>
              <a:gd name="connsiteX6" fmla="*/ 170349 w 360754"/>
              <a:gd name="connsiteY6" fmla="*/ 507688 h 514339"/>
              <a:gd name="connsiteX7" fmla="*/ 170349 w 360754"/>
              <a:gd name="connsiteY7" fmla="*/ 507688 h 514339"/>
              <a:gd name="connsiteX8" fmla="*/ 224285 w 360754"/>
              <a:gd name="connsiteY8" fmla="*/ 496751 h 514339"/>
              <a:gd name="connsiteX9" fmla="*/ 360754 w 360754"/>
              <a:gd name="connsiteY9" fmla="*/ 291126 h 514339"/>
              <a:gd name="connsiteX10" fmla="*/ 40511 w 360754"/>
              <a:gd name="connsiteY10" fmla="*/ 0 h 514339"/>
              <a:gd name="connsiteX11" fmla="*/ 360754 w 360754"/>
              <a:gd name="connsiteY11" fmla="*/ 0 h 514339"/>
              <a:gd name="connsiteX12" fmla="*/ 360754 w 360754"/>
              <a:gd name="connsiteY12" fmla="*/ 291126 h 514339"/>
              <a:gd name="connsiteX13" fmla="*/ 224284 w 360754"/>
              <a:gd name="connsiteY13" fmla="*/ 496751 h 514339"/>
              <a:gd name="connsiteX14" fmla="*/ 170349 w 360754"/>
              <a:gd name="connsiteY14" fmla="*/ 507688 h 514339"/>
              <a:gd name="connsiteX15" fmla="*/ 188472 w 360754"/>
              <a:gd name="connsiteY15" fmla="*/ 492603 h 514339"/>
              <a:gd name="connsiteX16" fmla="*/ 179610 w 360754"/>
              <a:gd name="connsiteY16" fmla="*/ 375230 h 514339"/>
              <a:gd name="connsiteX17" fmla="*/ 4931 w 360754"/>
              <a:gd name="connsiteY17" fmla="*/ 61459 h 514339"/>
              <a:gd name="connsiteX18" fmla="*/ 40511 w 360754"/>
              <a:gd name="connsiteY18" fmla="*/ 0 h 51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754" h="514339">
                <a:moveTo>
                  <a:pt x="360754" y="291126"/>
                </a:moveTo>
                <a:lnTo>
                  <a:pt x="360754" y="320249"/>
                </a:lnTo>
                <a:cubicBezTo>
                  <a:pt x="360754" y="426999"/>
                  <a:pt x="273390" y="514339"/>
                  <a:pt x="166647" y="514339"/>
                </a:cubicBezTo>
                <a:lnTo>
                  <a:pt x="137548" y="514339"/>
                </a:lnTo>
                <a:lnTo>
                  <a:pt x="137554" y="514338"/>
                </a:lnTo>
                <a:lnTo>
                  <a:pt x="137548" y="514339"/>
                </a:lnTo>
                <a:lnTo>
                  <a:pt x="170349" y="507688"/>
                </a:lnTo>
                <a:lnTo>
                  <a:pt x="170349" y="507688"/>
                </a:lnTo>
                <a:lnTo>
                  <a:pt x="224285" y="496751"/>
                </a:lnTo>
                <a:cubicBezTo>
                  <a:pt x="304348" y="462786"/>
                  <a:pt x="360754" y="383332"/>
                  <a:pt x="360754" y="291126"/>
                </a:cubicBezTo>
                <a:close/>
                <a:moveTo>
                  <a:pt x="40511" y="0"/>
                </a:moveTo>
                <a:lnTo>
                  <a:pt x="360754" y="0"/>
                </a:lnTo>
                <a:lnTo>
                  <a:pt x="360754" y="291126"/>
                </a:lnTo>
                <a:cubicBezTo>
                  <a:pt x="360754" y="383332"/>
                  <a:pt x="304348" y="462786"/>
                  <a:pt x="224284" y="496751"/>
                </a:cubicBezTo>
                <a:lnTo>
                  <a:pt x="170349" y="507688"/>
                </a:lnTo>
                <a:lnTo>
                  <a:pt x="188472" y="492603"/>
                </a:lnTo>
                <a:cubicBezTo>
                  <a:pt x="215086" y="453479"/>
                  <a:pt x="179610" y="375230"/>
                  <a:pt x="179610" y="375230"/>
                </a:cubicBezTo>
                <a:lnTo>
                  <a:pt x="4931" y="61459"/>
                </a:lnTo>
                <a:cubicBezTo>
                  <a:pt x="-9628" y="33956"/>
                  <a:pt x="9783" y="0"/>
                  <a:pt x="40511" y="0"/>
                </a:cubicBezTo>
                <a:close/>
              </a:path>
            </a:pathLst>
          </a:custGeom>
          <a:solidFill>
            <a:sysClr val="windowText" lastClr="000000">
              <a:alpha val="50000"/>
            </a:sysClr>
          </a:solidFill>
          <a:ln w="12700">
            <a:miter lim="400000"/>
          </a:ln>
        </p:spPr>
        <p:txBody>
          <a:bodyPr wrap="square" lIns="21431" tIns="21431" rIns="21431" bIns="21431" anchor="ctr">
            <a:noAutofit/>
          </a:bodyPr>
          <a:lstStyle/>
          <a:p>
            <a:pPr defTabSz="685800">
              <a:defRPr sz="3000">
                <a:solidFill>
                  <a:srgbClr val="FFFFFF"/>
                </a:solidFill>
              </a:defRPr>
            </a:pPr>
            <a:endParaRPr kern="0">
              <a:solidFill>
                <a:srgbClr val="FFFFFF"/>
              </a:solidFill>
              <a:latin typeface="Calibri" panose="020F0502020204030204"/>
            </a:endParaRPr>
          </a:p>
        </p:txBody>
      </p:sp>
      <p:sp>
        <p:nvSpPr>
          <p:cNvPr id="85" name="Freeform: Shape 84">
            <a:extLst>
              <a:ext uri="{FF2B5EF4-FFF2-40B4-BE49-F238E27FC236}">
                <a16:creationId xmlns:a16="http://schemas.microsoft.com/office/drawing/2014/main" id="{E3C5E47D-3FE9-4576-850C-D8E14161183F}"/>
              </a:ext>
            </a:extLst>
          </p:cNvPr>
          <p:cNvSpPr/>
          <p:nvPr/>
        </p:nvSpPr>
        <p:spPr>
          <a:xfrm>
            <a:off x="6028215" y="4610403"/>
            <a:ext cx="197523" cy="164092"/>
          </a:xfrm>
          <a:custGeom>
            <a:avLst/>
            <a:gdLst>
              <a:gd name="connsiteX0" fmla="*/ 0 w 360755"/>
              <a:gd name="connsiteY0" fmla="*/ 291126 h 514339"/>
              <a:gd name="connsiteX1" fmla="*/ 136470 w 360755"/>
              <a:gd name="connsiteY1" fmla="*/ 496751 h 514339"/>
              <a:gd name="connsiteX2" fmla="*/ 190406 w 360755"/>
              <a:gd name="connsiteY2" fmla="*/ 507688 h 514339"/>
              <a:gd name="connsiteX3" fmla="*/ 190406 w 360755"/>
              <a:gd name="connsiteY3" fmla="*/ 507688 h 514339"/>
              <a:gd name="connsiteX4" fmla="*/ 223207 w 360755"/>
              <a:gd name="connsiteY4" fmla="*/ 514339 h 514339"/>
              <a:gd name="connsiteX5" fmla="*/ 194108 w 360755"/>
              <a:gd name="connsiteY5" fmla="*/ 514339 h 514339"/>
              <a:gd name="connsiteX6" fmla="*/ 0 w 360755"/>
              <a:gd name="connsiteY6" fmla="*/ 320249 h 514339"/>
              <a:gd name="connsiteX7" fmla="*/ 0 w 360755"/>
              <a:gd name="connsiteY7" fmla="*/ 0 h 514339"/>
              <a:gd name="connsiteX8" fmla="*/ 320244 w 360755"/>
              <a:gd name="connsiteY8" fmla="*/ 0 h 514339"/>
              <a:gd name="connsiteX9" fmla="*/ 355825 w 360755"/>
              <a:gd name="connsiteY9" fmla="*/ 61459 h 514339"/>
              <a:gd name="connsiteX10" fmla="*/ 181145 w 360755"/>
              <a:gd name="connsiteY10" fmla="*/ 375230 h 514339"/>
              <a:gd name="connsiteX11" fmla="*/ 172283 w 360755"/>
              <a:gd name="connsiteY11" fmla="*/ 492603 h 514339"/>
              <a:gd name="connsiteX12" fmla="*/ 190406 w 360755"/>
              <a:gd name="connsiteY12" fmla="*/ 507688 h 514339"/>
              <a:gd name="connsiteX13" fmla="*/ 136470 w 360755"/>
              <a:gd name="connsiteY13" fmla="*/ 496751 h 514339"/>
              <a:gd name="connsiteX14" fmla="*/ 0 w 360755"/>
              <a:gd name="connsiteY14" fmla="*/ 291125 h 51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755" h="514339">
                <a:moveTo>
                  <a:pt x="0" y="291126"/>
                </a:moveTo>
                <a:cubicBezTo>
                  <a:pt x="0" y="383332"/>
                  <a:pt x="56407" y="462786"/>
                  <a:pt x="136470" y="496751"/>
                </a:cubicBezTo>
                <a:lnTo>
                  <a:pt x="190406" y="507688"/>
                </a:lnTo>
                <a:lnTo>
                  <a:pt x="190406" y="507688"/>
                </a:lnTo>
                <a:lnTo>
                  <a:pt x="223207" y="514339"/>
                </a:lnTo>
                <a:lnTo>
                  <a:pt x="194108" y="514339"/>
                </a:lnTo>
                <a:cubicBezTo>
                  <a:pt x="87364" y="514339"/>
                  <a:pt x="0" y="426999"/>
                  <a:pt x="0" y="320249"/>
                </a:cubicBezTo>
                <a:close/>
                <a:moveTo>
                  <a:pt x="0" y="0"/>
                </a:moveTo>
                <a:lnTo>
                  <a:pt x="320244" y="0"/>
                </a:lnTo>
                <a:cubicBezTo>
                  <a:pt x="350972" y="0"/>
                  <a:pt x="370383" y="33956"/>
                  <a:pt x="355825" y="61459"/>
                </a:cubicBezTo>
                <a:lnTo>
                  <a:pt x="181145" y="375230"/>
                </a:lnTo>
                <a:cubicBezTo>
                  <a:pt x="181145" y="375230"/>
                  <a:pt x="145669" y="453479"/>
                  <a:pt x="172283" y="492603"/>
                </a:cubicBezTo>
                <a:lnTo>
                  <a:pt x="190406" y="507688"/>
                </a:lnTo>
                <a:lnTo>
                  <a:pt x="136470" y="496751"/>
                </a:lnTo>
                <a:cubicBezTo>
                  <a:pt x="56406" y="462786"/>
                  <a:pt x="0" y="383332"/>
                  <a:pt x="0" y="291125"/>
                </a:cubicBezTo>
                <a:close/>
              </a:path>
            </a:pathLst>
          </a:custGeom>
          <a:solidFill>
            <a:sysClr val="windowText" lastClr="000000">
              <a:alpha val="50000"/>
            </a:sysClr>
          </a:solidFill>
          <a:ln w="12700">
            <a:miter lim="400000"/>
          </a:ln>
        </p:spPr>
        <p:txBody>
          <a:bodyPr wrap="square" lIns="21431" tIns="21431" rIns="21431" bIns="21431" anchor="ctr">
            <a:noAutofit/>
          </a:bodyPr>
          <a:lstStyle/>
          <a:p>
            <a:pPr defTabSz="685800">
              <a:defRPr sz="3000">
                <a:solidFill>
                  <a:srgbClr val="FFFFFF"/>
                </a:solidFill>
              </a:defRPr>
            </a:pPr>
            <a:endParaRPr kern="0">
              <a:solidFill>
                <a:srgbClr val="FFFFFF"/>
              </a:solidFill>
              <a:latin typeface="Calibri" panose="020F0502020204030204"/>
            </a:endParaRPr>
          </a:p>
        </p:txBody>
      </p:sp>
      <p:sp>
        <p:nvSpPr>
          <p:cNvPr id="86" name="TextBox 85">
            <a:extLst>
              <a:ext uri="{FF2B5EF4-FFF2-40B4-BE49-F238E27FC236}">
                <a16:creationId xmlns:a16="http://schemas.microsoft.com/office/drawing/2014/main" id="{E8EC483C-2558-4F5D-8531-415841474341}"/>
              </a:ext>
            </a:extLst>
          </p:cNvPr>
          <p:cNvSpPr txBox="1"/>
          <p:nvPr/>
        </p:nvSpPr>
        <p:spPr>
          <a:xfrm>
            <a:off x="2773754" y="4222526"/>
            <a:ext cx="1176205" cy="230832"/>
          </a:xfrm>
          <a:prstGeom prst="rect">
            <a:avLst/>
          </a:prstGeom>
          <a:noFill/>
        </p:spPr>
        <p:txBody>
          <a:bodyPr wrap="square" lIns="0" rIns="0" rtlCol="0" anchor="b">
            <a:spAutoFit/>
          </a:bodyPr>
          <a:lstStyle/>
          <a:p>
            <a:pPr lvl="0" algn="ctr"/>
            <a:r>
              <a:rPr lang="en-US" sz="900" b="1" dirty="0" err="1">
                <a:latin typeface="Nunito"/>
              </a:rPr>
              <a:t>Manajemen</a:t>
            </a:r>
            <a:r>
              <a:rPr lang="en-US" sz="900" b="1" dirty="0">
                <a:latin typeface="Nunito"/>
              </a:rPr>
              <a:t> </a:t>
            </a:r>
            <a:r>
              <a:rPr lang="en-US" sz="900" b="1" dirty="0" err="1">
                <a:latin typeface="Nunito"/>
              </a:rPr>
              <a:t>Energi</a:t>
            </a:r>
            <a:endParaRPr lang="en-US" sz="900" b="1" dirty="0">
              <a:latin typeface="Nunito"/>
            </a:endParaRPr>
          </a:p>
        </p:txBody>
      </p:sp>
      <p:sp>
        <p:nvSpPr>
          <p:cNvPr id="87" name="TextBox 86">
            <a:extLst>
              <a:ext uri="{FF2B5EF4-FFF2-40B4-BE49-F238E27FC236}">
                <a16:creationId xmlns:a16="http://schemas.microsoft.com/office/drawing/2014/main" id="{66314A93-66A4-41B1-9887-687726E5FDDF}"/>
              </a:ext>
            </a:extLst>
          </p:cNvPr>
          <p:cNvSpPr txBox="1"/>
          <p:nvPr/>
        </p:nvSpPr>
        <p:spPr>
          <a:xfrm>
            <a:off x="4010874" y="4266664"/>
            <a:ext cx="951724" cy="507831"/>
          </a:xfrm>
          <a:prstGeom prst="rect">
            <a:avLst/>
          </a:prstGeom>
          <a:noFill/>
        </p:spPr>
        <p:txBody>
          <a:bodyPr wrap="square" lIns="0" rIns="0" rtlCol="0" anchor="b">
            <a:spAutoFit/>
          </a:bodyPr>
          <a:lstStyle/>
          <a:p>
            <a:pPr lvl="0" algn="ctr"/>
            <a:r>
              <a:rPr lang="en-US" sz="900" b="1" dirty="0" err="1">
                <a:solidFill>
                  <a:schemeClr val="bg1"/>
                </a:solidFill>
                <a:latin typeface="Nunito"/>
              </a:rPr>
              <a:t>Standar</a:t>
            </a:r>
            <a:r>
              <a:rPr lang="en-US" sz="900" b="1" dirty="0">
                <a:solidFill>
                  <a:schemeClr val="bg1"/>
                </a:solidFill>
                <a:latin typeface="Nunito"/>
              </a:rPr>
              <a:t> dan Label </a:t>
            </a:r>
            <a:r>
              <a:rPr lang="en-US" sz="900" b="1" dirty="0" err="1">
                <a:solidFill>
                  <a:schemeClr val="bg1"/>
                </a:solidFill>
                <a:latin typeface="Nunito"/>
              </a:rPr>
              <a:t>Efisiensi</a:t>
            </a:r>
            <a:r>
              <a:rPr lang="en-US" sz="900" b="1" dirty="0">
                <a:solidFill>
                  <a:schemeClr val="bg1"/>
                </a:solidFill>
                <a:latin typeface="Nunito"/>
              </a:rPr>
              <a:t> </a:t>
            </a:r>
            <a:r>
              <a:rPr lang="en-US" sz="900" b="1" dirty="0" err="1">
                <a:solidFill>
                  <a:schemeClr val="bg1"/>
                </a:solidFill>
                <a:latin typeface="Nunito"/>
              </a:rPr>
              <a:t>Energi</a:t>
            </a:r>
            <a:endParaRPr lang="en-US" sz="900" b="1" dirty="0">
              <a:solidFill>
                <a:schemeClr val="bg1"/>
              </a:solidFill>
              <a:latin typeface="Nunito"/>
            </a:endParaRPr>
          </a:p>
        </p:txBody>
      </p:sp>
      <p:sp>
        <p:nvSpPr>
          <p:cNvPr id="88" name="TextBox 87">
            <a:extLst>
              <a:ext uri="{FF2B5EF4-FFF2-40B4-BE49-F238E27FC236}">
                <a16:creationId xmlns:a16="http://schemas.microsoft.com/office/drawing/2014/main" id="{5CBE7E31-2B49-41F7-8618-9009F6EC7974}"/>
              </a:ext>
            </a:extLst>
          </p:cNvPr>
          <p:cNvSpPr txBox="1"/>
          <p:nvPr/>
        </p:nvSpPr>
        <p:spPr>
          <a:xfrm>
            <a:off x="4992908" y="4085439"/>
            <a:ext cx="1176205" cy="507831"/>
          </a:xfrm>
          <a:prstGeom prst="rect">
            <a:avLst/>
          </a:prstGeom>
          <a:noFill/>
        </p:spPr>
        <p:txBody>
          <a:bodyPr wrap="square" lIns="0" rIns="0" rtlCol="0" anchor="b">
            <a:spAutoFit/>
          </a:bodyPr>
          <a:lstStyle/>
          <a:p>
            <a:pPr lvl="0" algn="ctr"/>
            <a:r>
              <a:rPr lang="en-US" sz="900" b="1">
                <a:solidFill>
                  <a:schemeClr val="bg1"/>
                </a:solidFill>
                <a:latin typeface="Nunito"/>
              </a:rPr>
              <a:t>Penerapan </a:t>
            </a:r>
          </a:p>
          <a:p>
            <a:pPr lvl="0" algn="ctr"/>
            <a:r>
              <a:rPr lang="en-US" sz="900" b="1">
                <a:solidFill>
                  <a:schemeClr val="bg1"/>
                </a:solidFill>
                <a:latin typeface="Nunito"/>
              </a:rPr>
              <a:t>Teknologi </a:t>
            </a:r>
          </a:p>
          <a:p>
            <a:pPr lvl="0" algn="ctr"/>
            <a:r>
              <a:rPr lang="en-US" sz="900" b="1">
                <a:solidFill>
                  <a:schemeClr val="bg1"/>
                </a:solidFill>
                <a:latin typeface="Nunito"/>
              </a:rPr>
              <a:t>Efisiensi Energi</a:t>
            </a:r>
            <a:endParaRPr lang="en-US" sz="900" b="1" dirty="0">
              <a:solidFill>
                <a:schemeClr val="bg1"/>
              </a:solidFill>
              <a:latin typeface="Nunito"/>
            </a:endParaRPr>
          </a:p>
        </p:txBody>
      </p:sp>
      <p:sp>
        <p:nvSpPr>
          <p:cNvPr id="89" name="TextBox 88">
            <a:extLst>
              <a:ext uri="{FF2B5EF4-FFF2-40B4-BE49-F238E27FC236}">
                <a16:creationId xmlns:a16="http://schemas.microsoft.com/office/drawing/2014/main" id="{B23E7333-57C1-4095-BD2D-73D87DEC3065}"/>
              </a:ext>
            </a:extLst>
          </p:cNvPr>
          <p:cNvSpPr txBox="1"/>
          <p:nvPr/>
        </p:nvSpPr>
        <p:spPr>
          <a:xfrm>
            <a:off x="6115012" y="4333866"/>
            <a:ext cx="1176205" cy="369332"/>
          </a:xfrm>
          <a:prstGeom prst="rect">
            <a:avLst/>
          </a:prstGeom>
          <a:noFill/>
        </p:spPr>
        <p:txBody>
          <a:bodyPr wrap="square" lIns="0" rIns="0" rtlCol="0" anchor="b">
            <a:spAutoFit/>
          </a:bodyPr>
          <a:lstStyle/>
          <a:p>
            <a:pPr lvl="0" algn="ctr"/>
            <a:r>
              <a:rPr lang="en-US" sz="900" b="1">
                <a:solidFill>
                  <a:schemeClr val="bg1"/>
                </a:solidFill>
                <a:latin typeface="Nunito"/>
              </a:rPr>
              <a:t>Investasi Efisiensi Energi</a:t>
            </a:r>
            <a:endParaRPr lang="en-US" sz="900" b="1" dirty="0">
              <a:solidFill>
                <a:schemeClr val="bg1"/>
              </a:solidFill>
              <a:latin typeface="Nunito"/>
            </a:endParaRPr>
          </a:p>
        </p:txBody>
      </p:sp>
      <p:sp>
        <p:nvSpPr>
          <p:cNvPr id="90" name="TextBox 89">
            <a:extLst>
              <a:ext uri="{FF2B5EF4-FFF2-40B4-BE49-F238E27FC236}">
                <a16:creationId xmlns:a16="http://schemas.microsoft.com/office/drawing/2014/main" id="{40DC5CDA-F681-469D-9460-3F9A8E8C169D}"/>
              </a:ext>
            </a:extLst>
          </p:cNvPr>
          <p:cNvSpPr txBox="1"/>
          <p:nvPr/>
        </p:nvSpPr>
        <p:spPr>
          <a:xfrm>
            <a:off x="7176975" y="4018275"/>
            <a:ext cx="1176205" cy="646331"/>
          </a:xfrm>
          <a:prstGeom prst="rect">
            <a:avLst/>
          </a:prstGeom>
          <a:noFill/>
        </p:spPr>
        <p:txBody>
          <a:bodyPr wrap="square" lIns="0" rIns="0" rtlCol="0" anchor="b">
            <a:spAutoFit/>
          </a:bodyPr>
          <a:lstStyle/>
          <a:p>
            <a:pPr lvl="0" algn="ctr"/>
            <a:r>
              <a:rPr lang="en-US" sz="900" b="1" dirty="0" err="1">
                <a:latin typeface="Nunito"/>
              </a:rPr>
              <a:t>Peningkatan</a:t>
            </a:r>
            <a:r>
              <a:rPr lang="en-US" sz="900" b="1" dirty="0">
                <a:latin typeface="Nunito"/>
              </a:rPr>
              <a:t> </a:t>
            </a:r>
            <a:r>
              <a:rPr lang="en-US" sz="900" b="1" dirty="0" err="1">
                <a:latin typeface="Nunito"/>
              </a:rPr>
              <a:t>Kepedulian</a:t>
            </a:r>
            <a:r>
              <a:rPr lang="en-US" sz="900" b="1" dirty="0">
                <a:latin typeface="Nunito"/>
              </a:rPr>
              <a:t> dan </a:t>
            </a:r>
            <a:r>
              <a:rPr lang="en-US" sz="900" b="1" dirty="0" err="1">
                <a:latin typeface="Nunito"/>
              </a:rPr>
              <a:t>Penghargaan</a:t>
            </a:r>
            <a:r>
              <a:rPr lang="en-US" sz="900" b="1" dirty="0">
                <a:latin typeface="Nunito"/>
              </a:rPr>
              <a:t> </a:t>
            </a:r>
            <a:r>
              <a:rPr lang="en-US" sz="900" b="1" dirty="0" err="1">
                <a:latin typeface="Nunito"/>
              </a:rPr>
              <a:t>Efisiensi</a:t>
            </a:r>
            <a:r>
              <a:rPr lang="en-US" sz="900" b="1" dirty="0">
                <a:latin typeface="Nunito"/>
              </a:rPr>
              <a:t> </a:t>
            </a:r>
            <a:r>
              <a:rPr lang="en-US" sz="900" b="1" dirty="0" err="1">
                <a:latin typeface="Nunito"/>
              </a:rPr>
              <a:t>Energi</a:t>
            </a:r>
            <a:endParaRPr lang="en-US" sz="900" b="1" dirty="0">
              <a:latin typeface="Nunito"/>
            </a:endParaRPr>
          </a:p>
        </p:txBody>
      </p:sp>
      <p:cxnSp>
        <p:nvCxnSpPr>
          <p:cNvPr id="96" name="Straight Connector 95">
            <a:extLst>
              <a:ext uri="{FF2B5EF4-FFF2-40B4-BE49-F238E27FC236}">
                <a16:creationId xmlns:a16="http://schemas.microsoft.com/office/drawing/2014/main" id="{9443237E-790B-4840-ADB9-7DD4343C8C46}"/>
              </a:ext>
            </a:extLst>
          </p:cNvPr>
          <p:cNvCxnSpPr/>
          <p:nvPr/>
        </p:nvCxnSpPr>
        <p:spPr>
          <a:xfrm>
            <a:off x="283866" y="1520389"/>
            <a:ext cx="8288634"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E4B814C-A8F9-457E-9213-F5A7EB9994D7}"/>
              </a:ext>
            </a:extLst>
          </p:cNvPr>
          <p:cNvCxnSpPr/>
          <p:nvPr/>
        </p:nvCxnSpPr>
        <p:spPr>
          <a:xfrm>
            <a:off x="285848" y="3999550"/>
            <a:ext cx="8288634"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848F050-3410-40C5-BA56-BC41357B9BCF}"/>
              </a:ext>
            </a:extLst>
          </p:cNvPr>
          <p:cNvCxnSpPr>
            <a:cxnSpLocks/>
          </p:cNvCxnSpPr>
          <p:nvPr/>
        </p:nvCxnSpPr>
        <p:spPr>
          <a:xfrm>
            <a:off x="4325993" y="531324"/>
            <a:ext cx="0" cy="1026638"/>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3" name="Arrow: Striped Right 102">
            <a:extLst>
              <a:ext uri="{FF2B5EF4-FFF2-40B4-BE49-F238E27FC236}">
                <a16:creationId xmlns:a16="http://schemas.microsoft.com/office/drawing/2014/main" id="{5A60DDC4-17A5-4629-8CD8-5DC533F5EE86}"/>
              </a:ext>
            </a:extLst>
          </p:cNvPr>
          <p:cNvSpPr/>
          <p:nvPr/>
        </p:nvSpPr>
        <p:spPr>
          <a:xfrm>
            <a:off x="2226824" y="4297275"/>
            <a:ext cx="291524" cy="219364"/>
          </a:xfrm>
          <a:prstGeom prst="strip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104" name="Equals 103">
            <a:extLst>
              <a:ext uri="{FF2B5EF4-FFF2-40B4-BE49-F238E27FC236}">
                <a16:creationId xmlns:a16="http://schemas.microsoft.com/office/drawing/2014/main" id="{47A98436-2345-441E-ABE1-1BD549DA1BFE}"/>
              </a:ext>
            </a:extLst>
          </p:cNvPr>
          <p:cNvSpPr/>
          <p:nvPr/>
        </p:nvSpPr>
        <p:spPr>
          <a:xfrm>
            <a:off x="-1458227" y="411394"/>
            <a:ext cx="11904044" cy="69917"/>
          </a:xfrm>
          <a:prstGeom prst="mathEqual">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1"/>
              </a:solidFill>
            </a:endParaRPr>
          </a:p>
        </p:txBody>
      </p:sp>
      <p:pic>
        <p:nvPicPr>
          <p:cNvPr id="106" name="Picture 105">
            <a:extLst>
              <a:ext uri="{FF2B5EF4-FFF2-40B4-BE49-F238E27FC236}">
                <a16:creationId xmlns:a16="http://schemas.microsoft.com/office/drawing/2014/main" id="{55638A6D-4EB2-4C46-B00C-FB9BEFBAF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866" y="1572123"/>
            <a:ext cx="385410" cy="369329"/>
          </a:xfrm>
          <a:prstGeom prst="rect">
            <a:avLst/>
          </a:prstGeom>
        </p:spPr>
      </p:pic>
    </p:spTree>
    <p:extLst>
      <p:ext uri="{BB962C8B-B14F-4D97-AF65-F5344CB8AC3E}">
        <p14:creationId xmlns:p14="http://schemas.microsoft.com/office/powerpoint/2010/main" val="506978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62E760-528A-4314-B796-A9DCFBAB4DFC}"/>
              </a:ext>
            </a:extLst>
          </p:cNvPr>
          <p:cNvSpPr/>
          <p:nvPr/>
        </p:nvSpPr>
        <p:spPr>
          <a:xfrm>
            <a:off x="282348" y="4112602"/>
            <a:ext cx="1358600" cy="685800"/>
          </a:xfrm>
          <a:prstGeom prst="roundRect">
            <a:avLst/>
          </a:prstGeom>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4" name="Slide Number Placeholder 3">
            <a:extLst>
              <a:ext uri="{FF2B5EF4-FFF2-40B4-BE49-F238E27FC236}">
                <a16:creationId xmlns:a16="http://schemas.microsoft.com/office/drawing/2014/main" id="{80800150-41DF-4524-9250-6C98C60E51FB}"/>
              </a:ext>
            </a:extLst>
          </p:cNvPr>
          <p:cNvSpPr>
            <a:spLocks noGrp="1"/>
          </p:cNvSpPr>
          <p:nvPr>
            <p:ph type="sldNum" sz="quarter" idx="4"/>
          </p:nvPr>
        </p:nvSpPr>
        <p:spPr>
          <a:xfrm>
            <a:off x="9512619" y="650931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E64910-72B2-4C6F-9970-AF1D279823D9}" type="slidenum">
              <a:rPr lang="en-ID" smtClean="0"/>
              <a:pPr/>
              <a:t>41</a:t>
            </a:fld>
            <a:endParaRPr lang="en-ID" dirty="0"/>
          </a:p>
        </p:txBody>
      </p:sp>
      <p:sp>
        <p:nvSpPr>
          <p:cNvPr id="5" name="Title 1">
            <a:extLst>
              <a:ext uri="{FF2B5EF4-FFF2-40B4-BE49-F238E27FC236}">
                <a16:creationId xmlns:a16="http://schemas.microsoft.com/office/drawing/2014/main" id="{82AD12EE-844D-4BD6-B1A0-8D8F38F639F8}"/>
              </a:ext>
            </a:extLst>
          </p:cNvPr>
          <p:cNvSpPr>
            <a:spLocks noGrp="1"/>
          </p:cNvSpPr>
          <p:nvPr>
            <p:ph type="title"/>
          </p:nvPr>
        </p:nvSpPr>
        <p:spPr>
          <a:xfrm>
            <a:off x="225978" y="1"/>
            <a:ext cx="8559120" cy="591914"/>
          </a:xfrm>
        </p:spPr>
        <p:txBody>
          <a:bodyPr>
            <a:normAutofit/>
          </a:bodyPr>
          <a:lstStyle/>
          <a:p>
            <a:pPr algn="ctr"/>
            <a:r>
              <a:rPr lang="en-GB" sz="1800" dirty="0"/>
              <a:t>KEBUTUHAN DATA TERKAIT EFISIENSI ENERGI </a:t>
            </a:r>
          </a:p>
        </p:txBody>
      </p:sp>
      <p:sp>
        <p:nvSpPr>
          <p:cNvPr id="6" name="TextBox 5">
            <a:extLst>
              <a:ext uri="{FF2B5EF4-FFF2-40B4-BE49-F238E27FC236}">
                <a16:creationId xmlns:a16="http://schemas.microsoft.com/office/drawing/2014/main" id="{909A2D50-869A-4440-9F14-3A85973B0142}"/>
              </a:ext>
            </a:extLst>
          </p:cNvPr>
          <p:cNvSpPr txBox="1"/>
          <p:nvPr/>
        </p:nvSpPr>
        <p:spPr>
          <a:xfrm>
            <a:off x="5512460" y="612643"/>
            <a:ext cx="3730396" cy="300082"/>
          </a:xfrm>
          <a:prstGeom prst="rect">
            <a:avLst/>
          </a:prstGeom>
          <a:noFill/>
        </p:spPr>
        <p:txBody>
          <a:bodyPr wrap="square" rtlCol="0">
            <a:spAutoFit/>
          </a:bodyPr>
          <a:lstStyle/>
          <a:p>
            <a:r>
              <a:rPr lang="en-US" sz="1350" b="1" dirty="0"/>
              <a:t>Formula </a:t>
            </a:r>
            <a:r>
              <a:rPr lang="en-US" sz="1350" b="1" dirty="0" err="1"/>
              <a:t>Generik</a:t>
            </a:r>
            <a:r>
              <a:rPr lang="en-US" sz="1350" b="1" dirty="0"/>
              <a:t> </a:t>
            </a:r>
            <a:r>
              <a:rPr lang="en-US" sz="1350" b="1" dirty="0" err="1"/>
              <a:t>Indikator</a:t>
            </a:r>
            <a:r>
              <a:rPr lang="en-US" sz="1350" b="1" dirty="0"/>
              <a:t> </a:t>
            </a:r>
            <a:r>
              <a:rPr lang="en-US" sz="1350" b="1" dirty="0" err="1"/>
              <a:t>Efisiensi</a:t>
            </a:r>
            <a:r>
              <a:rPr lang="en-US" sz="1350" b="1" dirty="0"/>
              <a:t> </a:t>
            </a:r>
            <a:r>
              <a:rPr lang="en-US" sz="1350" b="1" dirty="0" err="1"/>
              <a:t>Energi</a:t>
            </a:r>
            <a:endParaRPr lang="en-US" sz="1350" b="1" dirty="0"/>
          </a:p>
        </p:txBody>
      </p:sp>
      <p:pic>
        <p:nvPicPr>
          <p:cNvPr id="7" name="Picture 6" descr="Diagram&#10;&#10;Description automatically generated">
            <a:extLst>
              <a:ext uri="{FF2B5EF4-FFF2-40B4-BE49-F238E27FC236}">
                <a16:creationId xmlns:a16="http://schemas.microsoft.com/office/drawing/2014/main" id="{3F22E3FC-1D8C-4B94-8990-D744A9688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7612" y="914284"/>
            <a:ext cx="3865966" cy="2892014"/>
          </a:xfrm>
          <a:prstGeom prst="rect">
            <a:avLst/>
          </a:prstGeom>
        </p:spPr>
      </p:pic>
      <p:sp>
        <p:nvSpPr>
          <p:cNvPr id="8" name="TextBox 7">
            <a:extLst>
              <a:ext uri="{FF2B5EF4-FFF2-40B4-BE49-F238E27FC236}">
                <a16:creationId xmlns:a16="http://schemas.microsoft.com/office/drawing/2014/main" id="{04DB0A37-66FC-4AA2-A287-07D2EFDCC065}"/>
              </a:ext>
            </a:extLst>
          </p:cNvPr>
          <p:cNvSpPr txBox="1"/>
          <p:nvPr/>
        </p:nvSpPr>
        <p:spPr>
          <a:xfrm>
            <a:off x="615803" y="614599"/>
            <a:ext cx="3545922" cy="300082"/>
          </a:xfrm>
          <a:prstGeom prst="rect">
            <a:avLst/>
          </a:prstGeom>
          <a:noFill/>
        </p:spPr>
        <p:txBody>
          <a:bodyPr wrap="square" rtlCol="0">
            <a:spAutoFit/>
          </a:bodyPr>
          <a:lstStyle/>
          <a:p>
            <a:r>
              <a:rPr lang="en-US" sz="1350" b="1" dirty="0" err="1"/>
              <a:t>Indikator</a:t>
            </a:r>
            <a:r>
              <a:rPr lang="en-US" sz="1350" b="1" dirty="0"/>
              <a:t> </a:t>
            </a:r>
            <a:r>
              <a:rPr lang="en-US" sz="1350" b="1" dirty="0" err="1"/>
              <a:t>Efisiensi</a:t>
            </a:r>
            <a:r>
              <a:rPr lang="en-US" sz="1350" b="1" dirty="0"/>
              <a:t> </a:t>
            </a:r>
            <a:r>
              <a:rPr lang="en-US" sz="1350" b="1" dirty="0" err="1"/>
              <a:t>Energi</a:t>
            </a:r>
            <a:endParaRPr lang="en-US" sz="1350" b="1" dirty="0"/>
          </a:p>
        </p:txBody>
      </p:sp>
      <p:grpSp>
        <p:nvGrpSpPr>
          <p:cNvPr id="38" name="Group 37">
            <a:extLst>
              <a:ext uri="{FF2B5EF4-FFF2-40B4-BE49-F238E27FC236}">
                <a16:creationId xmlns:a16="http://schemas.microsoft.com/office/drawing/2014/main" id="{4AC3E831-7A78-4C35-A77D-5B218F4E9E20}"/>
              </a:ext>
            </a:extLst>
          </p:cNvPr>
          <p:cNvGrpSpPr/>
          <p:nvPr/>
        </p:nvGrpSpPr>
        <p:grpSpPr>
          <a:xfrm>
            <a:off x="61090" y="2045980"/>
            <a:ext cx="656375" cy="421602"/>
            <a:chOff x="81453" y="3247739"/>
            <a:chExt cx="875166" cy="562136"/>
          </a:xfrm>
        </p:grpSpPr>
        <p:sp>
          <p:nvSpPr>
            <p:cNvPr id="35" name="Arrow: Curved Right 34">
              <a:extLst>
                <a:ext uri="{FF2B5EF4-FFF2-40B4-BE49-F238E27FC236}">
                  <a16:creationId xmlns:a16="http://schemas.microsoft.com/office/drawing/2014/main" id="{977F78D4-3B52-4BFE-B82E-10DDB0F496F7}"/>
                </a:ext>
              </a:extLst>
            </p:cNvPr>
            <p:cNvSpPr/>
            <p:nvPr/>
          </p:nvSpPr>
          <p:spPr>
            <a:xfrm>
              <a:off x="81453" y="3270642"/>
              <a:ext cx="295011" cy="539029"/>
            </a:xfrm>
            <a:prstGeom prst="curved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1"/>
                </a:solidFill>
              </a:endParaRPr>
            </a:p>
          </p:txBody>
        </p:sp>
        <p:sp>
          <p:nvSpPr>
            <p:cNvPr id="36" name="Arrow: Curved Up 35">
              <a:extLst>
                <a:ext uri="{FF2B5EF4-FFF2-40B4-BE49-F238E27FC236}">
                  <a16:creationId xmlns:a16="http://schemas.microsoft.com/office/drawing/2014/main" id="{4EB1BFB3-C205-4DE5-AFE1-36C7D795D794}"/>
                </a:ext>
              </a:extLst>
            </p:cNvPr>
            <p:cNvSpPr/>
            <p:nvPr/>
          </p:nvSpPr>
          <p:spPr>
            <a:xfrm rot="16200000">
              <a:off x="583580" y="3381303"/>
              <a:ext cx="506603" cy="239475"/>
            </a:xfrm>
            <a:prstGeom prst="curvedUp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1"/>
                </a:solidFill>
              </a:endParaRPr>
            </a:p>
          </p:txBody>
        </p:sp>
        <p:sp>
          <p:nvSpPr>
            <p:cNvPr id="37" name="TextBox 36">
              <a:extLst>
                <a:ext uri="{FF2B5EF4-FFF2-40B4-BE49-F238E27FC236}">
                  <a16:creationId xmlns:a16="http://schemas.microsoft.com/office/drawing/2014/main" id="{C72CACD0-963E-48FE-97DE-A3F7B29AA923}"/>
                </a:ext>
              </a:extLst>
            </p:cNvPr>
            <p:cNvSpPr txBox="1"/>
            <p:nvPr/>
          </p:nvSpPr>
          <p:spPr>
            <a:xfrm>
              <a:off x="120564" y="3378988"/>
              <a:ext cx="785453" cy="430887"/>
            </a:xfrm>
            <a:prstGeom prst="rect">
              <a:avLst/>
            </a:prstGeom>
            <a:noFill/>
          </p:spPr>
          <p:txBody>
            <a:bodyPr wrap="square" rtlCol="0">
              <a:spAutoFit/>
            </a:bodyPr>
            <a:lstStyle/>
            <a:p>
              <a:r>
                <a:rPr lang="en-US" sz="750" b="1"/>
                <a:t>Trade-Off</a:t>
              </a:r>
              <a:endParaRPr lang="en-ID" sz="750" b="1"/>
            </a:p>
          </p:txBody>
        </p:sp>
      </p:grpSp>
      <p:sp>
        <p:nvSpPr>
          <p:cNvPr id="40" name="TextBox 39">
            <a:extLst>
              <a:ext uri="{FF2B5EF4-FFF2-40B4-BE49-F238E27FC236}">
                <a16:creationId xmlns:a16="http://schemas.microsoft.com/office/drawing/2014/main" id="{B897D495-B74F-478C-BC6F-8045E865CD54}"/>
              </a:ext>
            </a:extLst>
          </p:cNvPr>
          <p:cNvSpPr txBox="1"/>
          <p:nvPr/>
        </p:nvSpPr>
        <p:spPr>
          <a:xfrm>
            <a:off x="-121955" y="1124922"/>
            <a:ext cx="1473950" cy="40862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900" dirty="0" err="1">
                <a:latin typeface="Nunito" panose="00000500000000000000"/>
              </a:rPr>
              <a:t>Datanya</a:t>
            </a:r>
            <a:r>
              <a:rPr lang="en-ID" sz="900" dirty="0">
                <a:latin typeface="Nunito" panose="00000500000000000000"/>
              </a:rPr>
              <a:t> </a:t>
            </a:r>
            <a:r>
              <a:rPr lang="en-ID" sz="900" dirty="0" err="1">
                <a:latin typeface="Nunito" panose="00000500000000000000"/>
              </a:rPr>
              <a:t>lebih</a:t>
            </a:r>
            <a:r>
              <a:rPr lang="en-ID" sz="900" dirty="0">
                <a:latin typeface="Nunito" panose="00000500000000000000"/>
              </a:rPr>
              <a:t> </a:t>
            </a:r>
            <a:r>
              <a:rPr lang="en-ID" sz="900" dirty="0" err="1">
                <a:latin typeface="Nunito" panose="00000500000000000000"/>
              </a:rPr>
              <a:t>mudah</a:t>
            </a:r>
            <a:r>
              <a:rPr lang="en-ID" sz="900" dirty="0">
                <a:latin typeface="Nunito" panose="00000500000000000000"/>
              </a:rPr>
              <a:t>: </a:t>
            </a:r>
            <a:r>
              <a:rPr lang="en-ID" sz="900" dirty="0" err="1">
                <a:latin typeface="Nunito" panose="00000500000000000000"/>
              </a:rPr>
              <a:t>Neraca</a:t>
            </a:r>
            <a:r>
              <a:rPr lang="en-ID" sz="900" dirty="0">
                <a:latin typeface="Nunito" panose="00000500000000000000"/>
              </a:rPr>
              <a:t> </a:t>
            </a:r>
            <a:r>
              <a:rPr lang="en-ID" sz="900" dirty="0" err="1">
                <a:latin typeface="Nunito" panose="00000500000000000000"/>
              </a:rPr>
              <a:t>Energi</a:t>
            </a:r>
            <a:endParaRPr lang="en-ID" sz="900" dirty="0">
              <a:latin typeface="Nunito" panose="00000500000000000000"/>
            </a:endParaRPr>
          </a:p>
        </p:txBody>
      </p:sp>
      <p:cxnSp>
        <p:nvCxnSpPr>
          <p:cNvPr id="43" name="Straight Arrow Connector 42">
            <a:extLst>
              <a:ext uri="{FF2B5EF4-FFF2-40B4-BE49-F238E27FC236}">
                <a16:creationId xmlns:a16="http://schemas.microsoft.com/office/drawing/2014/main" id="{A1D6B77C-0DD6-44E7-AF89-E87BC573CA16}"/>
              </a:ext>
            </a:extLst>
          </p:cNvPr>
          <p:cNvCxnSpPr/>
          <p:nvPr/>
        </p:nvCxnSpPr>
        <p:spPr>
          <a:xfrm>
            <a:off x="740665" y="1489268"/>
            <a:ext cx="35096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F6902EC-ABE3-44DF-9C76-ACE6FB1B8146}"/>
              </a:ext>
            </a:extLst>
          </p:cNvPr>
          <p:cNvSpPr txBox="1"/>
          <p:nvPr/>
        </p:nvSpPr>
        <p:spPr>
          <a:xfrm>
            <a:off x="282348" y="4195881"/>
            <a:ext cx="1358600" cy="577081"/>
          </a:xfrm>
          <a:prstGeom prst="rect">
            <a:avLst/>
          </a:prstGeom>
          <a:noFill/>
        </p:spPr>
        <p:txBody>
          <a:bodyPr wrap="square" rtlCol="0">
            <a:spAutoFit/>
          </a:bodyPr>
          <a:lstStyle/>
          <a:p>
            <a:pPr algn="ctr"/>
            <a:r>
              <a:rPr lang="en-US" sz="1050" b="1" dirty="0">
                <a:solidFill>
                  <a:schemeClr val="accent4">
                    <a:lumMod val="50000"/>
                  </a:schemeClr>
                </a:solidFill>
              </a:rPr>
              <a:t>TANTANGAN </a:t>
            </a:r>
          </a:p>
          <a:p>
            <a:pPr algn="ctr"/>
            <a:r>
              <a:rPr lang="en-US" sz="1050" b="1" dirty="0">
                <a:solidFill>
                  <a:schemeClr val="accent4">
                    <a:lumMod val="50000"/>
                  </a:schemeClr>
                </a:solidFill>
              </a:rPr>
              <a:t>PENGUMPULAN </a:t>
            </a:r>
          </a:p>
          <a:p>
            <a:pPr algn="ctr"/>
            <a:r>
              <a:rPr lang="en-US" sz="1050" b="1" dirty="0">
                <a:solidFill>
                  <a:schemeClr val="accent4">
                    <a:lumMod val="50000"/>
                  </a:schemeClr>
                </a:solidFill>
              </a:rPr>
              <a:t>DATA </a:t>
            </a:r>
            <a:endParaRPr lang="en-ID" sz="1050" b="1" dirty="0">
              <a:solidFill>
                <a:schemeClr val="accent4">
                  <a:lumMod val="50000"/>
                </a:schemeClr>
              </a:solidFill>
            </a:endParaRPr>
          </a:p>
        </p:txBody>
      </p:sp>
      <p:sp>
        <p:nvSpPr>
          <p:cNvPr id="59" name="TextBox 58">
            <a:extLst>
              <a:ext uri="{FF2B5EF4-FFF2-40B4-BE49-F238E27FC236}">
                <a16:creationId xmlns:a16="http://schemas.microsoft.com/office/drawing/2014/main" id="{A9439600-8540-4243-81E4-BCC713D517E0}"/>
              </a:ext>
            </a:extLst>
          </p:cNvPr>
          <p:cNvSpPr txBox="1"/>
          <p:nvPr/>
        </p:nvSpPr>
        <p:spPr>
          <a:xfrm>
            <a:off x="2003185" y="1228263"/>
            <a:ext cx="2269033" cy="229850"/>
          </a:xfrm>
          <a:prstGeom prst="roundRect">
            <a:avLst/>
          </a:prstGeom>
          <a:solidFill>
            <a:srgbClr val="CCECFF"/>
          </a:solidFill>
          <a:ln>
            <a:solidFill>
              <a:srgbClr val="CCEC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750" dirty="0">
                <a:latin typeface="Nunito" panose="00000500000000000000"/>
              </a:rPr>
              <a:t>Total </a:t>
            </a:r>
            <a:r>
              <a:rPr lang="en-ID" sz="750" dirty="0" err="1">
                <a:latin typeface="Nunito" panose="00000500000000000000"/>
              </a:rPr>
              <a:t>Konsumsi</a:t>
            </a:r>
            <a:r>
              <a:rPr lang="en-ID" sz="750" dirty="0">
                <a:latin typeface="Nunito" panose="00000500000000000000"/>
              </a:rPr>
              <a:t> </a:t>
            </a:r>
            <a:r>
              <a:rPr lang="en-ID" sz="750" dirty="0" err="1">
                <a:latin typeface="Nunito" panose="00000500000000000000"/>
              </a:rPr>
              <a:t>Energi</a:t>
            </a:r>
            <a:r>
              <a:rPr lang="en-ID" sz="750" dirty="0">
                <a:latin typeface="Nunito" panose="00000500000000000000"/>
              </a:rPr>
              <a:t> Final / PDB</a:t>
            </a:r>
          </a:p>
        </p:txBody>
      </p:sp>
      <p:sp>
        <p:nvSpPr>
          <p:cNvPr id="60" name="TextBox 59">
            <a:extLst>
              <a:ext uri="{FF2B5EF4-FFF2-40B4-BE49-F238E27FC236}">
                <a16:creationId xmlns:a16="http://schemas.microsoft.com/office/drawing/2014/main" id="{52F32C8B-FD8F-4FF1-BA60-65E35FC89ED0}"/>
              </a:ext>
            </a:extLst>
          </p:cNvPr>
          <p:cNvSpPr txBox="1"/>
          <p:nvPr/>
        </p:nvSpPr>
        <p:spPr>
          <a:xfrm>
            <a:off x="2003186" y="1486929"/>
            <a:ext cx="2269033" cy="229850"/>
          </a:xfrm>
          <a:prstGeom prst="roundRect">
            <a:avLst/>
          </a:prstGeom>
          <a:solidFill>
            <a:srgbClr val="CCECFF"/>
          </a:solidFill>
          <a:ln>
            <a:solidFill>
              <a:srgbClr val="CCEC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750" dirty="0">
                <a:latin typeface="Nunito" panose="00000500000000000000"/>
              </a:rPr>
              <a:t>Total </a:t>
            </a:r>
            <a:r>
              <a:rPr lang="en-ID" sz="750" dirty="0" err="1">
                <a:latin typeface="Nunito" panose="00000500000000000000"/>
              </a:rPr>
              <a:t>Konsumsi</a:t>
            </a:r>
            <a:r>
              <a:rPr lang="en-ID" sz="750" dirty="0">
                <a:latin typeface="Nunito" panose="00000500000000000000"/>
              </a:rPr>
              <a:t> </a:t>
            </a:r>
            <a:r>
              <a:rPr lang="en-ID" sz="750" dirty="0" err="1">
                <a:latin typeface="Nunito" panose="00000500000000000000"/>
              </a:rPr>
              <a:t>Energi</a:t>
            </a:r>
            <a:r>
              <a:rPr lang="en-ID" sz="750" dirty="0">
                <a:latin typeface="Nunito" panose="00000500000000000000"/>
              </a:rPr>
              <a:t> Final / </a:t>
            </a:r>
            <a:r>
              <a:rPr lang="en-ID" sz="750" dirty="0" err="1">
                <a:latin typeface="Nunito" panose="00000500000000000000"/>
              </a:rPr>
              <a:t>Populasi</a:t>
            </a:r>
            <a:endParaRPr lang="en-ID" sz="750" dirty="0">
              <a:latin typeface="Nunito" panose="00000500000000000000"/>
            </a:endParaRPr>
          </a:p>
        </p:txBody>
      </p:sp>
      <p:sp>
        <p:nvSpPr>
          <p:cNvPr id="61" name="TextBox 60">
            <a:extLst>
              <a:ext uri="{FF2B5EF4-FFF2-40B4-BE49-F238E27FC236}">
                <a16:creationId xmlns:a16="http://schemas.microsoft.com/office/drawing/2014/main" id="{770E6656-F819-4483-B079-BBF5CB9EAE16}"/>
              </a:ext>
            </a:extLst>
          </p:cNvPr>
          <p:cNvSpPr txBox="1"/>
          <p:nvPr/>
        </p:nvSpPr>
        <p:spPr>
          <a:xfrm>
            <a:off x="2490450" y="2082843"/>
            <a:ext cx="2331808" cy="2298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750" dirty="0" err="1">
                <a:latin typeface="Nunito" panose="00000500000000000000"/>
              </a:rPr>
              <a:t>Konsumsi</a:t>
            </a:r>
            <a:r>
              <a:rPr lang="en-ID" sz="750" dirty="0">
                <a:latin typeface="Nunito" panose="00000500000000000000"/>
              </a:rPr>
              <a:t> </a:t>
            </a:r>
            <a:r>
              <a:rPr lang="en-ID" sz="750" dirty="0" err="1">
                <a:latin typeface="Nunito" panose="00000500000000000000"/>
              </a:rPr>
              <a:t>Energi</a:t>
            </a:r>
            <a:r>
              <a:rPr lang="en-ID" sz="750" dirty="0">
                <a:latin typeface="Nunito" panose="00000500000000000000"/>
              </a:rPr>
              <a:t> </a:t>
            </a:r>
            <a:r>
              <a:rPr lang="en-ID" sz="750" dirty="0" err="1">
                <a:latin typeface="Nunito" panose="00000500000000000000"/>
              </a:rPr>
              <a:t>untuk</a:t>
            </a:r>
            <a:r>
              <a:rPr lang="en-ID" sz="750" dirty="0">
                <a:latin typeface="Nunito" panose="00000500000000000000"/>
              </a:rPr>
              <a:t> </a:t>
            </a:r>
            <a:r>
              <a:rPr lang="en-ID" sz="750" dirty="0" err="1">
                <a:latin typeface="Nunito" panose="00000500000000000000"/>
              </a:rPr>
              <a:t>Pendinginan</a:t>
            </a:r>
            <a:r>
              <a:rPr lang="en-ID" sz="750" dirty="0">
                <a:latin typeface="Nunito" panose="00000500000000000000"/>
              </a:rPr>
              <a:t> </a:t>
            </a:r>
            <a:r>
              <a:rPr lang="en-ID" sz="750" dirty="0" err="1">
                <a:latin typeface="Nunito" panose="00000500000000000000"/>
              </a:rPr>
              <a:t>Ruangan</a:t>
            </a:r>
            <a:r>
              <a:rPr lang="en-ID" sz="750" dirty="0">
                <a:latin typeface="Nunito" panose="00000500000000000000"/>
              </a:rPr>
              <a:t> / m</a:t>
            </a:r>
            <a:r>
              <a:rPr lang="en-ID" sz="750" baseline="30000" dirty="0">
                <a:latin typeface="Nunito" panose="00000500000000000000"/>
              </a:rPr>
              <a:t>2</a:t>
            </a:r>
            <a:endParaRPr lang="en-ID" sz="750" dirty="0">
              <a:latin typeface="Nunito" panose="00000500000000000000"/>
            </a:endParaRPr>
          </a:p>
        </p:txBody>
      </p:sp>
      <p:sp>
        <p:nvSpPr>
          <p:cNvPr id="62" name="TextBox 61">
            <a:extLst>
              <a:ext uri="{FF2B5EF4-FFF2-40B4-BE49-F238E27FC236}">
                <a16:creationId xmlns:a16="http://schemas.microsoft.com/office/drawing/2014/main" id="{8C8E4E90-B3A9-4364-A533-9A88147FB445}"/>
              </a:ext>
            </a:extLst>
          </p:cNvPr>
          <p:cNvSpPr txBox="1"/>
          <p:nvPr/>
        </p:nvSpPr>
        <p:spPr>
          <a:xfrm>
            <a:off x="2496402" y="2342497"/>
            <a:ext cx="2325856" cy="2298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750" dirty="0" err="1">
                <a:latin typeface="Nunito" panose="00000500000000000000"/>
              </a:rPr>
              <a:t>Konsumsi</a:t>
            </a:r>
            <a:r>
              <a:rPr lang="en-ID" sz="750" dirty="0">
                <a:latin typeface="Nunito" panose="00000500000000000000"/>
              </a:rPr>
              <a:t> </a:t>
            </a:r>
            <a:r>
              <a:rPr lang="en-ID" sz="750" dirty="0" err="1">
                <a:latin typeface="Nunito" panose="00000500000000000000"/>
              </a:rPr>
              <a:t>Energi</a:t>
            </a:r>
            <a:r>
              <a:rPr lang="en-ID" sz="750" dirty="0">
                <a:latin typeface="Nunito" panose="00000500000000000000"/>
              </a:rPr>
              <a:t> </a:t>
            </a:r>
            <a:r>
              <a:rPr lang="en-ID" sz="750" dirty="0" err="1">
                <a:latin typeface="Nunito" panose="00000500000000000000"/>
              </a:rPr>
              <a:t>Kendaraan</a:t>
            </a:r>
            <a:r>
              <a:rPr lang="en-ID" sz="750" dirty="0">
                <a:latin typeface="Nunito" panose="00000500000000000000"/>
              </a:rPr>
              <a:t> / </a:t>
            </a:r>
            <a:r>
              <a:rPr lang="en-ID" sz="750" dirty="0" err="1">
                <a:latin typeface="Nunito" panose="00000500000000000000"/>
              </a:rPr>
              <a:t>pkm</a:t>
            </a:r>
            <a:endParaRPr lang="en-ID" sz="750" dirty="0">
              <a:latin typeface="Nunito" panose="00000500000000000000"/>
            </a:endParaRPr>
          </a:p>
        </p:txBody>
      </p:sp>
      <p:sp>
        <p:nvSpPr>
          <p:cNvPr id="63" name="TextBox 62">
            <a:extLst>
              <a:ext uri="{FF2B5EF4-FFF2-40B4-BE49-F238E27FC236}">
                <a16:creationId xmlns:a16="http://schemas.microsoft.com/office/drawing/2014/main" id="{71AFBAA5-53CA-4D9D-8D73-10790B0E6A9F}"/>
              </a:ext>
            </a:extLst>
          </p:cNvPr>
          <p:cNvSpPr txBox="1"/>
          <p:nvPr/>
        </p:nvSpPr>
        <p:spPr>
          <a:xfrm>
            <a:off x="2943499" y="2903074"/>
            <a:ext cx="1927901" cy="229850"/>
          </a:xfrm>
          <a:prstGeom prst="roundRect">
            <a:avLst/>
          </a:prstGeom>
          <a:solidFill>
            <a:srgbClr val="FFCC66"/>
          </a:solidFill>
          <a:ln>
            <a:solidFill>
              <a:srgbClr val="FFCC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750" dirty="0" err="1">
                <a:latin typeface="Nunito" panose="00000500000000000000"/>
              </a:rPr>
              <a:t>Konsumsi</a:t>
            </a:r>
            <a:r>
              <a:rPr lang="en-ID" sz="750" dirty="0">
                <a:latin typeface="Nunito" panose="00000500000000000000"/>
              </a:rPr>
              <a:t> </a:t>
            </a:r>
            <a:r>
              <a:rPr lang="en-ID" sz="750" dirty="0" err="1">
                <a:latin typeface="Nunito" panose="00000500000000000000"/>
              </a:rPr>
              <a:t>Energi</a:t>
            </a:r>
            <a:r>
              <a:rPr lang="en-ID" sz="750" dirty="0">
                <a:latin typeface="Nunito" panose="00000500000000000000"/>
              </a:rPr>
              <a:t> </a:t>
            </a:r>
            <a:r>
              <a:rPr lang="en-ID" sz="750" dirty="0" err="1">
                <a:latin typeface="Nunito" panose="00000500000000000000"/>
              </a:rPr>
              <a:t>Kendaraan</a:t>
            </a:r>
            <a:r>
              <a:rPr lang="en-ID" sz="750" dirty="0">
                <a:latin typeface="Nunito" panose="00000500000000000000"/>
              </a:rPr>
              <a:t> / ton </a:t>
            </a:r>
            <a:r>
              <a:rPr lang="en-ID" sz="750" dirty="0" err="1">
                <a:latin typeface="Nunito" panose="00000500000000000000"/>
              </a:rPr>
              <a:t>baja</a:t>
            </a:r>
            <a:endParaRPr lang="en-ID" sz="750" dirty="0">
              <a:latin typeface="Nunito" panose="00000500000000000000"/>
            </a:endParaRPr>
          </a:p>
        </p:txBody>
      </p:sp>
      <p:sp>
        <p:nvSpPr>
          <p:cNvPr id="64" name="TextBox 63">
            <a:extLst>
              <a:ext uri="{FF2B5EF4-FFF2-40B4-BE49-F238E27FC236}">
                <a16:creationId xmlns:a16="http://schemas.microsoft.com/office/drawing/2014/main" id="{FA4478FD-73A6-48CA-BE82-B458A6794227}"/>
              </a:ext>
            </a:extLst>
          </p:cNvPr>
          <p:cNvSpPr txBox="1"/>
          <p:nvPr/>
        </p:nvSpPr>
        <p:spPr>
          <a:xfrm>
            <a:off x="2948368" y="3157534"/>
            <a:ext cx="1923032" cy="357545"/>
          </a:xfrm>
          <a:prstGeom prst="roundRect">
            <a:avLst/>
          </a:prstGeom>
          <a:solidFill>
            <a:srgbClr val="FFCC66"/>
          </a:solidFill>
          <a:ln>
            <a:solidFill>
              <a:srgbClr val="FFCC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D" sz="750" dirty="0" err="1">
                <a:latin typeface="Nunito" panose="00000500000000000000"/>
              </a:rPr>
              <a:t>Konsumsi</a:t>
            </a:r>
            <a:r>
              <a:rPr lang="en-ID" sz="750" dirty="0">
                <a:latin typeface="Nunito" panose="00000500000000000000"/>
              </a:rPr>
              <a:t> </a:t>
            </a:r>
            <a:r>
              <a:rPr lang="en-ID" sz="750" dirty="0" err="1">
                <a:latin typeface="Nunito" panose="00000500000000000000"/>
              </a:rPr>
              <a:t>Energi</a:t>
            </a:r>
            <a:r>
              <a:rPr lang="en-ID" sz="750" dirty="0">
                <a:latin typeface="Nunito" panose="00000500000000000000"/>
              </a:rPr>
              <a:t> </a:t>
            </a:r>
            <a:r>
              <a:rPr lang="en-ID" sz="750" dirty="0" err="1">
                <a:latin typeface="Nunito" panose="00000500000000000000"/>
              </a:rPr>
              <a:t>Kendaraan</a:t>
            </a:r>
            <a:r>
              <a:rPr lang="en-ID" sz="750" dirty="0">
                <a:latin typeface="Nunito" panose="00000500000000000000"/>
              </a:rPr>
              <a:t> / </a:t>
            </a:r>
            <a:r>
              <a:rPr lang="en-ID" sz="750" dirty="0" err="1">
                <a:latin typeface="Nunito" panose="00000500000000000000"/>
              </a:rPr>
              <a:t>stok</a:t>
            </a:r>
            <a:r>
              <a:rPr lang="en-ID" sz="750" dirty="0">
                <a:latin typeface="Nunito" panose="00000500000000000000"/>
              </a:rPr>
              <a:t> </a:t>
            </a:r>
            <a:r>
              <a:rPr lang="en-ID" sz="750" dirty="0" err="1">
                <a:latin typeface="Nunito" panose="00000500000000000000"/>
              </a:rPr>
              <a:t>kulkas</a:t>
            </a:r>
            <a:endParaRPr lang="en-ID" sz="750" dirty="0">
              <a:latin typeface="Nunito" panose="00000500000000000000"/>
            </a:endParaRPr>
          </a:p>
        </p:txBody>
      </p:sp>
      <p:sp>
        <p:nvSpPr>
          <p:cNvPr id="65" name="Freeform: Shape 64">
            <a:extLst>
              <a:ext uri="{FF2B5EF4-FFF2-40B4-BE49-F238E27FC236}">
                <a16:creationId xmlns:a16="http://schemas.microsoft.com/office/drawing/2014/main" id="{550C0F13-A99A-4E4A-A402-7D3E1A5FAF4C}"/>
              </a:ext>
            </a:extLst>
          </p:cNvPr>
          <p:cNvSpPr/>
          <p:nvPr/>
        </p:nvSpPr>
        <p:spPr>
          <a:xfrm rot="10800000">
            <a:off x="189606" y="1131871"/>
            <a:ext cx="2783447" cy="2435060"/>
          </a:xfrm>
          <a:custGeom>
            <a:avLst/>
            <a:gdLst>
              <a:gd name="connsiteX0" fmla="*/ 1391575 w 2783150"/>
              <a:gd name="connsiteY0" fmla="*/ 1274914 h 3760836"/>
              <a:gd name="connsiteX1" fmla="*/ 394763 w 2783150"/>
              <a:gd name="connsiteY1" fmla="*/ 1113573 h 3760836"/>
              <a:gd name="connsiteX2" fmla="*/ 347148 w 2783150"/>
              <a:gd name="connsiteY2" fmla="*/ 1086693 h 3760836"/>
              <a:gd name="connsiteX3" fmla="*/ 279489 w 2783150"/>
              <a:gd name="connsiteY3" fmla="*/ 907134 h 3760836"/>
              <a:gd name="connsiteX4" fmla="*/ 279488 w 2783150"/>
              <a:gd name="connsiteY4" fmla="*/ 907134 h 3760836"/>
              <a:gd name="connsiteX5" fmla="*/ 1 w 2783150"/>
              <a:gd name="connsiteY5" fmla="*/ 165415 h 3760836"/>
              <a:gd name="connsiteX6" fmla="*/ 986 w 2783150"/>
              <a:gd name="connsiteY6" fmla="*/ 165415 h 3760836"/>
              <a:gd name="connsiteX7" fmla="*/ 0 w 2783150"/>
              <a:gd name="connsiteY7" fmla="*/ 163127 h 3760836"/>
              <a:gd name="connsiteX8" fmla="*/ 1391575 w 2783150"/>
              <a:gd name="connsiteY8" fmla="*/ 0 h 3760836"/>
              <a:gd name="connsiteX9" fmla="*/ 2783149 w 2783150"/>
              <a:gd name="connsiteY9" fmla="*/ 163128 h 3760836"/>
              <a:gd name="connsiteX10" fmla="*/ 2782164 w 2783150"/>
              <a:gd name="connsiteY10" fmla="*/ 165416 h 3760836"/>
              <a:gd name="connsiteX11" fmla="*/ 2783150 w 2783150"/>
              <a:gd name="connsiteY11" fmla="*/ 165416 h 3760836"/>
              <a:gd name="connsiteX12" fmla="*/ 2503663 w 2783150"/>
              <a:gd name="connsiteY12" fmla="*/ 907137 h 3760836"/>
              <a:gd name="connsiteX13" fmla="*/ 2436004 w 2783150"/>
              <a:gd name="connsiteY13" fmla="*/ 1086693 h 3760836"/>
              <a:gd name="connsiteX14" fmla="*/ 2388387 w 2783150"/>
              <a:gd name="connsiteY14" fmla="*/ 1113573 h 3760836"/>
              <a:gd name="connsiteX15" fmla="*/ 1391575 w 2783150"/>
              <a:gd name="connsiteY15" fmla="*/ 1274914 h 3760836"/>
              <a:gd name="connsiteX16" fmla="*/ 1391574 w 2783150"/>
              <a:gd name="connsiteY16" fmla="*/ 3760836 h 3760836"/>
              <a:gd name="connsiteX17" fmla="*/ 1353572 w 2783150"/>
              <a:gd name="connsiteY17" fmla="*/ 3745095 h 3760836"/>
              <a:gd name="connsiteX18" fmla="*/ 1342890 w 2783150"/>
              <a:gd name="connsiteY18" fmla="*/ 3729251 h 3760836"/>
              <a:gd name="connsiteX19" fmla="*/ 1341629 w 2783150"/>
              <a:gd name="connsiteY19" fmla="*/ 3725906 h 3760836"/>
              <a:gd name="connsiteX20" fmla="*/ 1341628 w 2783150"/>
              <a:gd name="connsiteY20" fmla="*/ 3725902 h 3760836"/>
              <a:gd name="connsiteX21" fmla="*/ 984246 w 2783150"/>
              <a:gd name="connsiteY21" fmla="*/ 2777461 h 3760836"/>
              <a:gd name="connsiteX22" fmla="*/ 984246 w 2783150"/>
              <a:gd name="connsiteY22" fmla="*/ 2777460 h 3760836"/>
              <a:gd name="connsiteX23" fmla="*/ 970473 w 2783150"/>
              <a:gd name="connsiteY23" fmla="*/ 2740911 h 3760836"/>
              <a:gd name="connsiteX24" fmla="*/ 978232 w 2783150"/>
              <a:gd name="connsiteY24" fmla="*/ 2715897 h 3760836"/>
              <a:gd name="connsiteX25" fmla="*/ 1391576 w 2783150"/>
              <a:gd name="connsiteY25" fmla="*/ 2606413 h 3760836"/>
              <a:gd name="connsiteX26" fmla="*/ 1784226 w 2783150"/>
              <a:gd name="connsiteY26" fmla="*/ 2693254 h 3760836"/>
              <a:gd name="connsiteX27" fmla="*/ 1803682 w 2783150"/>
              <a:gd name="connsiteY27" fmla="*/ 2714543 h 3760836"/>
              <a:gd name="connsiteX28" fmla="*/ 1784226 w 2783150"/>
              <a:gd name="connsiteY28" fmla="*/ 2693253 h 3760836"/>
              <a:gd name="connsiteX29" fmla="*/ 1391576 w 2783150"/>
              <a:gd name="connsiteY29" fmla="*/ 2606413 h 3760836"/>
              <a:gd name="connsiteX30" fmla="*/ 978232 w 2783150"/>
              <a:gd name="connsiteY30" fmla="*/ 2715897 h 3760836"/>
              <a:gd name="connsiteX31" fmla="*/ 970473 w 2783150"/>
              <a:gd name="connsiteY31" fmla="*/ 2740911 h 3760836"/>
              <a:gd name="connsiteX32" fmla="*/ 846274 w 2783150"/>
              <a:gd name="connsiteY32" fmla="*/ 2411305 h 3760836"/>
              <a:gd name="connsiteX33" fmla="*/ 846273 w 2783150"/>
              <a:gd name="connsiteY33" fmla="*/ 2411304 h 3760836"/>
              <a:gd name="connsiteX34" fmla="*/ 808804 w 2783150"/>
              <a:gd name="connsiteY34" fmla="*/ 2311864 h 3760836"/>
              <a:gd name="connsiteX35" fmla="*/ 511827 w 2783150"/>
              <a:gd name="connsiteY35" fmla="*/ 1523729 h 3760836"/>
              <a:gd name="connsiteX36" fmla="*/ 514271 w 2783150"/>
              <a:gd name="connsiteY36" fmla="*/ 1526681 h 3760836"/>
              <a:gd name="connsiteX37" fmla="*/ 511828 w 2783150"/>
              <a:gd name="connsiteY37" fmla="*/ 1523730 h 3760836"/>
              <a:gd name="connsiteX38" fmla="*/ 510320 w 2783150"/>
              <a:gd name="connsiteY38" fmla="*/ 1519727 h 3760836"/>
              <a:gd name="connsiteX39" fmla="*/ 506643 w 2783150"/>
              <a:gd name="connsiteY39" fmla="*/ 1506309 h 3760836"/>
              <a:gd name="connsiteX40" fmla="*/ 506643 w 2783150"/>
              <a:gd name="connsiteY40" fmla="*/ 1506309 h 3760836"/>
              <a:gd name="connsiteX41" fmla="*/ 510320 w 2783150"/>
              <a:gd name="connsiteY41" fmla="*/ 1519728 h 3760836"/>
              <a:gd name="connsiteX42" fmla="*/ 347148 w 2783150"/>
              <a:gd name="connsiteY42" fmla="*/ 1086693 h 3760836"/>
              <a:gd name="connsiteX43" fmla="*/ 394763 w 2783150"/>
              <a:gd name="connsiteY43" fmla="*/ 1113573 h 3760836"/>
              <a:gd name="connsiteX44" fmla="*/ 1391575 w 2783150"/>
              <a:gd name="connsiteY44" fmla="*/ 1274914 h 3760836"/>
              <a:gd name="connsiteX45" fmla="*/ 2388387 w 2783150"/>
              <a:gd name="connsiteY45" fmla="*/ 1113574 h 3760836"/>
              <a:gd name="connsiteX46" fmla="*/ 2436004 w 2783150"/>
              <a:gd name="connsiteY46" fmla="*/ 1086693 h 3760836"/>
              <a:gd name="connsiteX47" fmla="*/ 2272827 w 2783150"/>
              <a:gd name="connsiteY47" fmla="*/ 1519742 h 3760836"/>
              <a:gd name="connsiteX48" fmla="*/ 2276507 w 2783150"/>
              <a:gd name="connsiteY48" fmla="*/ 1506309 h 3760836"/>
              <a:gd name="connsiteX49" fmla="*/ 2236722 w 2783150"/>
              <a:gd name="connsiteY49" fmla="*/ 1457800 h 3760836"/>
              <a:gd name="connsiteX50" fmla="*/ 2236722 w 2783150"/>
              <a:gd name="connsiteY50" fmla="*/ 1457800 h 3760836"/>
              <a:gd name="connsiteX51" fmla="*/ 2258527 w 2783150"/>
              <a:gd name="connsiteY51" fmla="*/ 1473433 h 3760836"/>
              <a:gd name="connsiteX52" fmla="*/ 2276506 w 2783150"/>
              <a:gd name="connsiteY52" fmla="*/ 1506309 h 3760836"/>
              <a:gd name="connsiteX53" fmla="*/ 2272827 w 2783150"/>
              <a:gd name="connsiteY53" fmla="*/ 1519742 h 3760836"/>
              <a:gd name="connsiteX54" fmla="*/ 2271324 w 2783150"/>
              <a:gd name="connsiteY54" fmla="*/ 1523727 h 3760836"/>
              <a:gd name="connsiteX55" fmla="*/ 2271324 w 2783150"/>
              <a:gd name="connsiteY55" fmla="*/ 1523728 h 3760836"/>
              <a:gd name="connsiteX56" fmla="*/ 1974346 w 2783150"/>
              <a:gd name="connsiteY56" fmla="*/ 2311865 h 3760836"/>
              <a:gd name="connsiteX57" fmla="*/ 1936878 w 2783150"/>
              <a:gd name="connsiteY57" fmla="*/ 2411301 h 3760836"/>
              <a:gd name="connsiteX58" fmla="*/ 1933374 w 2783150"/>
              <a:gd name="connsiteY58" fmla="*/ 2415143 h 3760836"/>
              <a:gd name="connsiteX59" fmla="*/ 1391575 w 2783150"/>
              <a:gd name="connsiteY59" fmla="*/ 2537384 h 3760836"/>
              <a:gd name="connsiteX60" fmla="*/ 849776 w 2783150"/>
              <a:gd name="connsiteY60" fmla="*/ 2415143 h 3760836"/>
              <a:gd name="connsiteX61" fmla="*/ 847120 w 2783150"/>
              <a:gd name="connsiteY61" fmla="*/ 2412232 h 3760836"/>
              <a:gd name="connsiteX62" fmla="*/ 849776 w 2783150"/>
              <a:gd name="connsiteY62" fmla="*/ 2415144 h 3760836"/>
              <a:gd name="connsiteX63" fmla="*/ 1391575 w 2783150"/>
              <a:gd name="connsiteY63" fmla="*/ 2537385 h 3760836"/>
              <a:gd name="connsiteX64" fmla="*/ 1933374 w 2783150"/>
              <a:gd name="connsiteY64" fmla="*/ 2415144 h 3760836"/>
              <a:gd name="connsiteX65" fmla="*/ 1936878 w 2783150"/>
              <a:gd name="connsiteY65" fmla="*/ 2411301 h 3760836"/>
              <a:gd name="connsiteX66" fmla="*/ 1812679 w 2783150"/>
              <a:gd name="connsiteY66" fmla="*/ 2740911 h 3760836"/>
              <a:gd name="connsiteX67" fmla="*/ 1812679 w 2783150"/>
              <a:gd name="connsiteY67" fmla="*/ 2740911 h 3760836"/>
              <a:gd name="connsiteX68" fmla="*/ 1798907 w 2783150"/>
              <a:gd name="connsiteY68" fmla="*/ 2777460 h 3760836"/>
              <a:gd name="connsiteX69" fmla="*/ 1798906 w 2783150"/>
              <a:gd name="connsiteY69" fmla="*/ 2777461 h 3760836"/>
              <a:gd name="connsiteX70" fmla="*/ 1441516 w 2783150"/>
              <a:gd name="connsiteY70" fmla="*/ 3725924 h 3760836"/>
              <a:gd name="connsiteX71" fmla="*/ 1441515 w 2783150"/>
              <a:gd name="connsiteY71" fmla="*/ 3725924 h 3760836"/>
              <a:gd name="connsiteX72" fmla="*/ 1440265 w 2783150"/>
              <a:gd name="connsiteY72" fmla="*/ 3729242 h 3760836"/>
              <a:gd name="connsiteX73" fmla="*/ 1429575 w 2783150"/>
              <a:gd name="connsiteY73" fmla="*/ 3745095 h 3760836"/>
              <a:gd name="connsiteX74" fmla="*/ 1391574 w 2783150"/>
              <a:gd name="connsiteY74" fmla="*/ 3760836 h 376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783150" h="3760836">
                <a:moveTo>
                  <a:pt x="1391575" y="1274914"/>
                </a:moveTo>
                <a:cubicBezTo>
                  <a:pt x="961138" y="1274914"/>
                  <a:pt x="586732" y="1209675"/>
                  <a:pt x="394763" y="1113573"/>
                </a:cubicBezTo>
                <a:lnTo>
                  <a:pt x="347148" y="1086693"/>
                </a:lnTo>
                <a:lnTo>
                  <a:pt x="279489" y="907134"/>
                </a:lnTo>
                <a:lnTo>
                  <a:pt x="279488" y="907134"/>
                </a:lnTo>
                <a:lnTo>
                  <a:pt x="1" y="165415"/>
                </a:lnTo>
                <a:lnTo>
                  <a:pt x="986" y="165415"/>
                </a:lnTo>
                <a:lnTo>
                  <a:pt x="0" y="163127"/>
                </a:lnTo>
                <a:cubicBezTo>
                  <a:pt x="0" y="73034"/>
                  <a:pt x="623030" y="0"/>
                  <a:pt x="1391575" y="0"/>
                </a:cubicBezTo>
                <a:cubicBezTo>
                  <a:pt x="2160120" y="0"/>
                  <a:pt x="2783149" y="73035"/>
                  <a:pt x="2783149" y="163128"/>
                </a:cubicBezTo>
                <a:lnTo>
                  <a:pt x="2782164" y="165416"/>
                </a:lnTo>
                <a:lnTo>
                  <a:pt x="2783150" y="165416"/>
                </a:lnTo>
                <a:lnTo>
                  <a:pt x="2503663" y="907137"/>
                </a:lnTo>
                <a:lnTo>
                  <a:pt x="2436004" y="1086693"/>
                </a:lnTo>
                <a:lnTo>
                  <a:pt x="2388387" y="1113573"/>
                </a:lnTo>
                <a:cubicBezTo>
                  <a:pt x="2196418" y="1209675"/>
                  <a:pt x="1822012" y="1274914"/>
                  <a:pt x="1391575" y="1274914"/>
                </a:cubicBezTo>
                <a:close/>
                <a:moveTo>
                  <a:pt x="1391574" y="3760836"/>
                </a:moveTo>
                <a:cubicBezTo>
                  <a:pt x="1376733" y="3760836"/>
                  <a:pt x="1363297" y="3754821"/>
                  <a:pt x="1353572" y="3745095"/>
                </a:cubicBezTo>
                <a:lnTo>
                  <a:pt x="1342890" y="3729251"/>
                </a:lnTo>
                <a:lnTo>
                  <a:pt x="1341629" y="3725906"/>
                </a:lnTo>
                <a:cubicBezTo>
                  <a:pt x="1341629" y="3725904"/>
                  <a:pt x="1341628" y="3725903"/>
                  <a:pt x="1341628" y="3725902"/>
                </a:cubicBezTo>
                <a:lnTo>
                  <a:pt x="984246" y="2777461"/>
                </a:lnTo>
                <a:lnTo>
                  <a:pt x="984246" y="2777460"/>
                </a:lnTo>
                <a:lnTo>
                  <a:pt x="970473" y="2740911"/>
                </a:lnTo>
                <a:lnTo>
                  <a:pt x="978232" y="2715897"/>
                </a:lnTo>
                <a:cubicBezTo>
                  <a:pt x="1017574" y="2653415"/>
                  <a:pt x="1187685" y="2606413"/>
                  <a:pt x="1391576" y="2606413"/>
                </a:cubicBezTo>
                <a:cubicBezTo>
                  <a:pt x="1569980" y="2606413"/>
                  <a:pt x="1722522" y="2642399"/>
                  <a:pt x="1784226" y="2693254"/>
                </a:cubicBezTo>
                <a:lnTo>
                  <a:pt x="1803682" y="2714543"/>
                </a:lnTo>
                <a:lnTo>
                  <a:pt x="1784226" y="2693253"/>
                </a:lnTo>
                <a:cubicBezTo>
                  <a:pt x="1722522" y="2642399"/>
                  <a:pt x="1569980" y="2606413"/>
                  <a:pt x="1391576" y="2606413"/>
                </a:cubicBezTo>
                <a:cubicBezTo>
                  <a:pt x="1187685" y="2606413"/>
                  <a:pt x="1017574" y="2653415"/>
                  <a:pt x="978232" y="2715897"/>
                </a:cubicBezTo>
                <a:lnTo>
                  <a:pt x="970473" y="2740911"/>
                </a:lnTo>
                <a:lnTo>
                  <a:pt x="846274" y="2411305"/>
                </a:lnTo>
                <a:lnTo>
                  <a:pt x="846273" y="2411304"/>
                </a:lnTo>
                <a:lnTo>
                  <a:pt x="808804" y="2311864"/>
                </a:lnTo>
                <a:lnTo>
                  <a:pt x="511827" y="1523729"/>
                </a:lnTo>
                <a:lnTo>
                  <a:pt x="514271" y="1526681"/>
                </a:lnTo>
                <a:lnTo>
                  <a:pt x="511828" y="1523730"/>
                </a:lnTo>
                <a:lnTo>
                  <a:pt x="510320" y="1519727"/>
                </a:lnTo>
                <a:lnTo>
                  <a:pt x="506643" y="1506309"/>
                </a:lnTo>
                <a:lnTo>
                  <a:pt x="506643" y="1506309"/>
                </a:lnTo>
                <a:lnTo>
                  <a:pt x="510320" y="1519728"/>
                </a:lnTo>
                <a:lnTo>
                  <a:pt x="347148" y="1086693"/>
                </a:lnTo>
                <a:lnTo>
                  <a:pt x="394763" y="1113573"/>
                </a:lnTo>
                <a:cubicBezTo>
                  <a:pt x="586732" y="1209675"/>
                  <a:pt x="961138" y="1274914"/>
                  <a:pt x="1391575" y="1274914"/>
                </a:cubicBezTo>
                <a:cubicBezTo>
                  <a:pt x="1822012" y="1274914"/>
                  <a:pt x="2196419" y="1209676"/>
                  <a:pt x="2388387" y="1113574"/>
                </a:cubicBezTo>
                <a:lnTo>
                  <a:pt x="2436004" y="1086693"/>
                </a:lnTo>
                <a:lnTo>
                  <a:pt x="2272827" y="1519742"/>
                </a:lnTo>
                <a:lnTo>
                  <a:pt x="2276507" y="1506309"/>
                </a:lnTo>
                <a:cubicBezTo>
                  <a:pt x="2276507" y="1489417"/>
                  <a:pt x="2262578" y="1473124"/>
                  <a:pt x="2236722" y="1457800"/>
                </a:cubicBezTo>
                <a:lnTo>
                  <a:pt x="2236722" y="1457800"/>
                </a:lnTo>
                <a:lnTo>
                  <a:pt x="2258527" y="1473433"/>
                </a:lnTo>
                <a:cubicBezTo>
                  <a:pt x="2270315" y="1484052"/>
                  <a:pt x="2276506" y="1495047"/>
                  <a:pt x="2276506" y="1506309"/>
                </a:cubicBezTo>
                <a:lnTo>
                  <a:pt x="2272827" y="1519742"/>
                </a:lnTo>
                <a:lnTo>
                  <a:pt x="2271324" y="1523727"/>
                </a:lnTo>
                <a:lnTo>
                  <a:pt x="2271324" y="1523728"/>
                </a:lnTo>
                <a:lnTo>
                  <a:pt x="1974346" y="2311865"/>
                </a:lnTo>
                <a:lnTo>
                  <a:pt x="1936878" y="2411301"/>
                </a:lnTo>
                <a:lnTo>
                  <a:pt x="1933374" y="2415143"/>
                </a:lnTo>
                <a:cubicBezTo>
                  <a:pt x="1844110" y="2486979"/>
                  <a:pt x="1635136" y="2537384"/>
                  <a:pt x="1391575" y="2537384"/>
                </a:cubicBezTo>
                <a:cubicBezTo>
                  <a:pt x="1148014" y="2537384"/>
                  <a:pt x="939041" y="2486979"/>
                  <a:pt x="849776" y="2415143"/>
                </a:cubicBezTo>
                <a:lnTo>
                  <a:pt x="847120" y="2412232"/>
                </a:lnTo>
                <a:lnTo>
                  <a:pt x="849776" y="2415144"/>
                </a:lnTo>
                <a:cubicBezTo>
                  <a:pt x="939040" y="2486980"/>
                  <a:pt x="1148014" y="2537385"/>
                  <a:pt x="1391575" y="2537385"/>
                </a:cubicBezTo>
                <a:cubicBezTo>
                  <a:pt x="1635136" y="2537385"/>
                  <a:pt x="1844110" y="2486980"/>
                  <a:pt x="1933374" y="2415144"/>
                </a:cubicBezTo>
                <a:lnTo>
                  <a:pt x="1936878" y="2411301"/>
                </a:lnTo>
                <a:lnTo>
                  <a:pt x="1812679" y="2740911"/>
                </a:lnTo>
                <a:lnTo>
                  <a:pt x="1812679" y="2740911"/>
                </a:lnTo>
                <a:lnTo>
                  <a:pt x="1798907" y="2777460"/>
                </a:lnTo>
                <a:lnTo>
                  <a:pt x="1798906" y="2777461"/>
                </a:lnTo>
                <a:lnTo>
                  <a:pt x="1441516" y="3725924"/>
                </a:lnTo>
                <a:lnTo>
                  <a:pt x="1441515" y="3725924"/>
                </a:lnTo>
                <a:lnTo>
                  <a:pt x="1440265" y="3729242"/>
                </a:lnTo>
                <a:lnTo>
                  <a:pt x="1429575" y="3745095"/>
                </a:lnTo>
                <a:cubicBezTo>
                  <a:pt x="1419850" y="3754821"/>
                  <a:pt x="1406415" y="3760836"/>
                  <a:pt x="1391574" y="3760836"/>
                </a:cubicBezTo>
                <a:close/>
              </a:path>
            </a:pathLst>
          </a:custGeom>
          <a:solidFill>
            <a:srgbClr val="063951">
              <a:alpha val="20000"/>
            </a:srgbClr>
          </a:solidFill>
          <a:ln w="12700" cap="flat" cmpd="sng" algn="ctr">
            <a:noFill/>
            <a:prstDash val="solid"/>
            <a:miter lim="800000"/>
          </a:ln>
          <a:effectLst/>
        </p:spPr>
        <p:txBody>
          <a:bodyPr wrap="square" rtlCol="0" anchor="ctr">
            <a:noAutofit/>
          </a:bodyPr>
          <a:lstStyle/>
          <a:p>
            <a:pPr algn="ctr" defTabSz="685800">
              <a:defRPr/>
            </a:pPr>
            <a:endParaRPr lang="en-US" sz="1013" kern="0" noProof="1">
              <a:solidFill>
                <a:prstClr val="white"/>
              </a:solidFill>
              <a:latin typeface="Calibri" panose="020F0502020204030204"/>
            </a:endParaRPr>
          </a:p>
        </p:txBody>
      </p:sp>
      <p:sp>
        <p:nvSpPr>
          <p:cNvPr id="66" name="Freeform: Shape 65">
            <a:extLst>
              <a:ext uri="{FF2B5EF4-FFF2-40B4-BE49-F238E27FC236}">
                <a16:creationId xmlns:a16="http://schemas.microsoft.com/office/drawing/2014/main" id="{B3253F4C-9300-4643-AC23-97DC7630E0D5}"/>
              </a:ext>
            </a:extLst>
          </p:cNvPr>
          <p:cNvSpPr/>
          <p:nvPr/>
        </p:nvSpPr>
        <p:spPr>
          <a:xfrm rot="10800000">
            <a:off x="1157190" y="1109671"/>
            <a:ext cx="842296" cy="747464"/>
          </a:xfrm>
          <a:custGeom>
            <a:avLst/>
            <a:gdLst>
              <a:gd name="connsiteX0" fmla="*/ 561470 w 1122941"/>
              <a:gd name="connsiteY0" fmla="*/ 0 h 1539231"/>
              <a:gd name="connsiteX1" fmla="*/ 1112595 w 1122941"/>
              <a:gd name="connsiteY1" fmla="*/ 145979 h 1539231"/>
              <a:gd name="connsiteX2" fmla="*/ 1122941 w 1122941"/>
              <a:gd name="connsiteY2" fmla="*/ 179331 h 1539231"/>
              <a:gd name="connsiteX3" fmla="*/ 1104578 w 1122941"/>
              <a:gd name="connsiteY3" fmla="*/ 228063 h 1539231"/>
              <a:gd name="connsiteX4" fmla="*/ 1104577 w 1122941"/>
              <a:gd name="connsiteY4" fmla="*/ 228064 h 1539231"/>
              <a:gd name="connsiteX5" fmla="*/ 628057 w 1122941"/>
              <a:gd name="connsiteY5" fmla="*/ 1492681 h 1539231"/>
              <a:gd name="connsiteX6" fmla="*/ 628056 w 1122941"/>
              <a:gd name="connsiteY6" fmla="*/ 1492681 h 1539231"/>
              <a:gd name="connsiteX7" fmla="*/ 626389 w 1122941"/>
              <a:gd name="connsiteY7" fmla="*/ 1497105 h 1539231"/>
              <a:gd name="connsiteX8" fmla="*/ 612136 w 1122941"/>
              <a:gd name="connsiteY8" fmla="*/ 1518243 h 1539231"/>
              <a:gd name="connsiteX9" fmla="*/ 561467 w 1122941"/>
              <a:gd name="connsiteY9" fmla="*/ 1539231 h 1539231"/>
              <a:gd name="connsiteX10" fmla="*/ 510798 w 1122941"/>
              <a:gd name="connsiteY10" fmla="*/ 1518243 h 1539231"/>
              <a:gd name="connsiteX11" fmla="*/ 496555 w 1122941"/>
              <a:gd name="connsiteY11" fmla="*/ 1497118 h 1539231"/>
              <a:gd name="connsiteX12" fmla="*/ 494874 w 1122941"/>
              <a:gd name="connsiteY12" fmla="*/ 1492657 h 1539231"/>
              <a:gd name="connsiteX13" fmla="*/ 494873 w 1122941"/>
              <a:gd name="connsiteY13" fmla="*/ 1492652 h 1539231"/>
              <a:gd name="connsiteX14" fmla="*/ 18364 w 1122941"/>
              <a:gd name="connsiteY14" fmla="*/ 228064 h 1539231"/>
              <a:gd name="connsiteX15" fmla="*/ 18363 w 1122941"/>
              <a:gd name="connsiteY15" fmla="*/ 228063 h 1539231"/>
              <a:gd name="connsiteX16" fmla="*/ 0 w 1122941"/>
              <a:gd name="connsiteY16" fmla="*/ 179331 h 1539231"/>
              <a:gd name="connsiteX17" fmla="*/ 10345 w 1122941"/>
              <a:gd name="connsiteY17" fmla="*/ 145979 h 1539231"/>
              <a:gd name="connsiteX18" fmla="*/ 561470 w 1122941"/>
              <a:gd name="connsiteY18" fmla="*/ 0 h 15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2941" h="1539231">
                <a:moveTo>
                  <a:pt x="561470" y="0"/>
                </a:moveTo>
                <a:cubicBezTo>
                  <a:pt x="833324" y="0"/>
                  <a:pt x="1060139" y="62669"/>
                  <a:pt x="1112595" y="145979"/>
                </a:cubicBezTo>
                <a:lnTo>
                  <a:pt x="1122941" y="179331"/>
                </a:lnTo>
                <a:lnTo>
                  <a:pt x="1104578" y="228063"/>
                </a:lnTo>
                <a:lnTo>
                  <a:pt x="1104577" y="228064"/>
                </a:lnTo>
                <a:lnTo>
                  <a:pt x="628057" y="1492681"/>
                </a:lnTo>
                <a:lnTo>
                  <a:pt x="628056" y="1492681"/>
                </a:lnTo>
                <a:lnTo>
                  <a:pt x="626389" y="1497105"/>
                </a:lnTo>
                <a:lnTo>
                  <a:pt x="612136" y="1518243"/>
                </a:lnTo>
                <a:cubicBezTo>
                  <a:pt x="599169" y="1531211"/>
                  <a:pt x="581255" y="1539231"/>
                  <a:pt x="561467" y="1539231"/>
                </a:cubicBezTo>
                <a:cubicBezTo>
                  <a:pt x="541680" y="1539231"/>
                  <a:pt x="523765" y="1531211"/>
                  <a:pt x="510798" y="1518243"/>
                </a:cubicBezTo>
                <a:lnTo>
                  <a:pt x="496555" y="1497118"/>
                </a:lnTo>
                <a:lnTo>
                  <a:pt x="494874" y="1492657"/>
                </a:lnTo>
                <a:cubicBezTo>
                  <a:pt x="494874" y="1492655"/>
                  <a:pt x="494873" y="1492654"/>
                  <a:pt x="494873" y="1492652"/>
                </a:cubicBezTo>
                <a:lnTo>
                  <a:pt x="18364" y="228064"/>
                </a:lnTo>
                <a:lnTo>
                  <a:pt x="18363" y="228063"/>
                </a:lnTo>
                <a:lnTo>
                  <a:pt x="0" y="179331"/>
                </a:lnTo>
                <a:lnTo>
                  <a:pt x="10345" y="145979"/>
                </a:lnTo>
                <a:cubicBezTo>
                  <a:pt x="62801" y="62669"/>
                  <a:pt x="289616" y="0"/>
                  <a:pt x="561470" y="0"/>
                </a:cubicBezTo>
                <a:close/>
              </a:path>
            </a:pathLst>
          </a:custGeom>
          <a:gradFill flip="none" rotWithShape="1">
            <a:gsLst>
              <a:gs pos="0">
                <a:srgbClr val="4CC1EF">
                  <a:lumMod val="75000"/>
                </a:srgbClr>
              </a:gs>
              <a:gs pos="78000">
                <a:srgbClr val="4CC1EF">
                  <a:lumMod val="50000"/>
                </a:srgbClr>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kern="0" noProof="1">
              <a:solidFill>
                <a:prstClr val="white"/>
              </a:solidFill>
              <a:latin typeface="Calibri" panose="020F0502020204030204"/>
            </a:endParaRPr>
          </a:p>
        </p:txBody>
      </p:sp>
      <p:sp>
        <p:nvSpPr>
          <p:cNvPr id="67" name="Freeform: Shape 66">
            <a:extLst>
              <a:ext uri="{FF2B5EF4-FFF2-40B4-BE49-F238E27FC236}">
                <a16:creationId xmlns:a16="http://schemas.microsoft.com/office/drawing/2014/main" id="{EDD4F404-3351-4A69-9D52-C9AEDAEC4424}"/>
              </a:ext>
            </a:extLst>
          </p:cNvPr>
          <p:cNvSpPr/>
          <p:nvPr/>
        </p:nvSpPr>
        <p:spPr>
          <a:xfrm rot="10800000">
            <a:off x="186615" y="2740678"/>
            <a:ext cx="2783447" cy="825479"/>
          </a:xfrm>
          <a:custGeom>
            <a:avLst/>
            <a:gdLst>
              <a:gd name="connsiteX0" fmla="*/ 1855433 w 3710867"/>
              <a:gd name="connsiteY0" fmla="*/ 0 h 1699885"/>
              <a:gd name="connsiteX1" fmla="*/ 3710866 w 3710867"/>
              <a:gd name="connsiteY1" fmla="*/ 217503 h 1699885"/>
              <a:gd name="connsiteX2" fmla="*/ 3709552 w 3710867"/>
              <a:gd name="connsiteY2" fmla="*/ 220554 h 1699885"/>
              <a:gd name="connsiteX3" fmla="*/ 3710867 w 3710867"/>
              <a:gd name="connsiteY3" fmla="*/ 220554 h 1699885"/>
              <a:gd name="connsiteX4" fmla="*/ 3338217 w 3710867"/>
              <a:gd name="connsiteY4" fmla="*/ 1209515 h 1699885"/>
              <a:gd name="connsiteX5" fmla="*/ 3248005 w 3710867"/>
              <a:gd name="connsiteY5" fmla="*/ 1448923 h 1699885"/>
              <a:gd name="connsiteX6" fmla="*/ 3184516 w 3710867"/>
              <a:gd name="connsiteY6" fmla="*/ 1484764 h 1699885"/>
              <a:gd name="connsiteX7" fmla="*/ 1855433 w 3710867"/>
              <a:gd name="connsiteY7" fmla="*/ 1699885 h 1699885"/>
              <a:gd name="connsiteX8" fmla="*/ 526350 w 3710867"/>
              <a:gd name="connsiteY8" fmla="*/ 1484764 h 1699885"/>
              <a:gd name="connsiteX9" fmla="*/ 462864 w 3710867"/>
              <a:gd name="connsiteY9" fmla="*/ 1448924 h 1699885"/>
              <a:gd name="connsiteX10" fmla="*/ 372652 w 3710867"/>
              <a:gd name="connsiteY10" fmla="*/ 1209512 h 1699885"/>
              <a:gd name="connsiteX11" fmla="*/ 372651 w 3710867"/>
              <a:gd name="connsiteY11" fmla="*/ 1209512 h 1699885"/>
              <a:gd name="connsiteX12" fmla="*/ 1 w 3710867"/>
              <a:gd name="connsiteY12" fmla="*/ 220554 h 1699885"/>
              <a:gd name="connsiteX13" fmla="*/ 1314 w 3710867"/>
              <a:gd name="connsiteY13" fmla="*/ 220554 h 1699885"/>
              <a:gd name="connsiteX14" fmla="*/ 0 w 3710867"/>
              <a:gd name="connsiteY14" fmla="*/ 217503 h 1699885"/>
              <a:gd name="connsiteX15" fmla="*/ 1855433 w 3710867"/>
              <a:gd name="connsiteY15" fmla="*/ 0 h 169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0867" h="1699885">
                <a:moveTo>
                  <a:pt x="1855433" y="0"/>
                </a:moveTo>
                <a:cubicBezTo>
                  <a:pt x="2880160" y="0"/>
                  <a:pt x="3710866" y="97379"/>
                  <a:pt x="3710866" y="217503"/>
                </a:cubicBezTo>
                <a:lnTo>
                  <a:pt x="3709552" y="220554"/>
                </a:lnTo>
                <a:lnTo>
                  <a:pt x="3710867" y="220554"/>
                </a:lnTo>
                <a:lnTo>
                  <a:pt x="3338217" y="1209515"/>
                </a:lnTo>
                <a:lnTo>
                  <a:pt x="3248005" y="1448923"/>
                </a:lnTo>
                <a:lnTo>
                  <a:pt x="3184516" y="1484764"/>
                </a:lnTo>
                <a:cubicBezTo>
                  <a:pt x="2928558" y="1612900"/>
                  <a:pt x="2429349" y="1699885"/>
                  <a:pt x="1855433" y="1699885"/>
                </a:cubicBezTo>
                <a:cubicBezTo>
                  <a:pt x="1281517" y="1699885"/>
                  <a:pt x="782309" y="1612900"/>
                  <a:pt x="526350" y="1484764"/>
                </a:cubicBezTo>
                <a:lnTo>
                  <a:pt x="462864" y="1448924"/>
                </a:lnTo>
                <a:lnTo>
                  <a:pt x="372652" y="1209512"/>
                </a:lnTo>
                <a:lnTo>
                  <a:pt x="372651" y="1209512"/>
                </a:lnTo>
                <a:lnTo>
                  <a:pt x="1" y="220554"/>
                </a:lnTo>
                <a:lnTo>
                  <a:pt x="1314" y="220554"/>
                </a:lnTo>
                <a:lnTo>
                  <a:pt x="0" y="217503"/>
                </a:lnTo>
                <a:cubicBezTo>
                  <a:pt x="0" y="97379"/>
                  <a:pt x="830706" y="0"/>
                  <a:pt x="1855433" y="0"/>
                </a:cubicBezTo>
                <a:close/>
              </a:path>
            </a:pathLst>
          </a:custGeom>
          <a:gradFill flip="none" rotWithShape="1">
            <a:gsLst>
              <a:gs pos="46000">
                <a:srgbClr val="F7931F"/>
              </a:gs>
              <a:gs pos="78000">
                <a:srgbClr val="F7931F">
                  <a:lumMod val="75000"/>
                </a:srgbClr>
              </a:gs>
            </a:gsLst>
            <a:path path="circle">
              <a:fillToRect r="100000" b="100000"/>
            </a:path>
            <a:tileRect l="-100000" t="-100000"/>
          </a:gradFill>
          <a:ln w="12700" cap="flat" cmpd="sng" algn="ctr">
            <a:no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sp>
        <p:nvSpPr>
          <p:cNvPr id="68" name="Freeform: Shape 67">
            <a:extLst>
              <a:ext uri="{FF2B5EF4-FFF2-40B4-BE49-F238E27FC236}">
                <a16:creationId xmlns:a16="http://schemas.microsoft.com/office/drawing/2014/main" id="{2BBFC669-DD7F-4F56-8187-5096754A5B04}"/>
              </a:ext>
            </a:extLst>
          </p:cNvPr>
          <p:cNvSpPr/>
          <p:nvPr/>
        </p:nvSpPr>
        <p:spPr>
          <a:xfrm rot="10800000">
            <a:off x="698493" y="1944369"/>
            <a:ext cx="1770052" cy="773221"/>
          </a:xfrm>
          <a:custGeom>
            <a:avLst/>
            <a:gdLst>
              <a:gd name="connsiteX0" fmla="*/ 1179909 w 2359818"/>
              <a:gd name="connsiteY0" fmla="*/ 0 h 1592270"/>
              <a:gd name="connsiteX1" fmla="*/ 2359818 w 2359818"/>
              <a:gd name="connsiteY1" fmla="*/ 217503 h 1592270"/>
              <a:gd name="connsiteX2" fmla="*/ 2354912 w 2359818"/>
              <a:gd name="connsiteY2" fmla="*/ 235414 h 1592270"/>
              <a:gd name="connsiteX3" fmla="*/ 2352909 w 2359818"/>
              <a:gd name="connsiteY3" fmla="*/ 240728 h 1592270"/>
              <a:gd name="connsiteX4" fmla="*/ 2352908 w 2359818"/>
              <a:gd name="connsiteY4" fmla="*/ 240729 h 1592270"/>
              <a:gd name="connsiteX5" fmla="*/ 1956938 w 2359818"/>
              <a:gd name="connsiteY5" fmla="*/ 1291579 h 1592270"/>
              <a:gd name="connsiteX6" fmla="*/ 1906980 w 2359818"/>
              <a:gd name="connsiteY6" fmla="*/ 1424159 h 1592270"/>
              <a:gd name="connsiteX7" fmla="*/ 1902308 w 2359818"/>
              <a:gd name="connsiteY7" fmla="*/ 1429282 h 1592270"/>
              <a:gd name="connsiteX8" fmla="*/ 1179909 w 2359818"/>
              <a:gd name="connsiteY8" fmla="*/ 1592270 h 1592270"/>
              <a:gd name="connsiteX9" fmla="*/ 457510 w 2359818"/>
              <a:gd name="connsiteY9" fmla="*/ 1429282 h 1592270"/>
              <a:gd name="connsiteX10" fmla="*/ 452841 w 2359818"/>
              <a:gd name="connsiteY10" fmla="*/ 1424163 h 1592270"/>
              <a:gd name="connsiteX11" fmla="*/ 402882 w 2359818"/>
              <a:gd name="connsiteY11" fmla="*/ 1291577 h 1592270"/>
              <a:gd name="connsiteX12" fmla="*/ 6912 w 2359818"/>
              <a:gd name="connsiteY12" fmla="*/ 240731 h 1592270"/>
              <a:gd name="connsiteX13" fmla="*/ 10170 w 2359818"/>
              <a:gd name="connsiteY13" fmla="*/ 244667 h 1592270"/>
              <a:gd name="connsiteX14" fmla="*/ 6913 w 2359818"/>
              <a:gd name="connsiteY14" fmla="*/ 240732 h 1592270"/>
              <a:gd name="connsiteX15" fmla="*/ 4902 w 2359818"/>
              <a:gd name="connsiteY15" fmla="*/ 235395 h 1592270"/>
              <a:gd name="connsiteX16" fmla="*/ 0 w 2359818"/>
              <a:gd name="connsiteY16" fmla="*/ 217503 h 1592270"/>
              <a:gd name="connsiteX17" fmla="*/ 1179909 w 2359818"/>
              <a:gd name="connsiteY17" fmla="*/ 0 h 15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59818" h="1592270">
                <a:moveTo>
                  <a:pt x="1179909" y="0"/>
                </a:moveTo>
                <a:cubicBezTo>
                  <a:pt x="1831555" y="0"/>
                  <a:pt x="2359818" y="97379"/>
                  <a:pt x="2359818" y="217503"/>
                </a:cubicBezTo>
                <a:lnTo>
                  <a:pt x="2354912" y="235414"/>
                </a:lnTo>
                <a:lnTo>
                  <a:pt x="2352909" y="240728"/>
                </a:lnTo>
                <a:lnTo>
                  <a:pt x="2352908" y="240729"/>
                </a:lnTo>
                <a:lnTo>
                  <a:pt x="1956938" y="1291579"/>
                </a:lnTo>
                <a:lnTo>
                  <a:pt x="1906980" y="1424159"/>
                </a:lnTo>
                <a:lnTo>
                  <a:pt x="1902308" y="1429282"/>
                </a:lnTo>
                <a:cubicBezTo>
                  <a:pt x="1783289" y="1525063"/>
                  <a:pt x="1504657" y="1592270"/>
                  <a:pt x="1179909" y="1592270"/>
                </a:cubicBezTo>
                <a:cubicBezTo>
                  <a:pt x="855161" y="1592270"/>
                  <a:pt x="576530" y="1525063"/>
                  <a:pt x="457510" y="1429282"/>
                </a:cubicBezTo>
                <a:lnTo>
                  <a:pt x="452841" y="1424163"/>
                </a:lnTo>
                <a:lnTo>
                  <a:pt x="402882" y="1291577"/>
                </a:lnTo>
                <a:lnTo>
                  <a:pt x="6912" y="240731"/>
                </a:lnTo>
                <a:lnTo>
                  <a:pt x="10170" y="244667"/>
                </a:lnTo>
                <a:lnTo>
                  <a:pt x="6913" y="240732"/>
                </a:lnTo>
                <a:lnTo>
                  <a:pt x="4902" y="235395"/>
                </a:lnTo>
                <a:lnTo>
                  <a:pt x="0" y="217503"/>
                </a:lnTo>
                <a:cubicBezTo>
                  <a:pt x="0" y="97379"/>
                  <a:pt x="528263" y="0"/>
                  <a:pt x="1179909" y="0"/>
                </a:cubicBezTo>
                <a:close/>
              </a:path>
            </a:pathLst>
          </a:custGeom>
          <a:gradFill flip="none" rotWithShape="1">
            <a:gsLst>
              <a:gs pos="46000">
                <a:srgbClr val="A2B969"/>
              </a:gs>
              <a:gs pos="78000">
                <a:srgbClr val="A2B969">
                  <a:lumMod val="75000"/>
                </a:srgbClr>
              </a:gs>
            </a:gsLst>
            <a:path path="circle">
              <a:fillToRect r="100000" b="100000"/>
            </a:path>
            <a:tileRect l="-100000" t="-100000"/>
          </a:gradFill>
          <a:ln w="12700" cap="flat" cmpd="sng" algn="ctr">
            <a:noFill/>
            <a:prstDash val="solid"/>
            <a:miter lim="800000"/>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kern="0" noProof="1">
              <a:solidFill>
                <a:prstClr val="white"/>
              </a:solidFill>
              <a:latin typeface="Calibri" panose="020F0502020204030204"/>
            </a:endParaRPr>
          </a:p>
        </p:txBody>
      </p:sp>
      <p:grpSp>
        <p:nvGrpSpPr>
          <p:cNvPr id="69" name="Group 68">
            <a:extLst>
              <a:ext uri="{FF2B5EF4-FFF2-40B4-BE49-F238E27FC236}">
                <a16:creationId xmlns:a16="http://schemas.microsoft.com/office/drawing/2014/main" id="{E010F63B-FF8E-423D-8B09-8AE13ADCC1CC}"/>
              </a:ext>
            </a:extLst>
          </p:cNvPr>
          <p:cNvGrpSpPr/>
          <p:nvPr/>
        </p:nvGrpSpPr>
        <p:grpSpPr>
          <a:xfrm rot="10800000">
            <a:off x="1162374" y="1117225"/>
            <a:ext cx="842296" cy="747464"/>
            <a:chOff x="5528609" y="4540539"/>
            <a:chExt cx="1122941" cy="1539230"/>
          </a:xfrm>
        </p:grpSpPr>
        <p:sp>
          <p:nvSpPr>
            <p:cNvPr id="70" name="Freeform: Shape 69">
              <a:extLst>
                <a:ext uri="{FF2B5EF4-FFF2-40B4-BE49-F238E27FC236}">
                  <a16:creationId xmlns:a16="http://schemas.microsoft.com/office/drawing/2014/main" id="{4ACFC23A-B394-4577-8DCD-D5917B2FE12F}"/>
                </a:ext>
              </a:extLst>
            </p:cNvPr>
            <p:cNvSpPr/>
            <p:nvPr/>
          </p:nvSpPr>
          <p:spPr>
            <a:xfrm>
              <a:off x="5528609" y="4540539"/>
              <a:ext cx="1122941" cy="365648"/>
            </a:xfrm>
            <a:custGeom>
              <a:avLst/>
              <a:gdLst>
                <a:gd name="connsiteX0" fmla="*/ 561470 w 1122941"/>
                <a:gd name="connsiteY0" fmla="*/ 0 h 365648"/>
                <a:gd name="connsiteX1" fmla="*/ 1112595 w 1122941"/>
                <a:gd name="connsiteY1" fmla="*/ 145979 h 365648"/>
                <a:gd name="connsiteX2" fmla="*/ 1122941 w 1122941"/>
                <a:gd name="connsiteY2" fmla="*/ 179331 h 365648"/>
                <a:gd name="connsiteX3" fmla="*/ 1104578 w 1122941"/>
                <a:gd name="connsiteY3" fmla="*/ 228063 h 365648"/>
                <a:gd name="connsiteX4" fmla="*/ 1079816 w 1122941"/>
                <a:gd name="connsiteY4" fmla="*/ 253987 h 365648"/>
                <a:gd name="connsiteX5" fmla="*/ 561470 w 1122941"/>
                <a:gd name="connsiteY5" fmla="*/ 365648 h 365648"/>
                <a:gd name="connsiteX6" fmla="*/ 43124 w 1122941"/>
                <a:gd name="connsiteY6" fmla="*/ 253987 h 365648"/>
                <a:gd name="connsiteX7" fmla="*/ 18363 w 1122941"/>
                <a:gd name="connsiteY7" fmla="*/ 228063 h 365648"/>
                <a:gd name="connsiteX8" fmla="*/ 0 w 1122941"/>
                <a:gd name="connsiteY8" fmla="*/ 179331 h 365648"/>
                <a:gd name="connsiteX9" fmla="*/ 10345 w 1122941"/>
                <a:gd name="connsiteY9" fmla="*/ 145979 h 365648"/>
                <a:gd name="connsiteX10" fmla="*/ 561470 w 1122941"/>
                <a:gd name="connsiteY10" fmla="*/ 0 h 36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2941" h="365648">
                  <a:moveTo>
                    <a:pt x="561470" y="0"/>
                  </a:moveTo>
                  <a:cubicBezTo>
                    <a:pt x="833324" y="0"/>
                    <a:pt x="1060139" y="62669"/>
                    <a:pt x="1112595" y="145979"/>
                  </a:cubicBezTo>
                  <a:lnTo>
                    <a:pt x="1122941" y="179331"/>
                  </a:lnTo>
                  <a:lnTo>
                    <a:pt x="1104578" y="228063"/>
                  </a:lnTo>
                  <a:lnTo>
                    <a:pt x="1079816" y="253987"/>
                  </a:lnTo>
                  <a:cubicBezTo>
                    <a:pt x="994416" y="319606"/>
                    <a:pt x="794488" y="365648"/>
                    <a:pt x="561470" y="365648"/>
                  </a:cubicBezTo>
                  <a:cubicBezTo>
                    <a:pt x="328453" y="365648"/>
                    <a:pt x="128525" y="319606"/>
                    <a:pt x="43124" y="253987"/>
                  </a:cubicBezTo>
                  <a:lnTo>
                    <a:pt x="18363" y="228063"/>
                  </a:lnTo>
                  <a:lnTo>
                    <a:pt x="0" y="179331"/>
                  </a:lnTo>
                  <a:lnTo>
                    <a:pt x="10345" y="145979"/>
                  </a:lnTo>
                  <a:cubicBezTo>
                    <a:pt x="62801" y="62669"/>
                    <a:pt x="289616" y="0"/>
                    <a:pt x="561470" y="0"/>
                  </a:cubicBezTo>
                  <a:close/>
                </a:path>
              </a:pathLst>
            </a:custGeom>
            <a:gradFill flip="none" rotWithShape="1">
              <a:gsLst>
                <a:gs pos="0">
                  <a:srgbClr val="063951">
                    <a:lumMod val="75000"/>
                    <a:lumOff val="25000"/>
                  </a:srgbClr>
                </a:gs>
                <a:gs pos="78000">
                  <a:srgbClr val="063951">
                    <a:lumMod val="90000"/>
                    <a:lumOff val="10000"/>
                  </a:srgbClr>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kern="0" noProof="1">
                <a:solidFill>
                  <a:prstClr val="white"/>
                </a:solidFill>
                <a:latin typeface="Calibri" panose="020F0502020204030204"/>
              </a:endParaRPr>
            </a:p>
          </p:txBody>
        </p:sp>
        <p:sp>
          <p:nvSpPr>
            <p:cNvPr id="71" name="Freeform: Shape 70">
              <a:extLst>
                <a:ext uri="{FF2B5EF4-FFF2-40B4-BE49-F238E27FC236}">
                  <a16:creationId xmlns:a16="http://schemas.microsoft.com/office/drawing/2014/main" id="{B0826B20-E182-4699-AD90-CA34BEA685EF}"/>
                </a:ext>
              </a:extLst>
            </p:cNvPr>
            <p:cNvSpPr/>
            <p:nvPr/>
          </p:nvSpPr>
          <p:spPr>
            <a:xfrm>
              <a:off x="5546976" y="4768599"/>
              <a:ext cx="1086214" cy="1311170"/>
            </a:xfrm>
            <a:custGeom>
              <a:avLst/>
              <a:gdLst>
                <a:gd name="connsiteX0" fmla="*/ 0 w 1086215"/>
                <a:gd name="connsiteY0" fmla="*/ 0 h 1311170"/>
                <a:gd name="connsiteX1" fmla="*/ 24761 w 1086215"/>
                <a:gd name="connsiteY1" fmla="*/ 25924 h 1311170"/>
                <a:gd name="connsiteX2" fmla="*/ 543107 w 1086215"/>
                <a:gd name="connsiteY2" fmla="*/ 137585 h 1311170"/>
                <a:gd name="connsiteX3" fmla="*/ 1061453 w 1086215"/>
                <a:gd name="connsiteY3" fmla="*/ 25924 h 1311170"/>
                <a:gd name="connsiteX4" fmla="*/ 1086215 w 1086215"/>
                <a:gd name="connsiteY4" fmla="*/ 0 h 1311170"/>
                <a:gd name="connsiteX5" fmla="*/ 609694 w 1086215"/>
                <a:gd name="connsiteY5" fmla="*/ 1264620 h 1311170"/>
                <a:gd name="connsiteX6" fmla="*/ 614762 w 1086215"/>
                <a:gd name="connsiteY6" fmla="*/ 1239513 h 1311170"/>
                <a:gd name="connsiteX7" fmla="*/ 543105 w 1086215"/>
                <a:gd name="connsiteY7" fmla="*/ 1167856 h 1311170"/>
                <a:gd name="connsiteX8" fmla="*/ 543105 w 1086215"/>
                <a:gd name="connsiteY8" fmla="*/ 1167856 h 1311170"/>
                <a:gd name="connsiteX9" fmla="*/ 570996 w 1086215"/>
                <a:gd name="connsiteY9" fmla="*/ 1173487 h 1311170"/>
                <a:gd name="connsiteX10" fmla="*/ 614761 w 1086215"/>
                <a:gd name="connsiteY10" fmla="*/ 1239513 h 1311170"/>
                <a:gd name="connsiteX11" fmla="*/ 609693 w 1086215"/>
                <a:gd name="connsiteY11" fmla="*/ 1264620 h 1311170"/>
                <a:gd name="connsiteX12" fmla="*/ 608026 w 1086215"/>
                <a:gd name="connsiteY12" fmla="*/ 1269044 h 1311170"/>
                <a:gd name="connsiteX13" fmla="*/ 593773 w 1086215"/>
                <a:gd name="connsiteY13" fmla="*/ 1290182 h 1311170"/>
                <a:gd name="connsiteX14" fmla="*/ 543104 w 1086215"/>
                <a:gd name="connsiteY14" fmla="*/ 1311170 h 1311170"/>
                <a:gd name="connsiteX15" fmla="*/ 492435 w 1086215"/>
                <a:gd name="connsiteY15" fmla="*/ 1290182 h 1311170"/>
                <a:gd name="connsiteX16" fmla="*/ 478192 w 1086215"/>
                <a:gd name="connsiteY16" fmla="*/ 1269057 h 1311170"/>
                <a:gd name="connsiteX17" fmla="*/ 476511 w 1086215"/>
                <a:gd name="connsiteY17" fmla="*/ 1264596 h 1311170"/>
                <a:gd name="connsiteX18" fmla="*/ 476510 w 1086215"/>
                <a:gd name="connsiteY18" fmla="*/ 1264591 h 1311170"/>
                <a:gd name="connsiteX0" fmla="*/ 0 w 1086215"/>
                <a:gd name="connsiteY0" fmla="*/ 0 h 1311170"/>
                <a:gd name="connsiteX1" fmla="*/ 24761 w 1086215"/>
                <a:gd name="connsiteY1" fmla="*/ 25924 h 1311170"/>
                <a:gd name="connsiteX2" fmla="*/ 543107 w 1086215"/>
                <a:gd name="connsiteY2" fmla="*/ 137585 h 1311170"/>
                <a:gd name="connsiteX3" fmla="*/ 1061453 w 1086215"/>
                <a:gd name="connsiteY3" fmla="*/ 25924 h 1311170"/>
                <a:gd name="connsiteX4" fmla="*/ 1086215 w 1086215"/>
                <a:gd name="connsiteY4" fmla="*/ 0 h 1311170"/>
                <a:gd name="connsiteX5" fmla="*/ 609694 w 1086215"/>
                <a:gd name="connsiteY5" fmla="*/ 1264620 h 1311170"/>
                <a:gd name="connsiteX6" fmla="*/ 614762 w 1086215"/>
                <a:gd name="connsiteY6" fmla="*/ 1239513 h 1311170"/>
                <a:gd name="connsiteX7" fmla="*/ 543105 w 1086215"/>
                <a:gd name="connsiteY7" fmla="*/ 1167856 h 1311170"/>
                <a:gd name="connsiteX8" fmla="*/ 570996 w 1086215"/>
                <a:gd name="connsiteY8" fmla="*/ 1173487 h 1311170"/>
                <a:gd name="connsiteX9" fmla="*/ 614761 w 1086215"/>
                <a:gd name="connsiteY9" fmla="*/ 1239513 h 1311170"/>
                <a:gd name="connsiteX10" fmla="*/ 609693 w 1086215"/>
                <a:gd name="connsiteY10" fmla="*/ 1264620 h 1311170"/>
                <a:gd name="connsiteX11" fmla="*/ 608026 w 1086215"/>
                <a:gd name="connsiteY11" fmla="*/ 1269044 h 1311170"/>
                <a:gd name="connsiteX12" fmla="*/ 593773 w 1086215"/>
                <a:gd name="connsiteY12" fmla="*/ 1290182 h 1311170"/>
                <a:gd name="connsiteX13" fmla="*/ 543104 w 1086215"/>
                <a:gd name="connsiteY13" fmla="*/ 1311170 h 1311170"/>
                <a:gd name="connsiteX14" fmla="*/ 492435 w 1086215"/>
                <a:gd name="connsiteY14" fmla="*/ 1290182 h 1311170"/>
                <a:gd name="connsiteX15" fmla="*/ 478192 w 1086215"/>
                <a:gd name="connsiteY15" fmla="*/ 1269057 h 1311170"/>
                <a:gd name="connsiteX16" fmla="*/ 476511 w 1086215"/>
                <a:gd name="connsiteY16" fmla="*/ 1264596 h 1311170"/>
                <a:gd name="connsiteX17" fmla="*/ 476510 w 1086215"/>
                <a:gd name="connsiteY17" fmla="*/ 1264591 h 1311170"/>
                <a:gd name="connsiteX18" fmla="*/ 0 w 1086215"/>
                <a:gd name="connsiteY18" fmla="*/ 0 h 1311170"/>
                <a:gd name="connsiteX0" fmla="*/ 0 w 1086215"/>
                <a:gd name="connsiteY0" fmla="*/ 0 h 1311170"/>
                <a:gd name="connsiteX1" fmla="*/ 24761 w 1086215"/>
                <a:gd name="connsiteY1" fmla="*/ 25924 h 1311170"/>
                <a:gd name="connsiteX2" fmla="*/ 543107 w 1086215"/>
                <a:gd name="connsiteY2" fmla="*/ 137585 h 1311170"/>
                <a:gd name="connsiteX3" fmla="*/ 1061453 w 1086215"/>
                <a:gd name="connsiteY3" fmla="*/ 25924 h 1311170"/>
                <a:gd name="connsiteX4" fmla="*/ 1086215 w 1086215"/>
                <a:gd name="connsiteY4" fmla="*/ 0 h 1311170"/>
                <a:gd name="connsiteX5" fmla="*/ 609694 w 1086215"/>
                <a:gd name="connsiteY5" fmla="*/ 1264620 h 1311170"/>
                <a:gd name="connsiteX6" fmla="*/ 614762 w 1086215"/>
                <a:gd name="connsiteY6" fmla="*/ 1239513 h 1311170"/>
                <a:gd name="connsiteX7" fmla="*/ 570996 w 1086215"/>
                <a:gd name="connsiteY7" fmla="*/ 1173487 h 1311170"/>
                <a:gd name="connsiteX8" fmla="*/ 614761 w 1086215"/>
                <a:gd name="connsiteY8" fmla="*/ 1239513 h 1311170"/>
                <a:gd name="connsiteX9" fmla="*/ 609693 w 1086215"/>
                <a:gd name="connsiteY9" fmla="*/ 1264620 h 1311170"/>
                <a:gd name="connsiteX10" fmla="*/ 608026 w 1086215"/>
                <a:gd name="connsiteY10" fmla="*/ 1269044 h 1311170"/>
                <a:gd name="connsiteX11" fmla="*/ 593773 w 1086215"/>
                <a:gd name="connsiteY11" fmla="*/ 1290182 h 1311170"/>
                <a:gd name="connsiteX12" fmla="*/ 543104 w 1086215"/>
                <a:gd name="connsiteY12" fmla="*/ 1311170 h 1311170"/>
                <a:gd name="connsiteX13" fmla="*/ 492435 w 1086215"/>
                <a:gd name="connsiteY13" fmla="*/ 1290182 h 1311170"/>
                <a:gd name="connsiteX14" fmla="*/ 478192 w 1086215"/>
                <a:gd name="connsiteY14" fmla="*/ 1269057 h 1311170"/>
                <a:gd name="connsiteX15" fmla="*/ 476511 w 1086215"/>
                <a:gd name="connsiteY15" fmla="*/ 1264596 h 1311170"/>
                <a:gd name="connsiteX16" fmla="*/ 476510 w 1086215"/>
                <a:gd name="connsiteY16" fmla="*/ 1264591 h 1311170"/>
                <a:gd name="connsiteX17" fmla="*/ 0 w 1086215"/>
                <a:gd name="connsiteY17" fmla="*/ 0 h 1311170"/>
                <a:gd name="connsiteX0" fmla="*/ 0 w 1086215"/>
                <a:gd name="connsiteY0" fmla="*/ 0 h 1311170"/>
                <a:gd name="connsiteX1" fmla="*/ 24761 w 1086215"/>
                <a:gd name="connsiteY1" fmla="*/ 25924 h 1311170"/>
                <a:gd name="connsiteX2" fmla="*/ 543107 w 1086215"/>
                <a:gd name="connsiteY2" fmla="*/ 137585 h 1311170"/>
                <a:gd name="connsiteX3" fmla="*/ 1061453 w 1086215"/>
                <a:gd name="connsiteY3" fmla="*/ 25924 h 1311170"/>
                <a:gd name="connsiteX4" fmla="*/ 1086215 w 1086215"/>
                <a:gd name="connsiteY4" fmla="*/ 0 h 1311170"/>
                <a:gd name="connsiteX5" fmla="*/ 609694 w 1086215"/>
                <a:gd name="connsiteY5" fmla="*/ 1264620 h 1311170"/>
                <a:gd name="connsiteX6" fmla="*/ 614762 w 1086215"/>
                <a:gd name="connsiteY6" fmla="*/ 1239513 h 1311170"/>
                <a:gd name="connsiteX7" fmla="*/ 614761 w 1086215"/>
                <a:gd name="connsiteY7" fmla="*/ 1239513 h 1311170"/>
                <a:gd name="connsiteX8" fmla="*/ 609693 w 1086215"/>
                <a:gd name="connsiteY8" fmla="*/ 1264620 h 1311170"/>
                <a:gd name="connsiteX9" fmla="*/ 608026 w 1086215"/>
                <a:gd name="connsiteY9" fmla="*/ 1269044 h 1311170"/>
                <a:gd name="connsiteX10" fmla="*/ 593773 w 1086215"/>
                <a:gd name="connsiteY10" fmla="*/ 1290182 h 1311170"/>
                <a:gd name="connsiteX11" fmla="*/ 543104 w 1086215"/>
                <a:gd name="connsiteY11" fmla="*/ 1311170 h 1311170"/>
                <a:gd name="connsiteX12" fmla="*/ 492435 w 1086215"/>
                <a:gd name="connsiteY12" fmla="*/ 1290182 h 1311170"/>
                <a:gd name="connsiteX13" fmla="*/ 478192 w 1086215"/>
                <a:gd name="connsiteY13" fmla="*/ 1269057 h 1311170"/>
                <a:gd name="connsiteX14" fmla="*/ 476511 w 1086215"/>
                <a:gd name="connsiteY14" fmla="*/ 1264596 h 1311170"/>
                <a:gd name="connsiteX15" fmla="*/ 476510 w 1086215"/>
                <a:gd name="connsiteY15" fmla="*/ 1264591 h 1311170"/>
                <a:gd name="connsiteX16" fmla="*/ 0 w 1086215"/>
                <a:gd name="connsiteY16" fmla="*/ 0 h 1311170"/>
                <a:gd name="connsiteX0" fmla="*/ 0 w 1086215"/>
                <a:gd name="connsiteY0" fmla="*/ 0 h 1311170"/>
                <a:gd name="connsiteX1" fmla="*/ 24761 w 1086215"/>
                <a:gd name="connsiteY1" fmla="*/ 25924 h 1311170"/>
                <a:gd name="connsiteX2" fmla="*/ 543107 w 1086215"/>
                <a:gd name="connsiteY2" fmla="*/ 137585 h 1311170"/>
                <a:gd name="connsiteX3" fmla="*/ 1061453 w 1086215"/>
                <a:gd name="connsiteY3" fmla="*/ 25924 h 1311170"/>
                <a:gd name="connsiteX4" fmla="*/ 1086215 w 1086215"/>
                <a:gd name="connsiteY4" fmla="*/ 0 h 1311170"/>
                <a:gd name="connsiteX5" fmla="*/ 609694 w 1086215"/>
                <a:gd name="connsiteY5" fmla="*/ 1264620 h 1311170"/>
                <a:gd name="connsiteX6" fmla="*/ 614762 w 1086215"/>
                <a:gd name="connsiteY6" fmla="*/ 1239513 h 1311170"/>
                <a:gd name="connsiteX7" fmla="*/ 609693 w 1086215"/>
                <a:gd name="connsiteY7" fmla="*/ 1264620 h 1311170"/>
                <a:gd name="connsiteX8" fmla="*/ 608026 w 1086215"/>
                <a:gd name="connsiteY8" fmla="*/ 1269044 h 1311170"/>
                <a:gd name="connsiteX9" fmla="*/ 593773 w 1086215"/>
                <a:gd name="connsiteY9" fmla="*/ 1290182 h 1311170"/>
                <a:gd name="connsiteX10" fmla="*/ 543104 w 1086215"/>
                <a:gd name="connsiteY10" fmla="*/ 1311170 h 1311170"/>
                <a:gd name="connsiteX11" fmla="*/ 492435 w 1086215"/>
                <a:gd name="connsiteY11" fmla="*/ 1290182 h 1311170"/>
                <a:gd name="connsiteX12" fmla="*/ 478192 w 1086215"/>
                <a:gd name="connsiteY12" fmla="*/ 1269057 h 1311170"/>
                <a:gd name="connsiteX13" fmla="*/ 476511 w 1086215"/>
                <a:gd name="connsiteY13" fmla="*/ 1264596 h 1311170"/>
                <a:gd name="connsiteX14" fmla="*/ 476510 w 1086215"/>
                <a:gd name="connsiteY14" fmla="*/ 1264591 h 1311170"/>
                <a:gd name="connsiteX15" fmla="*/ 0 w 1086215"/>
                <a:gd name="connsiteY15" fmla="*/ 0 h 1311170"/>
                <a:gd name="connsiteX0" fmla="*/ 0 w 1086215"/>
                <a:gd name="connsiteY0" fmla="*/ 0 h 1311170"/>
                <a:gd name="connsiteX1" fmla="*/ 24761 w 1086215"/>
                <a:gd name="connsiteY1" fmla="*/ 25924 h 1311170"/>
                <a:gd name="connsiteX2" fmla="*/ 543107 w 1086215"/>
                <a:gd name="connsiteY2" fmla="*/ 137585 h 1311170"/>
                <a:gd name="connsiteX3" fmla="*/ 1061453 w 1086215"/>
                <a:gd name="connsiteY3" fmla="*/ 25924 h 1311170"/>
                <a:gd name="connsiteX4" fmla="*/ 1086215 w 1086215"/>
                <a:gd name="connsiteY4" fmla="*/ 0 h 1311170"/>
                <a:gd name="connsiteX5" fmla="*/ 609694 w 1086215"/>
                <a:gd name="connsiteY5" fmla="*/ 1264620 h 1311170"/>
                <a:gd name="connsiteX6" fmla="*/ 609693 w 1086215"/>
                <a:gd name="connsiteY6" fmla="*/ 1264620 h 1311170"/>
                <a:gd name="connsiteX7" fmla="*/ 608026 w 1086215"/>
                <a:gd name="connsiteY7" fmla="*/ 1269044 h 1311170"/>
                <a:gd name="connsiteX8" fmla="*/ 593773 w 1086215"/>
                <a:gd name="connsiteY8" fmla="*/ 1290182 h 1311170"/>
                <a:gd name="connsiteX9" fmla="*/ 543104 w 1086215"/>
                <a:gd name="connsiteY9" fmla="*/ 1311170 h 1311170"/>
                <a:gd name="connsiteX10" fmla="*/ 492435 w 1086215"/>
                <a:gd name="connsiteY10" fmla="*/ 1290182 h 1311170"/>
                <a:gd name="connsiteX11" fmla="*/ 478192 w 1086215"/>
                <a:gd name="connsiteY11" fmla="*/ 1269057 h 1311170"/>
                <a:gd name="connsiteX12" fmla="*/ 476511 w 1086215"/>
                <a:gd name="connsiteY12" fmla="*/ 1264596 h 1311170"/>
                <a:gd name="connsiteX13" fmla="*/ 476510 w 1086215"/>
                <a:gd name="connsiteY13" fmla="*/ 1264591 h 1311170"/>
                <a:gd name="connsiteX14" fmla="*/ 0 w 1086215"/>
                <a:gd name="connsiteY14" fmla="*/ 0 h 131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15" h="1311170">
                  <a:moveTo>
                    <a:pt x="0" y="0"/>
                  </a:moveTo>
                  <a:lnTo>
                    <a:pt x="24761" y="25924"/>
                  </a:lnTo>
                  <a:cubicBezTo>
                    <a:pt x="110162" y="91543"/>
                    <a:pt x="310090" y="137585"/>
                    <a:pt x="543107" y="137585"/>
                  </a:cubicBezTo>
                  <a:cubicBezTo>
                    <a:pt x="776125" y="137585"/>
                    <a:pt x="976053" y="91543"/>
                    <a:pt x="1061453" y="25924"/>
                  </a:cubicBezTo>
                  <a:lnTo>
                    <a:pt x="1086215" y="0"/>
                  </a:lnTo>
                  <a:lnTo>
                    <a:pt x="609694" y="1264620"/>
                  </a:lnTo>
                  <a:lnTo>
                    <a:pt x="609693" y="1264620"/>
                  </a:lnTo>
                  <a:lnTo>
                    <a:pt x="608026" y="1269044"/>
                  </a:lnTo>
                  <a:lnTo>
                    <a:pt x="593773" y="1290182"/>
                  </a:lnTo>
                  <a:cubicBezTo>
                    <a:pt x="580806" y="1303150"/>
                    <a:pt x="562892" y="1311170"/>
                    <a:pt x="543104" y="1311170"/>
                  </a:cubicBezTo>
                  <a:cubicBezTo>
                    <a:pt x="523317" y="1311170"/>
                    <a:pt x="505402" y="1303150"/>
                    <a:pt x="492435" y="1290182"/>
                  </a:cubicBezTo>
                  <a:lnTo>
                    <a:pt x="478192" y="1269057"/>
                  </a:lnTo>
                  <a:lnTo>
                    <a:pt x="476511" y="1264596"/>
                  </a:lnTo>
                  <a:cubicBezTo>
                    <a:pt x="476511" y="1264594"/>
                    <a:pt x="476510" y="1264593"/>
                    <a:pt x="476510" y="1264591"/>
                  </a:cubicBezTo>
                  <a:lnTo>
                    <a:pt x="0" y="0"/>
                  </a:lnTo>
                  <a:close/>
                </a:path>
              </a:pathLst>
            </a:custGeom>
            <a:gradFill flip="none" rotWithShape="1">
              <a:gsLst>
                <a:gs pos="46000">
                  <a:srgbClr val="4CC1EF">
                    <a:lumMod val="75000"/>
                  </a:srgbClr>
                </a:gs>
                <a:gs pos="78000">
                  <a:srgbClr val="4CC1EF">
                    <a:lumMod val="50000"/>
                  </a:srgbClr>
                </a:gs>
              </a:gsLst>
              <a:path path="circle">
                <a:fillToRect r="100000" b="100000"/>
              </a:path>
              <a:tileRect l="-100000" t="-100000"/>
            </a:gradFill>
            <a:ln w="12700" cap="flat" cmpd="sng" algn="ctr">
              <a:noFill/>
              <a:prstDash val="solid"/>
              <a:miter lim="800000"/>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kern="0" noProof="1">
                <a:solidFill>
                  <a:prstClr val="white"/>
                </a:solidFill>
                <a:latin typeface="Calibri" panose="020F0502020204030204"/>
              </a:endParaRPr>
            </a:p>
          </p:txBody>
        </p:sp>
      </p:grpSp>
      <p:grpSp>
        <p:nvGrpSpPr>
          <p:cNvPr id="72" name="Group 71">
            <a:extLst>
              <a:ext uri="{FF2B5EF4-FFF2-40B4-BE49-F238E27FC236}">
                <a16:creationId xmlns:a16="http://schemas.microsoft.com/office/drawing/2014/main" id="{DD288061-7429-477A-90D6-AC7E431886AD}"/>
              </a:ext>
            </a:extLst>
          </p:cNvPr>
          <p:cNvGrpSpPr/>
          <p:nvPr/>
        </p:nvGrpSpPr>
        <p:grpSpPr>
          <a:xfrm rot="10800000">
            <a:off x="693311" y="1940982"/>
            <a:ext cx="1770052" cy="773222"/>
            <a:chOff x="4910173" y="2856229"/>
            <a:chExt cx="2359818" cy="1592271"/>
          </a:xfrm>
        </p:grpSpPr>
        <p:sp>
          <p:nvSpPr>
            <p:cNvPr id="73" name="Freeform: Shape 72">
              <a:extLst>
                <a:ext uri="{FF2B5EF4-FFF2-40B4-BE49-F238E27FC236}">
                  <a16:creationId xmlns:a16="http://schemas.microsoft.com/office/drawing/2014/main" id="{7D5B93E6-38D7-482B-9D8A-4B54D747CE6D}"/>
                </a:ext>
              </a:extLst>
            </p:cNvPr>
            <p:cNvSpPr/>
            <p:nvPr/>
          </p:nvSpPr>
          <p:spPr>
            <a:xfrm>
              <a:off x="4910173" y="2856229"/>
              <a:ext cx="2359818" cy="435006"/>
            </a:xfrm>
            <a:custGeom>
              <a:avLst/>
              <a:gdLst>
                <a:gd name="connsiteX0" fmla="*/ 1179909 w 2359818"/>
                <a:gd name="connsiteY0" fmla="*/ 0 h 435006"/>
                <a:gd name="connsiteX1" fmla="*/ 2359818 w 2359818"/>
                <a:gd name="connsiteY1" fmla="*/ 217503 h 435006"/>
                <a:gd name="connsiteX2" fmla="*/ 2354912 w 2359818"/>
                <a:gd name="connsiteY2" fmla="*/ 235414 h 435006"/>
                <a:gd name="connsiteX3" fmla="*/ 2352909 w 2359818"/>
                <a:gd name="connsiteY3" fmla="*/ 240728 h 435006"/>
                <a:gd name="connsiteX4" fmla="*/ 2335846 w 2359818"/>
                <a:gd name="connsiteY4" fmla="*/ 261338 h 435006"/>
                <a:gd name="connsiteX5" fmla="*/ 1179909 w 2359818"/>
                <a:gd name="connsiteY5" fmla="*/ 435006 h 435006"/>
                <a:gd name="connsiteX6" fmla="*/ 23972 w 2359818"/>
                <a:gd name="connsiteY6" fmla="*/ 261338 h 435006"/>
                <a:gd name="connsiteX7" fmla="*/ 6913 w 2359818"/>
                <a:gd name="connsiteY7" fmla="*/ 240732 h 435006"/>
                <a:gd name="connsiteX8" fmla="*/ 4902 w 2359818"/>
                <a:gd name="connsiteY8" fmla="*/ 235395 h 435006"/>
                <a:gd name="connsiteX9" fmla="*/ 0 w 2359818"/>
                <a:gd name="connsiteY9" fmla="*/ 217503 h 435006"/>
                <a:gd name="connsiteX10" fmla="*/ 1179909 w 2359818"/>
                <a:gd name="connsiteY10"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9818" h="435006">
                  <a:moveTo>
                    <a:pt x="1179909" y="0"/>
                  </a:moveTo>
                  <a:cubicBezTo>
                    <a:pt x="1831555" y="0"/>
                    <a:pt x="2359818" y="97379"/>
                    <a:pt x="2359818" y="217503"/>
                  </a:cubicBezTo>
                  <a:lnTo>
                    <a:pt x="2354912" y="235414"/>
                  </a:lnTo>
                  <a:lnTo>
                    <a:pt x="2352909" y="240728"/>
                  </a:lnTo>
                  <a:lnTo>
                    <a:pt x="2335846" y="261338"/>
                  </a:lnTo>
                  <a:cubicBezTo>
                    <a:pt x="2225825" y="360450"/>
                    <a:pt x="1750099" y="435006"/>
                    <a:pt x="1179909" y="435006"/>
                  </a:cubicBezTo>
                  <a:cubicBezTo>
                    <a:pt x="609719" y="435006"/>
                    <a:pt x="133994" y="360450"/>
                    <a:pt x="23972" y="261338"/>
                  </a:cubicBezTo>
                  <a:lnTo>
                    <a:pt x="6913" y="240732"/>
                  </a:lnTo>
                  <a:lnTo>
                    <a:pt x="4902" y="235395"/>
                  </a:lnTo>
                  <a:lnTo>
                    <a:pt x="0" y="217503"/>
                  </a:lnTo>
                  <a:cubicBezTo>
                    <a:pt x="0" y="97379"/>
                    <a:pt x="528263" y="0"/>
                    <a:pt x="1179909" y="0"/>
                  </a:cubicBezTo>
                  <a:close/>
                </a:path>
              </a:pathLst>
            </a:custGeom>
            <a:gradFill flip="none" rotWithShape="1">
              <a:gsLst>
                <a:gs pos="0">
                  <a:srgbClr val="A2B969"/>
                </a:gs>
                <a:gs pos="78000">
                  <a:srgbClr val="A2B969">
                    <a:lumMod val="75000"/>
                  </a:srgbClr>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kern="0" noProof="1">
                <a:solidFill>
                  <a:prstClr val="white"/>
                </a:solidFill>
                <a:latin typeface="Calibri" panose="020F0502020204030204"/>
              </a:endParaRPr>
            </a:p>
          </p:txBody>
        </p:sp>
        <p:sp>
          <p:nvSpPr>
            <p:cNvPr id="74" name="Freeform: Shape 73">
              <a:extLst>
                <a:ext uri="{FF2B5EF4-FFF2-40B4-BE49-F238E27FC236}">
                  <a16:creationId xmlns:a16="http://schemas.microsoft.com/office/drawing/2014/main" id="{6CF9E6EE-6987-4787-9877-72AC78ECDC40}"/>
                </a:ext>
              </a:extLst>
            </p:cNvPr>
            <p:cNvSpPr/>
            <p:nvPr/>
          </p:nvSpPr>
          <p:spPr>
            <a:xfrm>
              <a:off x="4917084" y="3096957"/>
              <a:ext cx="2345997" cy="1351543"/>
            </a:xfrm>
            <a:custGeom>
              <a:avLst/>
              <a:gdLst>
                <a:gd name="connsiteX0" fmla="*/ 2345997 w 2345997"/>
                <a:gd name="connsiteY0" fmla="*/ 0 h 1351543"/>
                <a:gd name="connsiteX1" fmla="*/ 1950026 w 2345997"/>
                <a:gd name="connsiteY1" fmla="*/ 1050852 h 1351543"/>
                <a:gd name="connsiteX2" fmla="*/ 1900068 w 2345997"/>
                <a:gd name="connsiteY2" fmla="*/ 1183432 h 1351543"/>
                <a:gd name="connsiteX3" fmla="*/ 1895396 w 2345997"/>
                <a:gd name="connsiteY3" fmla="*/ 1188555 h 1351543"/>
                <a:gd name="connsiteX4" fmla="*/ 1172997 w 2345997"/>
                <a:gd name="connsiteY4" fmla="*/ 1351543 h 1351543"/>
                <a:gd name="connsiteX5" fmla="*/ 450598 w 2345997"/>
                <a:gd name="connsiteY5" fmla="*/ 1188555 h 1351543"/>
                <a:gd name="connsiteX6" fmla="*/ 445929 w 2345997"/>
                <a:gd name="connsiteY6" fmla="*/ 1183436 h 1351543"/>
                <a:gd name="connsiteX7" fmla="*/ 395970 w 2345997"/>
                <a:gd name="connsiteY7" fmla="*/ 1050850 h 1351543"/>
                <a:gd name="connsiteX8" fmla="*/ 0 w 2345997"/>
                <a:gd name="connsiteY8" fmla="*/ 4 h 1351543"/>
                <a:gd name="connsiteX9" fmla="*/ 17060 w 2345997"/>
                <a:gd name="connsiteY9" fmla="*/ 20610 h 1351543"/>
                <a:gd name="connsiteX10" fmla="*/ 1172997 w 2345997"/>
                <a:gd name="connsiteY10" fmla="*/ 194278 h 1351543"/>
                <a:gd name="connsiteX11" fmla="*/ 2328934 w 2345997"/>
                <a:gd name="connsiteY11" fmla="*/ 20610 h 13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5997" h="1351543">
                  <a:moveTo>
                    <a:pt x="2345997" y="0"/>
                  </a:moveTo>
                  <a:lnTo>
                    <a:pt x="1950026" y="1050852"/>
                  </a:lnTo>
                  <a:lnTo>
                    <a:pt x="1900068" y="1183432"/>
                  </a:lnTo>
                  <a:lnTo>
                    <a:pt x="1895396" y="1188555"/>
                  </a:lnTo>
                  <a:cubicBezTo>
                    <a:pt x="1776377" y="1284336"/>
                    <a:pt x="1497745" y="1351543"/>
                    <a:pt x="1172997" y="1351543"/>
                  </a:cubicBezTo>
                  <a:cubicBezTo>
                    <a:pt x="848249" y="1351543"/>
                    <a:pt x="569618" y="1284336"/>
                    <a:pt x="450598" y="1188555"/>
                  </a:cubicBezTo>
                  <a:lnTo>
                    <a:pt x="445929" y="1183436"/>
                  </a:lnTo>
                  <a:lnTo>
                    <a:pt x="395970" y="1050850"/>
                  </a:lnTo>
                  <a:lnTo>
                    <a:pt x="0" y="4"/>
                  </a:lnTo>
                  <a:lnTo>
                    <a:pt x="17060" y="20610"/>
                  </a:lnTo>
                  <a:cubicBezTo>
                    <a:pt x="127081" y="119722"/>
                    <a:pt x="602807" y="194278"/>
                    <a:pt x="1172997" y="194278"/>
                  </a:cubicBezTo>
                  <a:cubicBezTo>
                    <a:pt x="1743187" y="194278"/>
                    <a:pt x="2218913" y="119722"/>
                    <a:pt x="2328934" y="20610"/>
                  </a:cubicBezTo>
                  <a:close/>
                </a:path>
              </a:pathLst>
            </a:custGeom>
            <a:gradFill flip="none" rotWithShape="1">
              <a:gsLst>
                <a:gs pos="46000">
                  <a:srgbClr val="A2B969"/>
                </a:gs>
                <a:gs pos="78000">
                  <a:srgbClr val="A2B969">
                    <a:lumMod val="75000"/>
                  </a:srgbClr>
                </a:gs>
              </a:gsLst>
              <a:path path="circle">
                <a:fillToRect r="100000" b="100000"/>
              </a:path>
              <a:tileRect l="-100000" t="-100000"/>
            </a:gradFill>
            <a:ln w="12700" cap="flat" cmpd="sng" algn="ctr">
              <a:noFill/>
              <a:prstDash val="solid"/>
              <a:miter lim="800000"/>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1013" kern="0" noProof="1">
                <a:solidFill>
                  <a:prstClr val="white"/>
                </a:solidFill>
                <a:latin typeface="Calibri" panose="020F0502020204030204"/>
              </a:endParaRPr>
            </a:p>
          </p:txBody>
        </p:sp>
      </p:grpSp>
      <p:grpSp>
        <p:nvGrpSpPr>
          <p:cNvPr id="75" name="Group 74">
            <a:extLst>
              <a:ext uri="{FF2B5EF4-FFF2-40B4-BE49-F238E27FC236}">
                <a16:creationId xmlns:a16="http://schemas.microsoft.com/office/drawing/2014/main" id="{4BEB3B36-7908-47EF-9180-1221F07441CD}"/>
              </a:ext>
            </a:extLst>
          </p:cNvPr>
          <p:cNvGrpSpPr/>
          <p:nvPr/>
        </p:nvGrpSpPr>
        <p:grpSpPr>
          <a:xfrm rot="10800000">
            <a:off x="168432" y="2740677"/>
            <a:ext cx="2783447" cy="825480"/>
            <a:chOff x="4234648" y="1065321"/>
            <a:chExt cx="3710867" cy="1699888"/>
          </a:xfrm>
        </p:grpSpPr>
        <p:sp>
          <p:nvSpPr>
            <p:cNvPr id="76" name="Freeform: Shape 75">
              <a:extLst>
                <a:ext uri="{FF2B5EF4-FFF2-40B4-BE49-F238E27FC236}">
                  <a16:creationId xmlns:a16="http://schemas.microsoft.com/office/drawing/2014/main" id="{23CB5E76-E3CD-408B-B915-121B48F45179}"/>
                </a:ext>
              </a:extLst>
            </p:cNvPr>
            <p:cNvSpPr/>
            <p:nvPr/>
          </p:nvSpPr>
          <p:spPr>
            <a:xfrm>
              <a:off x="4234649" y="1285877"/>
              <a:ext cx="3710866" cy="1479332"/>
            </a:xfrm>
            <a:custGeom>
              <a:avLst/>
              <a:gdLst>
                <a:gd name="connsiteX0" fmla="*/ 0 w 3710866"/>
                <a:gd name="connsiteY0" fmla="*/ 0 h 1479331"/>
                <a:gd name="connsiteX1" fmla="*/ 1313 w 3710866"/>
                <a:gd name="connsiteY1" fmla="*/ 0 h 1479331"/>
                <a:gd name="connsiteX2" fmla="*/ 9578 w 3710866"/>
                <a:gd name="connsiteY2" fmla="*/ 19187 h 1479331"/>
                <a:gd name="connsiteX3" fmla="*/ 1855432 w 3710866"/>
                <a:gd name="connsiteY3" fmla="*/ 214452 h 1479331"/>
                <a:gd name="connsiteX4" fmla="*/ 3701286 w 3710866"/>
                <a:gd name="connsiteY4" fmla="*/ 19187 h 1479331"/>
                <a:gd name="connsiteX5" fmla="*/ 3709551 w 3710866"/>
                <a:gd name="connsiteY5" fmla="*/ 0 h 1479331"/>
                <a:gd name="connsiteX6" fmla="*/ 3710866 w 3710866"/>
                <a:gd name="connsiteY6" fmla="*/ 0 h 1479331"/>
                <a:gd name="connsiteX7" fmla="*/ 3338216 w 3710866"/>
                <a:gd name="connsiteY7" fmla="*/ 988961 h 1479331"/>
                <a:gd name="connsiteX8" fmla="*/ 3338216 w 3710866"/>
                <a:gd name="connsiteY8" fmla="*/ 988961 h 1479331"/>
                <a:gd name="connsiteX9" fmla="*/ 3248004 w 3710866"/>
                <a:gd name="connsiteY9" fmla="*/ 1228369 h 1479331"/>
                <a:gd name="connsiteX10" fmla="*/ 3184515 w 3710866"/>
                <a:gd name="connsiteY10" fmla="*/ 1264210 h 1479331"/>
                <a:gd name="connsiteX11" fmla="*/ 1855432 w 3710866"/>
                <a:gd name="connsiteY11" fmla="*/ 1479331 h 1479331"/>
                <a:gd name="connsiteX12" fmla="*/ 526349 w 3710866"/>
                <a:gd name="connsiteY12" fmla="*/ 1264210 h 1479331"/>
                <a:gd name="connsiteX13" fmla="*/ 462863 w 3710866"/>
                <a:gd name="connsiteY13" fmla="*/ 1228370 h 1479331"/>
                <a:gd name="connsiteX14" fmla="*/ 372651 w 3710866"/>
                <a:gd name="connsiteY14" fmla="*/ 988958 h 1479331"/>
                <a:gd name="connsiteX15" fmla="*/ 372650 w 3710866"/>
                <a:gd name="connsiteY15" fmla="*/ 988958 h 147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0866" h="1479331">
                  <a:moveTo>
                    <a:pt x="0" y="0"/>
                  </a:moveTo>
                  <a:lnTo>
                    <a:pt x="1313" y="0"/>
                  </a:lnTo>
                  <a:lnTo>
                    <a:pt x="9578" y="19187"/>
                  </a:lnTo>
                  <a:cubicBezTo>
                    <a:pt x="104595" y="128865"/>
                    <a:pt x="894751" y="214452"/>
                    <a:pt x="1855432" y="214452"/>
                  </a:cubicBezTo>
                  <a:cubicBezTo>
                    <a:pt x="2816114" y="214452"/>
                    <a:pt x="3606269" y="128865"/>
                    <a:pt x="3701286" y="19187"/>
                  </a:cubicBezTo>
                  <a:lnTo>
                    <a:pt x="3709551" y="0"/>
                  </a:lnTo>
                  <a:lnTo>
                    <a:pt x="3710866" y="0"/>
                  </a:lnTo>
                  <a:lnTo>
                    <a:pt x="3338216" y="988961"/>
                  </a:lnTo>
                  <a:lnTo>
                    <a:pt x="3338216" y="988961"/>
                  </a:lnTo>
                  <a:lnTo>
                    <a:pt x="3248004" y="1228369"/>
                  </a:lnTo>
                  <a:lnTo>
                    <a:pt x="3184515" y="1264210"/>
                  </a:lnTo>
                  <a:cubicBezTo>
                    <a:pt x="2928557" y="1392346"/>
                    <a:pt x="2429348" y="1479331"/>
                    <a:pt x="1855432" y="1479331"/>
                  </a:cubicBezTo>
                  <a:cubicBezTo>
                    <a:pt x="1281516" y="1479331"/>
                    <a:pt x="782308" y="1392346"/>
                    <a:pt x="526349" y="1264210"/>
                  </a:cubicBezTo>
                  <a:lnTo>
                    <a:pt x="462863" y="1228370"/>
                  </a:lnTo>
                  <a:lnTo>
                    <a:pt x="372651" y="988958"/>
                  </a:lnTo>
                  <a:lnTo>
                    <a:pt x="372650" y="988958"/>
                  </a:lnTo>
                  <a:close/>
                </a:path>
              </a:pathLst>
            </a:custGeom>
            <a:gradFill flip="none" rotWithShape="1">
              <a:gsLst>
                <a:gs pos="46000">
                  <a:srgbClr val="F7931F"/>
                </a:gs>
                <a:gs pos="78000">
                  <a:srgbClr val="F7931F">
                    <a:lumMod val="75000"/>
                  </a:srgbClr>
                </a:gs>
              </a:gsLst>
              <a:path path="circle">
                <a:fillToRect r="100000" b="100000"/>
              </a:path>
              <a:tileRect l="-100000" t="-100000"/>
            </a:gradFill>
            <a:ln w="12700" cap="flat" cmpd="sng" algn="ctr">
              <a:no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sp>
          <p:nvSpPr>
            <p:cNvPr id="77" name="Freeform: Shape 76">
              <a:extLst>
                <a:ext uri="{FF2B5EF4-FFF2-40B4-BE49-F238E27FC236}">
                  <a16:creationId xmlns:a16="http://schemas.microsoft.com/office/drawing/2014/main" id="{69280AFD-5714-48F6-91E1-4BBFA2B01C1C}"/>
                </a:ext>
              </a:extLst>
            </p:cNvPr>
            <p:cNvSpPr/>
            <p:nvPr/>
          </p:nvSpPr>
          <p:spPr>
            <a:xfrm>
              <a:off x="4234648" y="1065321"/>
              <a:ext cx="3710866" cy="435007"/>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2" y="435006"/>
                    <a:pt x="104596" y="349419"/>
                    <a:pt x="9579" y="239741"/>
                  </a:cubicBezTo>
                  <a:lnTo>
                    <a:pt x="1314" y="220554"/>
                  </a:lnTo>
                  <a:lnTo>
                    <a:pt x="0" y="217503"/>
                  </a:lnTo>
                  <a:cubicBezTo>
                    <a:pt x="0" y="97379"/>
                    <a:pt x="830706" y="0"/>
                    <a:pt x="1855433" y="0"/>
                  </a:cubicBezTo>
                  <a:close/>
                </a:path>
              </a:pathLst>
            </a:custGeom>
            <a:gradFill flip="none" rotWithShape="1">
              <a:gsLst>
                <a:gs pos="0">
                  <a:srgbClr val="F7931F"/>
                </a:gs>
                <a:gs pos="78000">
                  <a:srgbClr val="F7931F">
                    <a:lumMod val="50000"/>
                  </a:srgbClr>
                </a:gs>
              </a:gsLst>
              <a:path path="circle">
                <a:fillToRect l="100000" t="100000"/>
              </a:path>
              <a:tileRect r="-100000" b="-100000"/>
            </a:gradFill>
            <a:ln w="12700" cap="flat" cmpd="sng" algn="ctr">
              <a:no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grpSp>
      <p:sp>
        <p:nvSpPr>
          <p:cNvPr id="78" name="TextBox 77">
            <a:extLst>
              <a:ext uri="{FF2B5EF4-FFF2-40B4-BE49-F238E27FC236}">
                <a16:creationId xmlns:a16="http://schemas.microsoft.com/office/drawing/2014/main" id="{868F6822-8CCC-4596-99F4-C10116BEDA6B}"/>
              </a:ext>
            </a:extLst>
          </p:cNvPr>
          <p:cNvSpPr txBox="1"/>
          <p:nvPr/>
        </p:nvSpPr>
        <p:spPr>
          <a:xfrm>
            <a:off x="1129691" y="1440736"/>
            <a:ext cx="892401" cy="276999"/>
          </a:xfrm>
          <a:prstGeom prst="rect">
            <a:avLst/>
          </a:prstGeom>
          <a:noFill/>
        </p:spPr>
        <p:txBody>
          <a:bodyPr wrap="square" rtlCol="0">
            <a:spAutoFit/>
          </a:bodyPr>
          <a:lstStyle/>
          <a:p>
            <a:pPr algn="ctr"/>
            <a:r>
              <a:rPr lang="en-US" sz="600" b="1" dirty="0"/>
              <a:t>Aggregated Indicators </a:t>
            </a:r>
            <a:endParaRPr lang="en-ID" sz="600" b="1" dirty="0"/>
          </a:p>
        </p:txBody>
      </p:sp>
      <p:sp>
        <p:nvSpPr>
          <p:cNvPr id="79" name="TextBox 78">
            <a:extLst>
              <a:ext uri="{FF2B5EF4-FFF2-40B4-BE49-F238E27FC236}">
                <a16:creationId xmlns:a16="http://schemas.microsoft.com/office/drawing/2014/main" id="{0DD4BCF9-C458-4683-8B84-AB38697C2C7A}"/>
              </a:ext>
            </a:extLst>
          </p:cNvPr>
          <p:cNvSpPr txBox="1"/>
          <p:nvPr/>
        </p:nvSpPr>
        <p:spPr>
          <a:xfrm>
            <a:off x="722956" y="2122282"/>
            <a:ext cx="1710763" cy="415498"/>
          </a:xfrm>
          <a:prstGeom prst="rect">
            <a:avLst/>
          </a:prstGeom>
          <a:noFill/>
        </p:spPr>
        <p:txBody>
          <a:bodyPr wrap="square" rtlCol="0">
            <a:spAutoFit/>
          </a:bodyPr>
          <a:lstStyle/>
          <a:p>
            <a:pPr algn="ctr"/>
            <a:r>
              <a:rPr lang="en-US" sz="1050" b="1" dirty="0"/>
              <a:t>End-Use Efficiency Indicators</a:t>
            </a:r>
            <a:endParaRPr lang="en-ID" sz="1050" b="1" dirty="0"/>
          </a:p>
        </p:txBody>
      </p:sp>
      <p:sp>
        <p:nvSpPr>
          <p:cNvPr id="80" name="TextBox 79">
            <a:extLst>
              <a:ext uri="{FF2B5EF4-FFF2-40B4-BE49-F238E27FC236}">
                <a16:creationId xmlns:a16="http://schemas.microsoft.com/office/drawing/2014/main" id="{6247E556-F9BF-4541-B682-D42CE6A2A868}"/>
              </a:ext>
            </a:extLst>
          </p:cNvPr>
          <p:cNvSpPr txBox="1"/>
          <p:nvPr/>
        </p:nvSpPr>
        <p:spPr>
          <a:xfrm>
            <a:off x="409882" y="2964640"/>
            <a:ext cx="2347271" cy="461665"/>
          </a:xfrm>
          <a:prstGeom prst="rect">
            <a:avLst/>
          </a:prstGeom>
          <a:noFill/>
        </p:spPr>
        <p:txBody>
          <a:bodyPr wrap="square" rtlCol="0">
            <a:spAutoFit/>
          </a:bodyPr>
          <a:lstStyle/>
          <a:p>
            <a:pPr algn="ctr"/>
            <a:r>
              <a:rPr lang="en-US" sz="1200" b="1" dirty="0"/>
              <a:t>Process/Appliance Efficiency Indicators</a:t>
            </a:r>
            <a:endParaRPr lang="en-ID" sz="1200" b="1" dirty="0"/>
          </a:p>
        </p:txBody>
      </p:sp>
      <p:grpSp>
        <p:nvGrpSpPr>
          <p:cNvPr id="81" name="Group 80">
            <a:extLst>
              <a:ext uri="{FF2B5EF4-FFF2-40B4-BE49-F238E27FC236}">
                <a16:creationId xmlns:a16="http://schemas.microsoft.com/office/drawing/2014/main" id="{5A4D398A-30A8-4953-A36E-6F11A060BBA0}"/>
              </a:ext>
            </a:extLst>
          </p:cNvPr>
          <p:cNvGrpSpPr/>
          <p:nvPr/>
        </p:nvGrpSpPr>
        <p:grpSpPr>
          <a:xfrm rot="10800000">
            <a:off x="2950128" y="3423504"/>
            <a:ext cx="1071982" cy="66224"/>
            <a:chOff x="3363295" y="2057938"/>
            <a:chExt cx="1905745" cy="117731"/>
          </a:xfrm>
        </p:grpSpPr>
        <p:sp>
          <p:nvSpPr>
            <p:cNvPr id="82" name="Oval 81">
              <a:extLst>
                <a:ext uri="{FF2B5EF4-FFF2-40B4-BE49-F238E27FC236}">
                  <a16:creationId xmlns:a16="http://schemas.microsoft.com/office/drawing/2014/main" id="{551D1C49-76A9-4828-A183-05A438211FB1}"/>
                </a:ext>
              </a:extLst>
            </p:cNvPr>
            <p:cNvSpPr/>
            <p:nvPr/>
          </p:nvSpPr>
          <p:spPr>
            <a:xfrm>
              <a:off x="3363295" y="2057938"/>
              <a:ext cx="117731" cy="117731"/>
            </a:xfrm>
            <a:prstGeom prst="ellipse">
              <a:avLst/>
            </a:prstGeom>
            <a:noFill/>
            <a:ln w="12700" cap="flat" cmpd="sng" algn="ctr">
              <a:solidFill>
                <a:srgbClr val="F7931F"/>
              </a:solid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cxnSp>
          <p:nvCxnSpPr>
            <p:cNvPr id="83" name="Straight Arrow Connector 82">
              <a:extLst>
                <a:ext uri="{FF2B5EF4-FFF2-40B4-BE49-F238E27FC236}">
                  <a16:creationId xmlns:a16="http://schemas.microsoft.com/office/drawing/2014/main" id="{E753345B-9DBF-4018-B845-9E9FE0C1AB1E}"/>
                </a:ext>
              </a:extLst>
            </p:cNvPr>
            <p:cNvCxnSpPr>
              <a:stCxn id="82" idx="6"/>
              <a:endCxn id="84" idx="2"/>
            </p:cNvCxnSpPr>
            <p:nvPr/>
          </p:nvCxnSpPr>
          <p:spPr>
            <a:xfrm>
              <a:off x="3481026" y="2116804"/>
              <a:ext cx="1670283" cy="0"/>
            </a:xfrm>
            <a:prstGeom prst="straightConnector1">
              <a:avLst/>
            </a:prstGeom>
            <a:noFill/>
            <a:ln w="12700" cap="flat" cmpd="sng" algn="ctr">
              <a:solidFill>
                <a:srgbClr val="F7931F">
                  <a:lumMod val="50000"/>
                </a:srgbClr>
              </a:solidFill>
              <a:prstDash val="solid"/>
              <a:miter lim="800000"/>
              <a:headEnd type="none" w="med" len="med"/>
              <a:tailEnd type="none" w="med" len="med"/>
            </a:ln>
            <a:effectLst/>
          </p:spPr>
        </p:cxnSp>
        <p:sp>
          <p:nvSpPr>
            <p:cNvPr id="84" name="Oval 83">
              <a:extLst>
                <a:ext uri="{FF2B5EF4-FFF2-40B4-BE49-F238E27FC236}">
                  <a16:creationId xmlns:a16="http://schemas.microsoft.com/office/drawing/2014/main" id="{2AE72D80-F2A3-43F2-9660-C8488ED8700E}"/>
                </a:ext>
              </a:extLst>
            </p:cNvPr>
            <p:cNvSpPr/>
            <p:nvPr/>
          </p:nvSpPr>
          <p:spPr>
            <a:xfrm>
              <a:off x="5151309" y="2057938"/>
              <a:ext cx="117731" cy="117731"/>
            </a:xfrm>
            <a:prstGeom prst="ellipse">
              <a:avLst/>
            </a:prstGeom>
            <a:solidFill>
              <a:srgbClr val="F7931F">
                <a:lumMod val="75000"/>
              </a:srgbClr>
            </a:solidFill>
            <a:ln w="12700" cap="flat" cmpd="sng" algn="ctr">
              <a:solidFill>
                <a:srgbClr val="F7931F">
                  <a:lumMod val="75000"/>
                </a:srgbClr>
              </a:solid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grpSp>
      <p:grpSp>
        <p:nvGrpSpPr>
          <p:cNvPr id="85" name="Group 84">
            <a:extLst>
              <a:ext uri="{FF2B5EF4-FFF2-40B4-BE49-F238E27FC236}">
                <a16:creationId xmlns:a16="http://schemas.microsoft.com/office/drawing/2014/main" id="{B59B285A-8823-49DB-85A4-40EA83CC8448}"/>
              </a:ext>
            </a:extLst>
          </p:cNvPr>
          <p:cNvGrpSpPr/>
          <p:nvPr/>
        </p:nvGrpSpPr>
        <p:grpSpPr>
          <a:xfrm rot="10800000">
            <a:off x="2445387" y="2568280"/>
            <a:ext cx="1254433" cy="66224"/>
            <a:chOff x="3363295" y="2057938"/>
            <a:chExt cx="2230102" cy="117731"/>
          </a:xfrm>
        </p:grpSpPr>
        <p:sp>
          <p:nvSpPr>
            <p:cNvPr id="86" name="Oval 85">
              <a:extLst>
                <a:ext uri="{FF2B5EF4-FFF2-40B4-BE49-F238E27FC236}">
                  <a16:creationId xmlns:a16="http://schemas.microsoft.com/office/drawing/2014/main" id="{E7359A45-CF91-4954-A133-9CE95A6AAC6E}"/>
                </a:ext>
              </a:extLst>
            </p:cNvPr>
            <p:cNvSpPr/>
            <p:nvPr/>
          </p:nvSpPr>
          <p:spPr>
            <a:xfrm>
              <a:off x="3363295" y="2057938"/>
              <a:ext cx="117731" cy="117731"/>
            </a:xfrm>
            <a:prstGeom prst="ellipse">
              <a:avLst/>
            </a:prstGeom>
            <a:noFill/>
            <a:ln w="12700" cap="flat" cmpd="sng" algn="ctr">
              <a:solidFill>
                <a:srgbClr val="A2B969"/>
              </a:solid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cxnSp>
          <p:nvCxnSpPr>
            <p:cNvPr id="87" name="Straight Arrow Connector 86">
              <a:extLst>
                <a:ext uri="{FF2B5EF4-FFF2-40B4-BE49-F238E27FC236}">
                  <a16:creationId xmlns:a16="http://schemas.microsoft.com/office/drawing/2014/main" id="{D00269CD-B838-488B-91FD-7EDCBFE44C4B}"/>
                </a:ext>
              </a:extLst>
            </p:cNvPr>
            <p:cNvCxnSpPr>
              <a:stCxn id="86" idx="6"/>
              <a:endCxn id="88" idx="2"/>
            </p:cNvCxnSpPr>
            <p:nvPr/>
          </p:nvCxnSpPr>
          <p:spPr>
            <a:xfrm>
              <a:off x="3481026" y="2116804"/>
              <a:ext cx="1994640" cy="0"/>
            </a:xfrm>
            <a:prstGeom prst="straightConnector1">
              <a:avLst/>
            </a:prstGeom>
            <a:noFill/>
            <a:ln w="12700" cap="flat" cmpd="sng" algn="ctr">
              <a:solidFill>
                <a:srgbClr val="A2B969">
                  <a:lumMod val="50000"/>
                </a:srgbClr>
              </a:solidFill>
              <a:prstDash val="solid"/>
              <a:miter lim="800000"/>
              <a:headEnd type="none" w="med" len="med"/>
              <a:tailEnd type="none" w="med" len="med"/>
            </a:ln>
            <a:effectLst/>
          </p:spPr>
        </p:cxnSp>
        <p:sp>
          <p:nvSpPr>
            <p:cNvPr id="88" name="Oval 87">
              <a:extLst>
                <a:ext uri="{FF2B5EF4-FFF2-40B4-BE49-F238E27FC236}">
                  <a16:creationId xmlns:a16="http://schemas.microsoft.com/office/drawing/2014/main" id="{2EC47407-9F47-4BBA-90C4-938D304523D2}"/>
                </a:ext>
              </a:extLst>
            </p:cNvPr>
            <p:cNvSpPr/>
            <p:nvPr/>
          </p:nvSpPr>
          <p:spPr>
            <a:xfrm>
              <a:off x="5475666" y="2057938"/>
              <a:ext cx="117731" cy="117731"/>
            </a:xfrm>
            <a:prstGeom prst="ellipse">
              <a:avLst/>
            </a:prstGeom>
            <a:solidFill>
              <a:srgbClr val="A2B969">
                <a:lumMod val="75000"/>
              </a:srgbClr>
            </a:solidFill>
            <a:ln w="12700" cap="flat" cmpd="sng" algn="ctr">
              <a:no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grpSp>
      <p:grpSp>
        <p:nvGrpSpPr>
          <p:cNvPr id="89" name="Group 88">
            <a:extLst>
              <a:ext uri="{FF2B5EF4-FFF2-40B4-BE49-F238E27FC236}">
                <a16:creationId xmlns:a16="http://schemas.microsoft.com/office/drawing/2014/main" id="{D948D9BE-59E9-45DD-833A-0B76F71D77BE}"/>
              </a:ext>
            </a:extLst>
          </p:cNvPr>
          <p:cNvGrpSpPr/>
          <p:nvPr/>
        </p:nvGrpSpPr>
        <p:grpSpPr>
          <a:xfrm rot="10800000">
            <a:off x="1967068" y="1746168"/>
            <a:ext cx="1490177" cy="66224"/>
            <a:chOff x="3363295" y="2057938"/>
            <a:chExt cx="2649202" cy="117731"/>
          </a:xfrm>
        </p:grpSpPr>
        <p:sp>
          <p:nvSpPr>
            <p:cNvPr id="90" name="Oval 89">
              <a:extLst>
                <a:ext uri="{FF2B5EF4-FFF2-40B4-BE49-F238E27FC236}">
                  <a16:creationId xmlns:a16="http://schemas.microsoft.com/office/drawing/2014/main" id="{8C5B76F3-C8CC-4753-A299-32191CC9658B}"/>
                </a:ext>
              </a:extLst>
            </p:cNvPr>
            <p:cNvSpPr/>
            <p:nvPr/>
          </p:nvSpPr>
          <p:spPr>
            <a:xfrm>
              <a:off x="3363295" y="2057938"/>
              <a:ext cx="117731" cy="117731"/>
            </a:xfrm>
            <a:prstGeom prst="ellipse">
              <a:avLst/>
            </a:prstGeom>
            <a:noFill/>
            <a:ln w="12700" cap="flat" cmpd="sng" algn="ctr">
              <a:solidFill>
                <a:srgbClr val="063951">
                  <a:lumMod val="75000"/>
                  <a:lumOff val="25000"/>
                </a:srgbClr>
              </a:solid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cxnSp>
          <p:nvCxnSpPr>
            <p:cNvPr id="91" name="Straight Arrow Connector 90">
              <a:extLst>
                <a:ext uri="{FF2B5EF4-FFF2-40B4-BE49-F238E27FC236}">
                  <a16:creationId xmlns:a16="http://schemas.microsoft.com/office/drawing/2014/main" id="{27B0F3CE-A0B9-4DD5-AB91-846563622030}"/>
                </a:ext>
              </a:extLst>
            </p:cNvPr>
            <p:cNvCxnSpPr>
              <a:stCxn id="90" idx="6"/>
              <a:endCxn id="92" idx="2"/>
            </p:cNvCxnSpPr>
            <p:nvPr/>
          </p:nvCxnSpPr>
          <p:spPr>
            <a:xfrm>
              <a:off x="3481026" y="2116804"/>
              <a:ext cx="2413740" cy="0"/>
            </a:xfrm>
            <a:prstGeom prst="straightConnector1">
              <a:avLst/>
            </a:prstGeom>
            <a:noFill/>
            <a:ln w="12700" cap="flat" cmpd="sng" algn="ctr">
              <a:solidFill>
                <a:srgbClr val="063951">
                  <a:lumMod val="90000"/>
                  <a:lumOff val="10000"/>
                </a:srgbClr>
              </a:solidFill>
              <a:prstDash val="solid"/>
              <a:miter lim="800000"/>
              <a:headEnd type="none" w="med" len="med"/>
              <a:tailEnd type="none" w="med" len="med"/>
            </a:ln>
            <a:effectLst/>
          </p:spPr>
        </p:cxnSp>
        <p:sp>
          <p:nvSpPr>
            <p:cNvPr id="92" name="Oval 91">
              <a:extLst>
                <a:ext uri="{FF2B5EF4-FFF2-40B4-BE49-F238E27FC236}">
                  <a16:creationId xmlns:a16="http://schemas.microsoft.com/office/drawing/2014/main" id="{326EBAEB-6E2C-4EBE-9191-204D2683527F}"/>
                </a:ext>
              </a:extLst>
            </p:cNvPr>
            <p:cNvSpPr/>
            <p:nvPr/>
          </p:nvSpPr>
          <p:spPr>
            <a:xfrm>
              <a:off x="5894766" y="2057938"/>
              <a:ext cx="117731" cy="117731"/>
            </a:xfrm>
            <a:prstGeom prst="ellipse">
              <a:avLst/>
            </a:prstGeom>
            <a:solidFill>
              <a:srgbClr val="063951">
                <a:lumMod val="90000"/>
                <a:lumOff val="10000"/>
              </a:srgbClr>
            </a:solidFill>
            <a:ln w="12700" cap="flat" cmpd="sng" algn="ctr">
              <a:noFill/>
              <a:prstDash val="solid"/>
              <a:miter lim="800000"/>
            </a:ln>
            <a:effectLst/>
          </p:spPr>
          <p:txBody>
            <a:bodyPr rtlCol="0" anchor="ctr"/>
            <a:lstStyle/>
            <a:p>
              <a:pPr algn="ctr" defTabSz="685800">
                <a:defRPr/>
              </a:pPr>
              <a:endParaRPr lang="en-US" sz="1013" kern="0" noProof="1">
                <a:solidFill>
                  <a:prstClr val="white"/>
                </a:solidFill>
                <a:latin typeface="Calibri" panose="020F0502020204030204"/>
              </a:endParaRPr>
            </a:p>
          </p:txBody>
        </p:sp>
      </p:grpSp>
      <p:sp>
        <p:nvSpPr>
          <p:cNvPr id="93" name="Rectangle: Rounded Corners 92">
            <a:extLst>
              <a:ext uri="{FF2B5EF4-FFF2-40B4-BE49-F238E27FC236}">
                <a16:creationId xmlns:a16="http://schemas.microsoft.com/office/drawing/2014/main" id="{945D2CE8-E4E6-4071-9EFA-E7ADC56760FF}"/>
              </a:ext>
            </a:extLst>
          </p:cNvPr>
          <p:cNvSpPr/>
          <p:nvPr/>
        </p:nvSpPr>
        <p:spPr>
          <a:xfrm>
            <a:off x="3185276" y="4112602"/>
            <a:ext cx="1101265" cy="743729"/>
          </a:xfrm>
          <a:prstGeom prst="roundRect">
            <a:avLst>
              <a:gd name="adj" fmla="val 50000"/>
            </a:avLst>
          </a:prstGeom>
          <a:solidFill>
            <a:srgbClr val="F7931F">
              <a:alpha val="15000"/>
            </a:srgbClr>
          </a:solidFill>
          <a:ln w="9525" cap="flat" cmpd="sng" algn="ctr">
            <a:solidFill>
              <a:srgbClr val="F7931F"/>
            </a:solidFill>
            <a:prstDash val="solid"/>
            <a:miter lim="800000"/>
          </a:ln>
          <a:effectLst/>
        </p:spPr>
        <p:txBody>
          <a:bodyPr rtlCol="0" anchor="ctr"/>
          <a:lstStyle/>
          <a:p>
            <a:pPr lvl="0" algn="ctr"/>
            <a:r>
              <a:rPr lang="en-US" sz="900" b="1" kern="0" dirty="0">
                <a:solidFill>
                  <a:srgbClr val="F7931F">
                    <a:lumMod val="75000"/>
                  </a:srgbClr>
                </a:solidFill>
                <a:latin typeface="Calibri" panose="020F0502020204030204"/>
              </a:rPr>
              <a:t>Confidentiality</a:t>
            </a:r>
          </a:p>
        </p:txBody>
      </p:sp>
      <p:sp>
        <p:nvSpPr>
          <p:cNvPr id="94" name="Rectangle: Rounded Corners 93">
            <a:extLst>
              <a:ext uri="{FF2B5EF4-FFF2-40B4-BE49-F238E27FC236}">
                <a16:creationId xmlns:a16="http://schemas.microsoft.com/office/drawing/2014/main" id="{430FEEFA-6070-4613-9B1B-08735EFD8FFD}"/>
              </a:ext>
            </a:extLst>
          </p:cNvPr>
          <p:cNvSpPr/>
          <p:nvPr/>
        </p:nvSpPr>
        <p:spPr>
          <a:xfrm>
            <a:off x="4317348" y="4104119"/>
            <a:ext cx="1101265" cy="743729"/>
          </a:xfrm>
          <a:prstGeom prst="roundRect">
            <a:avLst>
              <a:gd name="adj" fmla="val 50000"/>
            </a:avLst>
          </a:prstGeom>
          <a:solidFill>
            <a:srgbClr val="C13018">
              <a:alpha val="15000"/>
            </a:srgbClr>
          </a:solidFill>
          <a:ln w="9525" cap="flat" cmpd="sng" algn="ctr">
            <a:solidFill>
              <a:srgbClr val="C13018"/>
            </a:solidFill>
            <a:prstDash val="solid"/>
            <a:miter lim="800000"/>
          </a:ln>
          <a:effectLst/>
        </p:spPr>
        <p:txBody>
          <a:bodyPr rtlCol="0" anchor="ctr"/>
          <a:lstStyle/>
          <a:p>
            <a:pPr lvl="0" algn="ctr"/>
            <a:r>
              <a:rPr lang="pt-BR" sz="900" b="1" kern="0" dirty="0">
                <a:solidFill>
                  <a:srgbClr val="C13018"/>
                </a:solidFill>
                <a:latin typeface="Calibri" panose="020F0502020204030204"/>
              </a:rPr>
              <a:t>Data umumnya pada level agregat</a:t>
            </a:r>
          </a:p>
        </p:txBody>
      </p:sp>
      <p:sp>
        <p:nvSpPr>
          <p:cNvPr id="95" name="Rectangle: Rounded Corners 94">
            <a:extLst>
              <a:ext uri="{FF2B5EF4-FFF2-40B4-BE49-F238E27FC236}">
                <a16:creationId xmlns:a16="http://schemas.microsoft.com/office/drawing/2014/main" id="{CF55AED4-3AA6-49F0-A7FB-EB0D5B5CA284}"/>
              </a:ext>
            </a:extLst>
          </p:cNvPr>
          <p:cNvSpPr/>
          <p:nvPr/>
        </p:nvSpPr>
        <p:spPr>
          <a:xfrm>
            <a:off x="5449419" y="4104120"/>
            <a:ext cx="1101265" cy="743725"/>
          </a:xfrm>
          <a:prstGeom prst="roundRect">
            <a:avLst>
              <a:gd name="adj" fmla="val 50000"/>
            </a:avLst>
          </a:prstGeom>
          <a:solidFill>
            <a:srgbClr val="A2B969">
              <a:alpha val="15000"/>
            </a:srgbClr>
          </a:solidFill>
          <a:ln w="9525" cap="flat" cmpd="sng" algn="ctr">
            <a:solidFill>
              <a:srgbClr val="A2B969"/>
            </a:solidFill>
            <a:prstDash val="solid"/>
            <a:miter lim="800000"/>
          </a:ln>
          <a:effectLst/>
        </p:spPr>
        <p:txBody>
          <a:bodyPr rtlCol="0" anchor="ctr"/>
          <a:lstStyle/>
          <a:p>
            <a:pPr lvl="0" algn="ctr"/>
            <a:r>
              <a:rPr lang="en-US" sz="900" b="1" kern="0" dirty="0">
                <a:solidFill>
                  <a:srgbClr val="A2B969">
                    <a:lumMod val="50000"/>
                  </a:srgbClr>
                </a:solidFill>
                <a:latin typeface="Calibri" panose="020F0502020204030204"/>
              </a:rPr>
              <a:t>Data </a:t>
            </a:r>
            <a:r>
              <a:rPr lang="en-US" sz="900" b="1" kern="0" dirty="0" err="1">
                <a:solidFill>
                  <a:srgbClr val="A2B969">
                    <a:lumMod val="50000"/>
                  </a:srgbClr>
                </a:solidFill>
                <a:latin typeface="Calibri" panose="020F0502020204030204"/>
              </a:rPr>
              <a:t>tidak</a:t>
            </a:r>
            <a:r>
              <a:rPr lang="en-US" sz="900" b="1" kern="0" dirty="0">
                <a:solidFill>
                  <a:srgbClr val="A2B969">
                    <a:lumMod val="50000"/>
                  </a:srgbClr>
                </a:solidFill>
                <a:latin typeface="Calibri" panose="020F0502020204030204"/>
              </a:rPr>
              <a:t> </a:t>
            </a:r>
            <a:r>
              <a:rPr lang="en-US" sz="900" b="1" kern="0" dirty="0" err="1">
                <a:solidFill>
                  <a:srgbClr val="A2B969">
                    <a:lumMod val="50000"/>
                  </a:srgbClr>
                </a:solidFill>
                <a:latin typeface="Calibri" panose="020F0502020204030204"/>
              </a:rPr>
              <a:t>kontinu</a:t>
            </a:r>
            <a:endParaRPr lang="en-US" sz="900" b="1" kern="0" dirty="0">
              <a:solidFill>
                <a:srgbClr val="A2B969">
                  <a:lumMod val="50000"/>
                </a:srgbClr>
              </a:solidFill>
              <a:latin typeface="Calibri" panose="020F0502020204030204"/>
            </a:endParaRPr>
          </a:p>
        </p:txBody>
      </p:sp>
      <p:sp>
        <p:nvSpPr>
          <p:cNvPr id="96" name="TextBox 95">
            <a:extLst>
              <a:ext uri="{FF2B5EF4-FFF2-40B4-BE49-F238E27FC236}">
                <a16:creationId xmlns:a16="http://schemas.microsoft.com/office/drawing/2014/main" id="{08668E91-C0E0-4F86-8009-F1686378307B}"/>
              </a:ext>
            </a:extLst>
          </p:cNvPr>
          <p:cNvSpPr txBox="1"/>
          <p:nvPr/>
        </p:nvSpPr>
        <p:spPr>
          <a:xfrm>
            <a:off x="2126496" y="4123140"/>
            <a:ext cx="889856" cy="646331"/>
          </a:xfrm>
          <a:prstGeom prst="rect">
            <a:avLst/>
          </a:prstGeom>
          <a:noFill/>
        </p:spPr>
        <p:txBody>
          <a:bodyPr wrap="square" lIns="0" rIns="0" rtlCol="0" anchor="b">
            <a:spAutoFit/>
          </a:bodyPr>
          <a:lstStyle/>
          <a:p>
            <a:pPr algn="ctr"/>
            <a:r>
              <a:rPr lang="en-US" sz="900" b="1" noProof="1">
                <a:solidFill>
                  <a:srgbClr val="0070C0"/>
                </a:solidFill>
                <a:latin typeface="Calibri" panose="020F0502020204030204"/>
              </a:rPr>
              <a:t>Response dari pemilik data dan/atau object survey</a:t>
            </a:r>
          </a:p>
        </p:txBody>
      </p:sp>
      <p:sp>
        <p:nvSpPr>
          <p:cNvPr id="97" name="Rectangle: Rounded Corners 96">
            <a:extLst>
              <a:ext uri="{FF2B5EF4-FFF2-40B4-BE49-F238E27FC236}">
                <a16:creationId xmlns:a16="http://schemas.microsoft.com/office/drawing/2014/main" id="{9EF164EB-8230-4986-8862-9D67F41B3A4D}"/>
              </a:ext>
            </a:extLst>
          </p:cNvPr>
          <p:cNvSpPr/>
          <p:nvPr/>
        </p:nvSpPr>
        <p:spPr>
          <a:xfrm>
            <a:off x="2053204" y="4104120"/>
            <a:ext cx="1101265" cy="743729"/>
          </a:xfrm>
          <a:prstGeom prst="roundRect">
            <a:avLst>
              <a:gd name="adj" fmla="val 50000"/>
            </a:avLst>
          </a:prstGeom>
          <a:solidFill>
            <a:srgbClr val="4CC1EF">
              <a:alpha val="15000"/>
            </a:srgbClr>
          </a:solidFill>
          <a:ln w="9525" cap="flat" cmpd="sng" algn="ctr">
            <a:solidFill>
              <a:srgbClr val="4CC1EF"/>
            </a:solidFill>
            <a:prstDash val="solid"/>
            <a:miter lim="800000"/>
          </a:ln>
          <a:effectLst/>
        </p:spPr>
        <p:txBody>
          <a:bodyPr rtlCol="0" anchor="ctr"/>
          <a:lstStyle/>
          <a:p>
            <a:pPr algn="ctr" defTabSz="685800">
              <a:defRPr/>
            </a:pPr>
            <a:endParaRPr lang="en-US" sz="1350" b="1" kern="0" dirty="0">
              <a:solidFill>
                <a:srgbClr val="063951"/>
              </a:solidFill>
              <a:latin typeface="Calibri" panose="020F0502020204030204"/>
            </a:endParaRPr>
          </a:p>
        </p:txBody>
      </p:sp>
      <p:sp>
        <p:nvSpPr>
          <p:cNvPr id="98" name="Rectangle: Rounded Corners 97">
            <a:extLst>
              <a:ext uri="{FF2B5EF4-FFF2-40B4-BE49-F238E27FC236}">
                <a16:creationId xmlns:a16="http://schemas.microsoft.com/office/drawing/2014/main" id="{29CB694E-803C-4886-9B31-F39613ECA8E7}"/>
              </a:ext>
            </a:extLst>
          </p:cNvPr>
          <p:cNvSpPr/>
          <p:nvPr/>
        </p:nvSpPr>
        <p:spPr>
          <a:xfrm>
            <a:off x="7721658" y="4112602"/>
            <a:ext cx="1101265" cy="735239"/>
          </a:xfrm>
          <a:prstGeom prst="roundRect">
            <a:avLst>
              <a:gd name="adj" fmla="val 50000"/>
            </a:avLst>
          </a:prstGeom>
          <a:solidFill>
            <a:srgbClr val="7030A0">
              <a:alpha val="15000"/>
            </a:srgbClr>
          </a:solidFill>
          <a:ln w="9525" cap="flat" cmpd="sng" algn="ctr">
            <a:solidFill>
              <a:srgbClr val="6600CC"/>
            </a:solidFill>
            <a:prstDash val="solid"/>
            <a:miter lim="800000"/>
          </a:ln>
          <a:effectLst/>
        </p:spPr>
        <p:txBody>
          <a:bodyPr rtlCol="0" anchor="ctr"/>
          <a:lstStyle/>
          <a:p>
            <a:pPr lvl="0" algn="ctr"/>
            <a:r>
              <a:rPr lang="en-US" sz="900" b="1" kern="0" dirty="0" err="1">
                <a:solidFill>
                  <a:srgbClr val="7030A0"/>
                </a:solidFill>
                <a:latin typeface="Calibri" panose="020F0502020204030204"/>
              </a:rPr>
              <a:t>Validitas</a:t>
            </a:r>
            <a:r>
              <a:rPr lang="en-US" sz="900" b="1" kern="0" dirty="0">
                <a:solidFill>
                  <a:srgbClr val="7030A0"/>
                </a:solidFill>
                <a:latin typeface="Calibri" panose="020F0502020204030204"/>
              </a:rPr>
              <a:t> dan </a:t>
            </a:r>
            <a:r>
              <a:rPr lang="en-US" sz="900" b="1" kern="0" dirty="0" err="1">
                <a:solidFill>
                  <a:srgbClr val="7030A0"/>
                </a:solidFill>
                <a:latin typeface="Calibri" panose="020F0502020204030204"/>
              </a:rPr>
              <a:t>Reliabilitas</a:t>
            </a:r>
            <a:r>
              <a:rPr lang="en-US" sz="900" b="1" kern="0" dirty="0">
                <a:solidFill>
                  <a:srgbClr val="7030A0"/>
                </a:solidFill>
                <a:latin typeface="Calibri" panose="020F0502020204030204"/>
              </a:rPr>
              <a:t> Data</a:t>
            </a:r>
          </a:p>
        </p:txBody>
      </p:sp>
      <p:sp>
        <p:nvSpPr>
          <p:cNvPr id="99" name="Arrow: Striped Right 98">
            <a:extLst>
              <a:ext uri="{FF2B5EF4-FFF2-40B4-BE49-F238E27FC236}">
                <a16:creationId xmlns:a16="http://schemas.microsoft.com/office/drawing/2014/main" id="{947B6879-2E16-430F-BE16-4291FC160999}"/>
              </a:ext>
            </a:extLst>
          </p:cNvPr>
          <p:cNvSpPr/>
          <p:nvPr/>
        </p:nvSpPr>
        <p:spPr>
          <a:xfrm>
            <a:off x="1683937" y="4362074"/>
            <a:ext cx="291524" cy="219364"/>
          </a:xfrm>
          <a:prstGeom prst="strip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cxnSp>
        <p:nvCxnSpPr>
          <p:cNvPr id="100" name="Straight Connector 99">
            <a:extLst>
              <a:ext uri="{FF2B5EF4-FFF2-40B4-BE49-F238E27FC236}">
                <a16:creationId xmlns:a16="http://schemas.microsoft.com/office/drawing/2014/main" id="{F3AC8B92-5AA2-4520-8B1D-464F99D7322C}"/>
              </a:ext>
            </a:extLst>
          </p:cNvPr>
          <p:cNvCxnSpPr/>
          <p:nvPr/>
        </p:nvCxnSpPr>
        <p:spPr>
          <a:xfrm>
            <a:off x="285848" y="3999550"/>
            <a:ext cx="8288634"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0B9F999-46B5-4DDC-AA75-F397F3E1A483}"/>
              </a:ext>
            </a:extLst>
          </p:cNvPr>
          <p:cNvCxnSpPr>
            <a:cxnSpLocks/>
          </p:cNvCxnSpPr>
          <p:nvPr/>
        </p:nvCxnSpPr>
        <p:spPr>
          <a:xfrm>
            <a:off x="5067701" y="591914"/>
            <a:ext cx="0" cy="3407636"/>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F30FAB5-0A50-4393-AC77-32E32186A5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6741" y="546153"/>
            <a:ext cx="486282" cy="486282"/>
          </a:xfrm>
          <a:prstGeom prst="rect">
            <a:avLst/>
          </a:prstGeom>
        </p:spPr>
      </p:pic>
      <p:pic>
        <p:nvPicPr>
          <p:cNvPr id="26" name="Picture 25">
            <a:extLst>
              <a:ext uri="{FF2B5EF4-FFF2-40B4-BE49-F238E27FC236}">
                <a16:creationId xmlns:a16="http://schemas.microsoft.com/office/drawing/2014/main" id="{BD75BFB2-5EA5-4F45-8551-E7C755F73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6546" y="521801"/>
            <a:ext cx="473121" cy="473121"/>
          </a:xfrm>
          <a:prstGeom prst="rect">
            <a:avLst/>
          </a:prstGeom>
        </p:spPr>
      </p:pic>
      <p:sp>
        <p:nvSpPr>
          <p:cNvPr id="103" name="Equals 102">
            <a:extLst>
              <a:ext uri="{FF2B5EF4-FFF2-40B4-BE49-F238E27FC236}">
                <a16:creationId xmlns:a16="http://schemas.microsoft.com/office/drawing/2014/main" id="{41F36B24-B17C-4973-95DC-E6F936FAB1F6}"/>
              </a:ext>
            </a:extLst>
          </p:cNvPr>
          <p:cNvSpPr/>
          <p:nvPr/>
        </p:nvSpPr>
        <p:spPr>
          <a:xfrm>
            <a:off x="-1458227" y="411394"/>
            <a:ext cx="11904044" cy="69917"/>
          </a:xfrm>
          <a:prstGeom prst="mathEqual">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1"/>
              </a:solidFill>
            </a:endParaRPr>
          </a:p>
        </p:txBody>
      </p:sp>
      <p:sp>
        <p:nvSpPr>
          <p:cNvPr id="104" name="Rectangle: Rounded Corners 103">
            <a:extLst>
              <a:ext uri="{FF2B5EF4-FFF2-40B4-BE49-F238E27FC236}">
                <a16:creationId xmlns:a16="http://schemas.microsoft.com/office/drawing/2014/main" id="{57D982C0-2300-42E9-9771-8D6C05A3896B}"/>
              </a:ext>
            </a:extLst>
          </p:cNvPr>
          <p:cNvSpPr/>
          <p:nvPr/>
        </p:nvSpPr>
        <p:spPr>
          <a:xfrm>
            <a:off x="6583832" y="4114633"/>
            <a:ext cx="1101265" cy="743725"/>
          </a:xfrm>
          <a:prstGeom prst="roundRect">
            <a:avLst>
              <a:gd name="adj" fmla="val 50000"/>
            </a:avLst>
          </a:prstGeom>
          <a:solidFill>
            <a:schemeClr val="bg1">
              <a:lumMod val="75000"/>
              <a:alpha val="15000"/>
            </a:schemeClr>
          </a:solidFill>
          <a:ln w="9525" cap="flat" cmpd="sng" algn="ctr">
            <a:solidFill>
              <a:schemeClr val="tx1"/>
            </a:solidFill>
            <a:prstDash val="solid"/>
            <a:miter lim="800000"/>
          </a:ln>
          <a:effectLst/>
        </p:spPr>
        <p:txBody>
          <a:bodyPr rtlCol="0" anchor="ctr"/>
          <a:lstStyle/>
          <a:p>
            <a:pPr lvl="0" algn="ctr"/>
            <a:r>
              <a:rPr lang="en-US" sz="900" b="1" kern="0" dirty="0">
                <a:latin typeface="Calibri" panose="020F0502020204030204"/>
              </a:rPr>
              <a:t>Data </a:t>
            </a:r>
            <a:r>
              <a:rPr lang="en-US" sz="900" b="1" kern="0" dirty="0" err="1">
                <a:latin typeface="Calibri" panose="020F0502020204030204"/>
              </a:rPr>
              <a:t>tidak</a:t>
            </a:r>
            <a:r>
              <a:rPr lang="en-US" sz="900" b="1" kern="0" dirty="0">
                <a:latin typeface="Calibri" panose="020F0502020204030204"/>
              </a:rPr>
              <a:t> </a:t>
            </a:r>
            <a:r>
              <a:rPr lang="en-US" sz="900" b="1" kern="0" dirty="0" err="1">
                <a:latin typeface="Calibri" panose="020F0502020204030204"/>
              </a:rPr>
              <a:t>lengkap</a:t>
            </a:r>
            <a:r>
              <a:rPr lang="en-US" sz="900" b="1" kern="0" dirty="0">
                <a:latin typeface="Calibri" panose="020F0502020204030204"/>
              </a:rPr>
              <a:t>/outlier</a:t>
            </a:r>
          </a:p>
        </p:txBody>
      </p:sp>
    </p:spTree>
    <p:extLst>
      <p:ext uri="{BB962C8B-B14F-4D97-AF65-F5344CB8AC3E}">
        <p14:creationId xmlns:p14="http://schemas.microsoft.com/office/powerpoint/2010/main" val="1610903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627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AU"/>
          </a:p>
        </p:txBody>
      </p:sp>
      <p:pic>
        <p:nvPicPr>
          <p:cNvPr id="4" name="Picture 2" descr="C:\Users\Desy\Downloads\WhatsApp Image 2018-06-29 at 08.48.53.jpe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45" t="76" r="-11" b="200"/>
          <a:stretch/>
        </p:blipFill>
        <p:spPr bwMode="auto">
          <a:xfrm>
            <a:off x="0" y="3"/>
            <a:ext cx="9144000" cy="5143499"/>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64274" y="2006078"/>
            <a:ext cx="4703870" cy="807911"/>
          </a:xfrm>
          <a:prstGeom prst="rect">
            <a:avLst/>
          </a:prstGeom>
          <a:solidFill>
            <a:srgbClr val="FFFF00">
              <a:alpha val="70000"/>
            </a:srgbClr>
          </a:solidFill>
        </p:spPr>
        <p:txBody>
          <a:bodyPr wrap="square" lIns="68579" tIns="34289" rIns="68579" bIns="34289" rtlCol="0">
            <a:spAutoFit/>
          </a:bodyPr>
          <a:lstStyle/>
          <a:p>
            <a:pPr defTabSz="685766"/>
            <a:r>
              <a:rPr lang="en-US" sz="2400" b="1" kern="0" dirty="0">
                <a:solidFill>
                  <a:prstClr val="black"/>
                </a:solidFill>
                <a:latin typeface="Calibri" panose="020F0502020204030204"/>
              </a:rPr>
              <a:t>Webinar </a:t>
            </a:r>
            <a:r>
              <a:rPr lang="en-US" sz="2400" b="1" kern="0" dirty="0" err="1">
                <a:solidFill>
                  <a:prstClr val="black"/>
                </a:solidFill>
                <a:latin typeface="Calibri" panose="020F0502020204030204"/>
              </a:rPr>
              <a:t>Peluncuran</a:t>
            </a:r>
            <a:r>
              <a:rPr lang="en-US" sz="2400" b="1" kern="0" dirty="0">
                <a:solidFill>
                  <a:prstClr val="black"/>
                </a:solidFill>
                <a:latin typeface="Calibri" panose="020F0502020204030204"/>
              </a:rPr>
              <a:t> </a:t>
            </a:r>
            <a:r>
              <a:rPr lang="en-US" sz="2400" b="1" kern="0" dirty="0" err="1">
                <a:solidFill>
                  <a:prstClr val="black"/>
                </a:solidFill>
                <a:latin typeface="Calibri" panose="020F0502020204030204"/>
              </a:rPr>
              <a:t>Kursus</a:t>
            </a:r>
            <a:r>
              <a:rPr lang="en-US" sz="2400" b="1" kern="0" dirty="0">
                <a:solidFill>
                  <a:prstClr val="black"/>
                </a:solidFill>
                <a:latin typeface="Calibri" panose="020F0502020204030204"/>
              </a:rPr>
              <a:t> Online </a:t>
            </a:r>
            <a:r>
              <a:rPr lang="en-US" sz="2400" b="1" kern="0" dirty="0" err="1">
                <a:solidFill>
                  <a:prstClr val="black"/>
                </a:solidFill>
                <a:latin typeface="Calibri" panose="020F0502020204030204"/>
              </a:rPr>
              <a:t>Indikator</a:t>
            </a:r>
            <a:r>
              <a:rPr lang="en-US" sz="2400" b="1" kern="0" dirty="0">
                <a:solidFill>
                  <a:prstClr val="black"/>
                </a:solidFill>
                <a:latin typeface="Calibri" panose="020F0502020204030204"/>
              </a:rPr>
              <a:t> </a:t>
            </a:r>
            <a:r>
              <a:rPr lang="en-US" sz="2400" b="1" kern="0" dirty="0" err="1">
                <a:solidFill>
                  <a:prstClr val="black"/>
                </a:solidFill>
                <a:latin typeface="Calibri" panose="020F0502020204030204"/>
              </a:rPr>
              <a:t>Efisiensi</a:t>
            </a:r>
            <a:r>
              <a:rPr lang="en-US" sz="2400" b="1" kern="0" dirty="0">
                <a:solidFill>
                  <a:prstClr val="black"/>
                </a:solidFill>
                <a:latin typeface="Calibri" panose="020F0502020204030204"/>
              </a:rPr>
              <a:t> </a:t>
            </a:r>
            <a:r>
              <a:rPr lang="en-US" sz="2400" b="1" kern="0" dirty="0" err="1">
                <a:solidFill>
                  <a:prstClr val="black"/>
                </a:solidFill>
                <a:latin typeface="Calibri" panose="020F0502020204030204"/>
              </a:rPr>
              <a:t>Energi</a:t>
            </a:r>
            <a:r>
              <a:rPr lang="en-US" sz="2400" b="1" kern="0" dirty="0">
                <a:solidFill>
                  <a:prstClr val="black"/>
                </a:solidFill>
                <a:latin typeface="Calibri" panose="020F0502020204030204"/>
              </a:rPr>
              <a:t> Indonesia</a:t>
            </a:r>
            <a:endParaRPr lang="en-AU" sz="2400" b="1" kern="0" dirty="0">
              <a:solidFill>
                <a:prstClr val="black"/>
              </a:solidFill>
              <a:latin typeface="Calibri" panose="020F0502020204030204"/>
            </a:endParaRPr>
          </a:p>
        </p:txBody>
      </p:sp>
      <p:sp>
        <p:nvSpPr>
          <p:cNvPr id="11" name="Rectangle 10"/>
          <p:cNvSpPr/>
          <p:nvPr/>
        </p:nvSpPr>
        <p:spPr>
          <a:xfrm>
            <a:off x="1164271" y="2801045"/>
            <a:ext cx="4703870" cy="692495"/>
          </a:xfrm>
          <a:prstGeom prst="rect">
            <a:avLst/>
          </a:prstGeom>
          <a:gradFill>
            <a:gsLst>
              <a:gs pos="0">
                <a:schemeClr val="accent6">
                  <a:satMod val="103000"/>
                  <a:tint val="94000"/>
                  <a:alpha val="67000"/>
                  <a:lumMod val="54000"/>
                </a:schemeClr>
              </a:gs>
              <a:gs pos="100000">
                <a:schemeClr val="accent6">
                  <a:lumMod val="99000"/>
                  <a:satMod val="120000"/>
                  <a:shade val="78000"/>
                </a:schemeClr>
              </a:gs>
            </a:gsLst>
          </a:gradFill>
          <a:ln>
            <a:noFill/>
          </a:ln>
        </p:spPr>
        <p:style>
          <a:lnRef idx="1">
            <a:schemeClr val="accent6"/>
          </a:lnRef>
          <a:fillRef idx="3">
            <a:schemeClr val="accent6"/>
          </a:fillRef>
          <a:effectRef idx="2">
            <a:schemeClr val="accent6"/>
          </a:effectRef>
          <a:fontRef idx="minor">
            <a:schemeClr val="lt1"/>
          </a:fontRef>
        </p:style>
        <p:txBody>
          <a:bodyPr wrap="square" lIns="68579" tIns="34289" rIns="68579" bIns="34289">
            <a:spAutoFit/>
          </a:bodyPr>
          <a:lstStyle/>
          <a:p>
            <a:pPr defTabSz="685766"/>
            <a:r>
              <a:rPr lang="en-US" sz="1350" b="1" dirty="0">
                <a:solidFill>
                  <a:prstClr val="white"/>
                </a:solidFill>
                <a:latin typeface="Calibri" panose="020F0502020204030204"/>
              </a:rPr>
              <a:t>R. </a:t>
            </a:r>
            <a:r>
              <a:rPr lang="en-US" sz="1350" b="1" dirty="0" err="1">
                <a:solidFill>
                  <a:prstClr val="white"/>
                </a:solidFill>
                <a:latin typeface="Calibri" panose="020F0502020204030204"/>
              </a:rPr>
              <a:t>Hendro</a:t>
            </a:r>
            <a:r>
              <a:rPr lang="en-US" sz="1350" b="1" dirty="0">
                <a:solidFill>
                  <a:prstClr val="white"/>
                </a:solidFill>
                <a:latin typeface="Calibri" panose="020F0502020204030204"/>
              </a:rPr>
              <a:t> </a:t>
            </a:r>
            <a:r>
              <a:rPr lang="en-US" sz="1350" b="1" dirty="0" err="1">
                <a:solidFill>
                  <a:prstClr val="white"/>
                </a:solidFill>
                <a:latin typeface="Calibri" panose="020F0502020204030204"/>
              </a:rPr>
              <a:t>Martono</a:t>
            </a:r>
            <a:endParaRPr lang="en-US" sz="1350" b="1" dirty="0">
              <a:solidFill>
                <a:prstClr val="white"/>
              </a:solidFill>
              <a:latin typeface="Calibri" panose="020F0502020204030204"/>
            </a:endParaRPr>
          </a:p>
          <a:p>
            <a:pPr defTabSz="685766"/>
            <a:r>
              <a:rPr lang="en-US" sz="1350" b="1" dirty="0" err="1">
                <a:solidFill>
                  <a:prstClr val="white"/>
                </a:solidFill>
                <a:latin typeface="Calibri" panose="020F0502020204030204"/>
              </a:rPr>
              <a:t>Kepala</a:t>
            </a:r>
            <a:r>
              <a:rPr lang="en-US" sz="1350" b="1" dirty="0">
                <a:solidFill>
                  <a:prstClr val="white"/>
                </a:solidFill>
                <a:latin typeface="Calibri" panose="020F0502020204030204"/>
              </a:rPr>
              <a:t> - Pusat </a:t>
            </a:r>
            <a:r>
              <a:rPr lang="en-US" sz="1350" b="1" dirty="0" err="1">
                <a:solidFill>
                  <a:prstClr val="white"/>
                </a:solidFill>
                <a:latin typeface="Calibri" panose="020F0502020204030204"/>
              </a:rPr>
              <a:t>Industri</a:t>
            </a:r>
            <a:r>
              <a:rPr lang="en-US" sz="1350" b="1" dirty="0">
                <a:solidFill>
                  <a:prstClr val="white"/>
                </a:solidFill>
                <a:latin typeface="Calibri" panose="020F0502020204030204"/>
              </a:rPr>
              <a:t> Hijau</a:t>
            </a:r>
          </a:p>
          <a:p>
            <a:pPr defTabSz="685766"/>
            <a:r>
              <a:rPr lang="en-US" sz="1350" b="1" dirty="0">
                <a:solidFill>
                  <a:prstClr val="white"/>
                </a:solidFill>
                <a:latin typeface="Calibri" panose="020F0502020204030204"/>
              </a:rPr>
              <a:t>Badan </a:t>
            </a:r>
            <a:r>
              <a:rPr lang="en-US" sz="1350" b="1" dirty="0" err="1">
                <a:solidFill>
                  <a:prstClr val="white"/>
                </a:solidFill>
                <a:latin typeface="Calibri" panose="020F0502020204030204"/>
              </a:rPr>
              <a:t>Standardisasi</a:t>
            </a:r>
            <a:r>
              <a:rPr lang="en-US" sz="1350" b="1" dirty="0">
                <a:solidFill>
                  <a:prstClr val="white"/>
                </a:solidFill>
                <a:latin typeface="Calibri" panose="020F0502020204030204"/>
              </a:rPr>
              <a:t> dan </a:t>
            </a:r>
            <a:r>
              <a:rPr lang="en-US" sz="1350" b="1" dirty="0" err="1">
                <a:solidFill>
                  <a:prstClr val="white"/>
                </a:solidFill>
                <a:latin typeface="Calibri" panose="020F0502020204030204"/>
              </a:rPr>
              <a:t>Kebijakan</a:t>
            </a:r>
            <a:r>
              <a:rPr lang="en-US" sz="1350" b="1" dirty="0">
                <a:solidFill>
                  <a:prstClr val="white"/>
                </a:solidFill>
                <a:latin typeface="Calibri" panose="020F0502020204030204"/>
              </a:rPr>
              <a:t> Jasa </a:t>
            </a:r>
            <a:r>
              <a:rPr lang="en-US" sz="1350" b="1" dirty="0" err="1">
                <a:solidFill>
                  <a:prstClr val="white"/>
                </a:solidFill>
                <a:latin typeface="Calibri" panose="020F0502020204030204"/>
              </a:rPr>
              <a:t>Industri</a:t>
            </a:r>
            <a:endParaRPr lang="en-AU" sz="1350" b="1" dirty="0">
              <a:solidFill>
                <a:prstClr val="white"/>
              </a:solidFill>
              <a:latin typeface="Calibri" panose="020F0502020204030204"/>
            </a:endParaRPr>
          </a:p>
        </p:txBody>
      </p:sp>
      <p:sp>
        <p:nvSpPr>
          <p:cNvPr id="17" name="Rectangle 16"/>
          <p:cNvSpPr/>
          <p:nvPr/>
        </p:nvSpPr>
        <p:spPr>
          <a:xfrm>
            <a:off x="1129814" y="457367"/>
            <a:ext cx="6871189" cy="4255687"/>
          </a:xfrm>
          <a:prstGeom prst="rect">
            <a:avLst/>
          </a:prstGeom>
          <a:noFill/>
          <a:ln w="5715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endParaRPr lang="en-AU" sz="1400">
              <a:solidFill>
                <a:prstClr val="white"/>
              </a:solidFill>
              <a:latin typeface="Calibri" panose="020F0502020204030204"/>
            </a:endParaRPr>
          </a:p>
        </p:txBody>
      </p:sp>
      <p:sp>
        <p:nvSpPr>
          <p:cNvPr id="12" name="Flowchart: Terminator 11"/>
          <p:cNvSpPr/>
          <p:nvPr/>
        </p:nvSpPr>
        <p:spPr>
          <a:xfrm>
            <a:off x="3289048" y="104745"/>
            <a:ext cx="2579096" cy="738814"/>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endParaRPr lang="en-AU" sz="1400">
              <a:solidFill>
                <a:prstClr val="white"/>
              </a:solidFill>
              <a:latin typeface="Calibri" panose="020F0502020204030204"/>
            </a:endParaRPr>
          </a:p>
        </p:txBody>
      </p:sp>
      <p:pic>
        <p:nvPicPr>
          <p:cNvPr id="14" name="Picture 3" descr="kemenperin english.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3484" y="227937"/>
            <a:ext cx="1484600" cy="4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009B171-42A7-4A1E-8113-68F8D95031B3}"/>
              </a:ext>
            </a:extLst>
          </p:cNvPr>
          <p:cNvSpPr txBox="1"/>
          <p:nvPr/>
        </p:nvSpPr>
        <p:spPr>
          <a:xfrm>
            <a:off x="6005021" y="4370710"/>
            <a:ext cx="1725152" cy="338554"/>
          </a:xfrm>
          <a:prstGeom prst="rect">
            <a:avLst/>
          </a:prstGeom>
          <a:solidFill>
            <a:schemeClr val="bg1">
              <a:alpha val="52000"/>
            </a:schemeClr>
          </a:solidFill>
        </p:spPr>
        <p:txBody>
          <a:bodyPr wrap="none" rtlCol="0">
            <a:spAutoFit/>
          </a:bodyPr>
          <a:lstStyle/>
          <a:p>
            <a:pPr defTabSz="685800"/>
            <a:r>
              <a:rPr lang="en-US" sz="1600" dirty="0" err="1">
                <a:solidFill>
                  <a:prstClr val="black"/>
                </a:solidFill>
                <a:latin typeface="Calibri" panose="020F0502020204030204"/>
              </a:rPr>
              <a:t>Senin</a:t>
            </a:r>
            <a:r>
              <a:rPr lang="en-US" sz="1600" dirty="0">
                <a:solidFill>
                  <a:prstClr val="black"/>
                </a:solidFill>
                <a:latin typeface="Calibri" panose="020F0502020204030204"/>
              </a:rPr>
              <a:t>, 26 </a:t>
            </a:r>
            <a:r>
              <a:rPr lang="en-US" sz="1600" dirty="0" err="1">
                <a:solidFill>
                  <a:prstClr val="black"/>
                </a:solidFill>
                <a:latin typeface="Calibri" panose="020F0502020204030204"/>
              </a:rPr>
              <a:t>Juli</a:t>
            </a:r>
            <a:r>
              <a:rPr lang="en-US" sz="1600" dirty="0">
                <a:solidFill>
                  <a:prstClr val="black"/>
                </a:solidFill>
                <a:latin typeface="Calibri" panose="020F0502020204030204"/>
              </a:rPr>
              <a:t> 2021</a:t>
            </a:r>
            <a:endParaRPr lang="id-ID" sz="1600" dirty="0">
              <a:solidFill>
                <a:prstClr val="black"/>
              </a:solidFill>
              <a:latin typeface="Calibri" panose="020F0502020204030204"/>
            </a:endParaRPr>
          </a:p>
        </p:txBody>
      </p:sp>
    </p:spTree>
    <p:extLst>
      <p:ext uri="{BB962C8B-B14F-4D97-AF65-F5344CB8AC3E}">
        <p14:creationId xmlns:p14="http://schemas.microsoft.com/office/powerpoint/2010/main" val="2310654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06B46-A6B7-4416-9339-4436E3CB7CC9}"/>
              </a:ext>
            </a:extLst>
          </p:cNvPr>
          <p:cNvSpPr/>
          <p:nvPr/>
        </p:nvSpPr>
        <p:spPr>
          <a:xfrm>
            <a:off x="113700" y="2497764"/>
            <a:ext cx="8916595" cy="2585080"/>
          </a:xfrm>
          <a:prstGeom prst="rect">
            <a:avLst/>
          </a:prstGeom>
          <a:solidFill>
            <a:srgbClr val="2DA7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d-ID" sz="1350" dirty="0">
              <a:solidFill>
                <a:prstClr val="white"/>
              </a:solidFill>
              <a:latin typeface="Calibri" panose="020F0502020204030204"/>
            </a:endParaRPr>
          </a:p>
        </p:txBody>
      </p:sp>
      <p:sp>
        <p:nvSpPr>
          <p:cNvPr id="79" name="Title 11">
            <a:extLst>
              <a:ext uri="{FF2B5EF4-FFF2-40B4-BE49-F238E27FC236}">
                <a16:creationId xmlns:a16="http://schemas.microsoft.com/office/drawing/2014/main" id="{A6FE0C6E-752D-410E-BE55-A1AA459DE883}"/>
              </a:ext>
            </a:extLst>
          </p:cNvPr>
          <p:cNvSpPr txBox="1">
            <a:spLocks/>
          </p:cNvSpPr>
          <p:nvPr/>
        </p:nvSpPr>
        <p:spPr>
          <a:xfrm>
            <a:off x="906863" y="60658"/>
            <a:ext cx="8164400" cy="342497"/>
          </a:xfrm>
          <a:prstGeom prst="rect">
            <a:avLst/>
          </a:prstGeom>
        </p:spPr>
        <p:txBody>
          <a:bodyPr vert="horz" lIns="0" tIns="0" rIns="0" bIns="0" rtlCol="0" anchor="ctr">
            <a:noAutofit/>
          </a:bodyPr>
          <a:lstStyle>
            <a:defPPr>
              <a:defRPr lang="en-US"/>
            </a:defPPr>
            <a:lvl1pPr algn="ctr" defTabSz="986912">
              <a:lnSpc>
                <a:spcPct val="90000"/>
              </a:lnSpc>
              <a:spcBef>
                <a:spcPts val="0"/>
              </a:spcBef>
              <a:buFont typeface="Arial Narrow" pitchFamily="34" charset="0"/>
              <a:buNone/>
              <a:defRPr sz="2400" b="1">
                <a:solidFill>
                  <a:srgbClr val="00508F"/>
                </a:solidFill>
                <a:latin typeface="Segoe UI" panose="020B0502040204020203" pitchFamily="34" charset="0"/>
                <a:ea typeface="+mj-ea"/>
                <a:cs typeface="Segoe UI" panose="020B0502040204020203" pitchFamily="34" charset="0"/>
              </a:defRPr>
            </a:lvl1pPr>
          </a:lstStyle>
          <a:p>
            <a:pPr algn="l" defTabSz="740184">
              <a:defRPr/>
            </a:pPr>
            <a:r>
              <a:rPr lang="en-US" sz="1800" dirty="0" err="1">
                <a:solidFill>
                  <a:prstClr val="black"/>
                </a:solidFill>
              </a:rPr>
              <a:t>Arah</a:t>
            </a:r>
            <a:r>
              <a:rPr lang="en-US" sz="1800" dirty="0">
                <a:solidFill>
                  <a:prstClr val="black"/>
                </a:solidFill>
              </a:rPr>
              <a:t> </a:t>
            </a:r>
            <a:r>
              <a:rPr lang="en-US" sz="1800" dirty="0" err="1">
                <a:solidFill>
                  <a:prstClr val="black"/>
                </a:solidFill>
              </a:rPr>
              <a:t>Kebijakan</a:t>
            </a:r>
            <a:r>
              <a:rPr lang="en-US" sz="1800" dirty="0">
                <a:solidFill>
                  <a:prstClr val="black"/>
                </a:solidFill>
              </a:rPr>
              <a:t> </a:t>
            </a:r>
            <a:r>
              <a:rPr lang="en-US" sz="1800" dirty="0" err="1">
                <a:solidFill>
                  <a:prstClr val="black"/>
                </a:solidFill>
              </a:rPr>
              <a:t>Industri</a:t>
            </a:r>
            <a:r>
              <a:rPr lang="en-US" sz="1800" dirty="0">
                <a:solidFill>
                  <a:prstClr val="black"/>
                </a:solidFill>
              </a:rPr>
              <a:t> Hijau </a:t>
            </a:r>
            <a:r>
              <a:rPr lang="en-US" sz="1800" dirty="0" err="1">
                <a:solidFill>
                  <a:prstClr val="black"/>
                </a:solidFill>
              </a:rPr>
              <a:t>untuk</a:t>
            </a:r>
            <a:r>
              <a:rPr lang="en-US" sz="1800" dirty="0">
                <a:solidFill>
                  <a:prstClr val="black"/>
                </a:solidFill>
              </a:rPr>
              <a:t> </a:t>
            </a:r>
            <a:r>
              <a:rPr lang="en-US" sz="1800" dirty="0" err="1">
                <a:solidFill>
                  <a:prstClr val="black"/>
                </a:solidFill>
              </a:rPr>
              <a:t>Pertumbuhan</a:t>
            </a:r>
            <a:r>
              <a:rPr lang="en-US" sz="1800" dirty="0">
                <a:solidFill>
                  <a:prstClr val="black"/>
                </a:solidFill>
              </a:rPr>
              <a:t> </a:t>
            </a:r>
            <a:r>
              <a:rPr lang="en-US" sz="1800" dirty="0" err="1">
                <a:solidFill>
                  <a:prstClr val="black"/>
                </a:solidFill>
              </a:rPr>
              <a:t>Ekonomi</a:t>
            </a:r>
            <a:r>
              <a:rPr lang="en-US" sz="1800" dirty="0">
                <a:solidFill>
                  <a:prstClr val="black"/>
                </a:solidFill>
              </a:rPr>
              <a:t> </a:t>
            </a:r>
            <a:r>
              <a:rPr lang="en-US" sz="1800" dirty="0" err="1">
                <a:solidFill>
                  <a:prstClr val="black"/>
                </a:solidFill>
              </a:rPr>
              <a:t>Berkelanjutan</a:t>
            </a:r>
            <a:endParaRPr lang="en-ID" sz="1800" dirty="0">
              <a:solidFill>
                <a:prstClr val="black"/>
              </a:solidFill>
            </a:endParaRPr>
          </a:p>
        </p:txBody>
      </p:sp>
      <p:sp>
        <p:nvSpPr>
          <p:cNvPr id="5" name="Slide Number Placeholder 4">
            <a:extLst>
              <a:ext uri="{FF2B5EF4-FFF2-40B4-BE49-F238E27FC236}">
                <a16:creationId xmlns:a16="http://schemas.microsoft.com/office/drawing/2014/main" id="{F8B67C83-1067-4C07-ADC4-344BE3190054}"/>
              </a:ext>
            </a:extLst>
          </p:cNvPr>
          <p:cNvSpPr>
            <a:spLocks noGrp="1"/>
          </p:cNvSpPr>
          <p:nvPr>
            <p:ph type="sldNum" sz="quarter" idx="12"/>
          </p:nvPr>
        </p:nvSpPr>
        <p:spPr>
          <a:xfrm>
            <a:off x="6972901" y="4875706"/>
            <a:ext cx="2057400" cy="273844"/>
          </a:xfrm>
        </p:spPr>
        <p:txBody>
          <a:bodyPr/>
          <a:lstStyle/>
          <a:p>
            <a:pPr defTabSz="685800">
              <a:defRPr/>
            </a:pPr>
            <a:fld id="{00000000-1234-1234-1234-123412341234}" type="slidenum">
              <a:rPr lang="en-ID" b="1">
                <a:solidFill>
                  <a:prstClr val="black">
                    <a:tint val="75000"/>
                  </a:prstClr>
                </a:solidFill>
                <a:latin typeface="Calibri" panose="020F0502020204030204"/>
              </a:rPr>
              <a:pPr defTabSz="685800">
                <a:defRPr/>
              </a:pPr>
              <a:t>44</a:t>
            </a:fld>
            <a:endParaRPr lang="en-ID" b="1" dirty="0">
              <a:solidFill>
                <a:prstClr val="black">
                  <a:tint val="75000"/>
                </a:prstClr>
              </a:solidFill>
              <a:latin typeface="Calibri" panose="020F0502020204030204"/>
            </a:endParaRPr>
          </a:p>
        </p:txBody>
      </p:sp>
      <p:sp>
        <p:nvSpPr>
          <p:cNvPr id="42" name="TextBox 41"/>
          <p:cNvSpPr txBox="1"/>
          <p:nvPr/>
        </p:nvSpPr>
        <p:spPr>
          <a:xfrm>
            <a:off x="640942" y="1450640"/>
            <a:ext cx="1128537" cy="542456"/>
          </a:xfrm>
          <a:prstGeom prst="rect">
            <a:avLst/>
          </a:prstGeom>
          <a:noFill/>
        </p:spPr>
        <p:txBody>
          <a:bodyPr wrap="square" rtlCol="0">
            <a:spAutoFit/>
          </a:bodyPr>
          <a:lstStyle/>
          <a:p>
            <a:pPr algn="ctr" defTabSz="685800">
              <a:defRPr/>
            </a:pPr>
            <a:r>
              <a:rPr lang="en-US" sz="975" b="1" noProof="1">
                <a:solidFill>
                  <a:prstClr val="black"/>
                </a:solidFill>
                <a:latin typeface="Calibri" panose="020F0502020204030204"/>
              </a:rPr>
              <a:t>Peningkatan efisiensi produksi dan sumber daya</a:t>
            </a:r>
          </a:p>
        </p:txBody>
      </p:sp>
      <p:pic>
        <p:nvPicPr>
          <p:cNvPr id="43" name="Picture 42" descr="Water">
            <a:extLst>
              <a:ext uri="{FF2B5EF4-FFF2-40B4-BE49-F238E27FC236}">
                <a16:creationId xmlns:a16="http://schemas.microsoft.com/office/drawing/2014/main" id="{5FB75D40-6F9C-455F-A6A9-2C54F4F6DA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592685" y="896201"/>
            <a:ext cx="471615" cy="471615"/>
          </a:xfrm>
          <a:prstGeom prst="rect">
            <a:avLst/>
          </a:prstGeom>
        </p:spPr>
      </p:pic>
      <p:sp>
        <p:nvSpPr>
          <p:cNvPr id="44" name="TextBox 43"/>
          <p:cNvSpPr txBox="1"/>
          <p:nvPr/>
        </p:nvSpPr>
        <p:spPr>
          <a:xfrm>
            <a:off x="5225801" y="1453920"/>
            <a:ext cx="1234583" cy="542456"/>
          </a:xfrm>
          <a:prstGeom prst="rect">
            <a:avLst/>
          </a:prstGeom>
          <a:noFill/>
        </p:spPr>
        <p:txBody>
          <a:bodyPr wrap="square" rtlCol="0">
            <a:spAutoFit/>
          </a:bodyPr>
          <a:lstStyle/>
          <a:p>
            <a:pPr algn="ctr" defTabSz="685800">
              <a:defRPr/>
            </a:pPr>
            <a:r>
              <a:rPr lang="en-US" sz="975" b="1" noProof="1">
                <a:solidFill>
                  <a:prstClr val="black"/>
                </a:solidFill>
                <a:latin typeface="Calibri" panose="020F0502020204030204"/>
              </a:rPr>
              <a:t>Efisiensi dan ketahanan air sektor industri</a:t>
            </a:r>
          </a:p>
        </p:txBody>
      </p:sp>
      <p:pic>
        <p:nvPicPr>
          <p:cNvPr id="81" name="Picture 80" descr="Sustainability">
            <a:extLst>
              <a:ext uri="{FF2B5EF4-FFF2-40B4-BE49-F238E27FC236}">
                <a16:creationId xmlns:a16="http://schemas.microsoft.com/office/drawing/2014/main" id="{F1341166-4F5E-461D-BD40-9F09B634DF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697251" y="939682"/>
            <a:ext cx="390818" cy="390818"/>
          </a:xfrm>
          <a:prstGeom prst="rect">
            <a:avLst/>
          </a:prstGeom>
        </p:spPr>
      </p:pic>
      <p:sp>
        <p:nvSpPr>
          <p:cNvPr id="82" name="TextBox 81"/>
          <p:cNvSpPr txBox="1"/>
          <p:nvPr/>
        </p:nvSpPr>
        <p:spPr>
          <a:xfrm>
            <a:off x="6337249" y="1440275"/>
            <a:ext cx="1136551" cy="542456"/>
          </a:xfrm>
          <a:prstGeom prst="rect">
            <a:avLst/>
          </a:prstGeom>
          <a:noFill/>
        </p:spPr>
        <p:txBody>
          <a:bodyPr wrap="square" rtlCol="0">
            <a:spAutoFit/>
          </a:bodyPr>
          <a:lstStyle/>
          <a:p>
            <a:pPr algn="ctr" defTabSz="685800">
              <a:defRPr/>
            </a:pPr>
            <a:r>
              <a:rPr lang="en-US" sz="975" b="1" noProof="1">
                <a:solidFill>
                  <a:prstClr val="black"/>
                </a:solidFill>
                <a:latin typeface="Calibri" panose="020F0502020204030204"/>
              </a:rPr>
              <a:t>Penerapan ekonomi sirkular dan 4R</a:t>
            </a:r>
          </a:p>
        </p:txBody>
      </p:sp>
      <p:cxnSp>
        <p:nvCxnSpPr>
          <p:cNvPr id="97" name="Straight Connector 96"/>
          <p:cNvCxnSpPr/>
          <p:nvPr/>
        </p:nvCxnSpPr>
        <p:spPr>
          <a:xfrm>
            <a:off x="208958" y="2106719"/>
            <a:ext cx="870133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5168" y="869944"/>
            <a:ext cx="0" cy="119783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270303" y="841359"/>
            <a:ext cx="0" cy="119783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400660" y="832761"/>
            <a:ext cx="0" cy="119783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361294" y="813839"/>
            <a:ext cx="0" cy="119783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123405" y="925253"/>
            <a:ext cx="0" cy="119783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6" name="Picture 105" descr="Recycle">
            <a:extLst>
              <a:ext uri="{FF2B5EF4-FFF2-40B4-BE49-F238E27FC236}">
                <a16:creationId xmlns:a16="http://schemas.microsoft.com/office/drawing/2014/main" id="{1F3DD0C7-A94D-4969-BC93-ECA1D14BD76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566281" y="920681"/>
            <a:ext cx="433458" cy="433458"/>
          </a:xfrm>
          <a:prstGeom prst="rect">
            <a:avLst/>
          </a:prstGeom>
        </p:spPr>
      </p:pic>
      <p:sp>
        <p:nvSpPr>
          <p:cNvPr id="107" name="TextBox 106"/>
          <p:cNvSpPr txBox="1"/>
          <p:nvPr/>
        </p:nvSpPr>
        <p:spPr>
          <a:xfrm>
            <a:off x="4253762" y="1452940"/>
            <a:ext cx="1004872" cy="692497"/>
          </a:xfrm>
          <a:prstGeom prst="rect">
            <a:avLst/>
          </a:prstGeom>
          <a:noFill/>
        </p:spPr>
        <p:txBody>
          <a:bodyPr wrap="square" rtlCol="0">
            <a:spAutoFit/>
          </a:bodyPr>
          <a:lstStyle/>
          <a:p>
            <a:pPr algn="ctr" defTabSz="685800">
              <a:defRPr/>
            </a:pPr>
            <a:r>
              <a:rPr lang="en-US" sz="975" b="1" noProof="1">
                <a:solidFill>
                  <a:prstClr val="black"/>
                </a:solidFill>
                <a:latin typeface="Calibri" panose="020F0502020204030204"/>
              </a:rPr>
              <a:t>Penurunan GRK, emisi, polusi, dan limbah</a:t>
            </a:r>
          </a:p>
        </p:txBody>
      </p:sp>
      <p:pic>
        <p:nvPicPr>
          <p:cNvPr id="108" name="Picture 107" descr="Battery charging">
            <a:extLst>
              <a:ext uri="{FF2B5EF4-FFF2-40B4-BE49-F238E27FC236}">
                <a16:creationId xmlns:a16="http://schemas.microsoft.com/office/drawing/2014/main" id="{7306BA50-EEE6-4BAF-A9EB-7F8D5DDBBF7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498861" y="902754"/>
            <a:ext cx="406956" cy="406956"/>
          </a:xfrm>
          <a:prstGeom prst="rect">
            <a:avLst/>
          </a:prstGeom>
        </p:spPr>
      </p:pic>
      <p:sp>
        <p:nvSpPr>
          <p:cNvPr id="119" name="TextBox 118"/>
          <p:cNvSpPr txBox="1"/>
          <p:nvPr/>
        </p:nvSpPr>
        <p:spPr>
          <a:xfrm>
            <a:off x="3044731" y="1440275"/>
            <a:ext cx="1252988" cy="542456"/>
          </a:xfrm>
          <a:prstGeom prst="rect">
            <a:avLst/>
          </a:prstGeom>
          <a:noFill/>
        </p:spPr>
        <p:txBody>
          <a:bodyPr wrap="square" rtlCol="0">
            <a:spAutoFit/>
          </a:bodyPr>
          <a:lstStyle/>
          <a:p>
            <a:pPr algn="ctr" defTabSz="685800">
              <a:defRPr/>
            </a:pPr>
            <a:r>
              <a:rPr lang="en-US" sz="975" b="1" noProof="1">
                <a:solidFill>
                  <a:prstClr val="black"/>
                </a:solidFill>
                <a:latin typeface="Calibri" panose="020F0502020204030204"/>
              </a:rPr>
              <a:t>Efisiensi energi dan pemanfaatan energi bersih/EBT</a:t>
            </a:r>
          </a:p>
        </p:txBody>
      </p:sp>
      <p:sp>
        <p:nvSpPr>
          <p:cNvPr id="122" name="TextBox 121"/>
          <p:cNvSpPr txBox="1"/>
          <p:nvPr/>
        </p:nvSpPr>
        <p:spPr>
          <a:xfrm>
            <a:off x="7432969" y="1439412"/>
            <a:ext cx="1137264" cy="542456"/>
          </a:xfrm>
          <a:prstGeom prst="rect">
            <a:avLst/>
          </a:prstGeom>
          <a:noFill/>
        </p:spPr>
        <p:txBody>
          <a:bodyPr wrap="square" rtlCol="0">
            <a:spAutoFit/>
          </a:bodyPr>
          <a:lstStyle/>
          <a:p>
            <a:pPr algn="ctr" defTabSz="685800">
              <a:defRPr/>
            </a:pPr>
            <a:r>
              <a:rPr lang="en-US" sz="975" b="1" noProof="1">
                <a:solidFill>
                  <a:prstClr val="black"/>
                </a:solidFill>
                <a:latin typeface="Calibri" panose="020F0502020204030204"/>
              </a:rPr>
              <a:t>Peningkatan pekerjaan hijau (Green Jobs)</a:t>
            </a:r>
          </a:p>
        </p:txBody>
      </p:sp>
      <p:pic>
        <p:nvPicPr>
          <p:cNvPr id="3" name="Picture 2"/>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729173" y="860652"/>
            <a:ext cx="460421" cy="460421"/>
          </a:xfrm>
          <a:prstGeom prst="rect">
            <a:avLst/>
          </a:prstGeom>
        </p:spPr>
      </p:pic>
      <p:cxnSp>
        <p:nvCxnSpPr>
          <p:cNvPr id="87" name="Straight Connector 86">
            <a:extLst>
              <a:ext uri="{FF2B5EF4-FFF2-40B4-BE49-F238E27FC236}">
                <a16:creationId xmlns:a16="http://schemas.microsoft.com/office/drawing/2014/main" id="{E0A23ECC-FC6F-4581-A53D-1F8F7D325829}"/>
              </a:ext>
            </a:extLst>
          </p:cNvPr>
          <p:cNvCxnSpPr/>
          <p:nvPr/>
        </p:nvCxnSpPr>
        <p:spPr>
          <a:xfrm>
            <a:off x="1763273" y="956392"/>
            <a:ext cx="0" cy="119783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98DC628-663F-4BB8-A812-E1ED71F8D36C}"/>
              </a:ext>
            </a:extLst>
          </p:cNvPr>
          <p:cNvSpPr txBox="1"/>
          <p:nvPr/>
        </p:nvSpPr>
        <p:spPr>
          <a:xfrm>
            <a:off x="1783990" y="1453989"/>
            <a:ext cx="1321445" cy="392415"/>
          </a:xfrm>
          <a:prstGeom prst="rect">
            <a:avLst/>
          </a:prstGeom>
          <a:noFill/>
        </p:spPr>
        <p:txBody>
          <a:bodyPr wrap="square" rtlCol="0">
            <a:spAutoFit/>
          </a:bodyPr>
          <a:lstStyle/>
          <a:p>
            <a:pPr algn="ctr" defTabSz="685800">
              <a:defRPr/>
            </a:pPr>
            <a:r>
              <a:rPr lang="en-US" sz="975" b="1" noProof="1">
                <a:solidFill>
                  <a:prstClr val="black"/>
                </a:solidFill>
                <a:latin typeface="Calibri" panose="020F0502020204030204"/>
              </a:rPr>
              <a:t>Pengembangan produk hijau</a:t>
            </a:r>
          </a:p>
        </p:txBody>
      </p:sp>
      <p:pic>
        <p:nvPicPr>
          <p:cNvPr id="6" name="Picture 5" descr="Open hand with plant"/>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153758" y="806621"/>
            <a:ext cx="609600" cy="609600"/>
          </a:xfrm>
          <a:prstGeom prst="rect">
            <a:avLst/>
          </a:prstGeom>
        </p:spPr>
      </p:pic>
      <p:pic>
        <p:nvPicPr>
          <p:cNvPr id="80" name="Picture 79" descr="Factory">
            <a:extLst>
              <a:ext uri="{FF2B5EF4-FFF2-40B4-BE49-F238E27FC236}">
                <a16:creationId xmlns:a16="http://schemas.microsoft.com/office/drawing/2014/main" id="{91234DFC-E80C-438B-8CB0-7FE3B802F32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906863" y="902754"/>
            <a:ext cx="513467" cy="513467"/>
          </a:xfrm>
          <a:prstGeom prst="rect">
            <a:avLst/>
          </a:prstGeom>
          <a:solidFill>
            <a:srgbClr val="00B050"/>
          </a:solidFill>
        </p:spPr>
      </p:pic>
      <p:sp>
        <p:nvSpPr>
          <p:cNvPr id="2" name="Oval 1">
            <a:extLst>
              <a:ext uri="{FF2B5EF4-FFF2-40B4-BE49-F238E27FC236}">
                <a16:creationId xmlns:a16="http://schemas.microsoft.com/office/drawing/2014/main" id="{1E57E385-5065-4B1E-9030-DB38F81C7812}"/>
              </a:ext>
            </a:extLst>
          </p:cNvPr>
          <p:cNvSpPr/>
          <p:nvPr/>
        </p:nvSpPr>
        <p:spPr>
          <a:xfrm>
            <a:off x="3074340" y="883231"/>
            <a:ext cx="1207292" cy="1207124"/>
          </a:xfrm>
          <a:prstGeom prst="ellipse">
            <a:avLst/>
          </a:prstGeom>
          <a:solidFill>
            <a:schemeClr val="accent2">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d-ID" sz="135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BC37A57F-6685-4B56-B720-2F078E82099D}"/>
              </a:ext>
            </a:extLst>
          </p:cNvPr>
          <p:cNvSpPr/>
          <p:nvPr/>
        </p:nvSpPr>
        <p:spPr>
          <a:xfrm>
            <a:off x="269698" y="2656305"/>
            <a:ext cx="1864759" cy="2259230"/>
          </a:xfrm>
          <a:prstGeom prst="roundRect">
            <a:avLst/>
          </a:prstGeom>
          <a:solidFill>
            <a:schemeClr val="accent6">
              <a:lumMod val="20000"/>
              <a:lumOff val="8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t"/>
          <a:lstStyle/>
          <a:p>
            <a:pPr algn="ctr" defTabSz="685800"/>
            <a:r>
              <a:rPr lang="en-US" sz="1350" b="1" dirty="0">
                <a:solidFill>
                  <a:prstClr val="black"/>
                </a:solidFill>
                <a:latin typeface="Calibri" panose="020F0502020204030204"/>
              </a:rPr>
              <a:t>Program</a:t>
            </a:r>
          </a:p>
          <a:p>
            <a:pPr algn="ctr" defTabSz="685800"/>
            <a:r>
              <a:rPr lang="en-US" sz="1350" b="1" dirty="0" err="1">
                <a:solidFill>
                  <a:prstClr val="black"/>
                </a:solidFill>
                <a:latin typeface="Calibri" panose="020F0502020204030204"/>
              </a:rPr>
              <a:t>Restrukturisasi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Permesinan</a:t>
            </a:r>
            <a:endParaRPr lang="en-US" sz="1350" b="1" dirty="0">
              <a:solidFill>
                <a:prstClr val="black"/>
              </a:solidFill>
              <a:latin typeface="Calibri" panose="020F0502020204030204"/>
            </a:endParaRPr>
          </a:p>
          <a:p>
            <a:pPr algn="ctr" defTabSz="685800"/>
            <a:endParaRPr lang="en-US" sz="1350" b="1" dirty="0">
              <a:solidFill>
                <a:prstClr val="black"/>
              </a:solidFill>
              <a:latin typeface="Calibri" panose="020F0502020204030204"/>
            </a:endParaRPr>
          </a:p>
          <a:p>
            <a:pPr algn="ctr" defTabSz="685800"/>
            <a:r>
              <a:rPr lang="id-ID" sz="1050" dirty="0">
                <a:solidFill>
                  <a:prstClr val="black"/>
                </a:solidFill>
                <a:latin typeface="Calibri" panose="020F0502020204030204"/>
              </a:rPr>
              <a:t>untuk industri tekstil, produk tekstil, alas kaki dan gula</a:t>
            </a:r>
          </a:p>
          <a:p>
            <a:pPr algn="ctr" defTabSz="685800"/>
            <a:endParaRPr lang="id-ID" sz="1350" b="1" dirty="0">
              <a:solidFill>
                <a:prstClr val="black"/>
              </a:solidFill>
              <a:latin typeface="Calibri" panose="020F0502020204030204"/>
            </a:endParaRPr>
          </a:p>
        </p:txBody>
      </p:sp>
      <p:sp>
        <p:nvSpPr>
          <p:cNvPr id="35" name="Rectangle: Rounded Corners 34">
            <a:extLst>
              <a:ext uri="{FF2B5EF4-FFF2-40B4-BE49-F238E27FC236}">
                <a16:creationId xmlns:a16="http://schemas.microsoft.com/office/drawing/2014/main" id="{7C0D86ED-9FEC-412B-9B7C-0E55BCCE5A60}"/>
              </a:ext>
            </a:extLst>
          </p:cNvPr>
          <p:cNvSpPr/>
          <p:nvPr/>
        </p:nvSpPr>
        <p:spPr>
          <a:xfrm>
            <a:off x="2500404" y="2661113"/>
            <a:ext cx="1864759" cy="2259230"/>
          </a:xfrm>
          <a:prstGeom prst="roundRect">
            <a:avLst/>
          </a:prstGeom>
          <a:solidFill>
            <a:schemeClr val="accent6">
              <a:lumMod val="20000"/>
              <a:lumOff val="8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endParaRPr lang="en-US" sz="1350" b="1" dirty="0">
              <a:solidFill>
                <a:prstClr val="black"/>
              </a:solidFill>
              <a:latin typeface="Calibri" panose="020F0502020204030204"/>
            </a:endParaRPr>
          </a:p>
          <a:p>
            <a:pPr algn="ctr" defTabSz="685800"/>
            <a:endParaRPr lang="en-US" sz="1350" b="1" dirty="0">
              <a:solidFill>
                <a:prstClr val="black"/>
              </a:solidFill>
              <a:latin typeface="Calibri" panose="020F0502020204030204"/>
            </a:endParaRPr>
          </a:p>
          <a:p>
            <a:pPr algn="ctr" defTabSz="685800"/>
            <a:endParaRPr lang="en-US" sz="1350" b="1" dirty="0">
              <a:solidFill>
                <a:prstClr val="black"/>
              </a:solidFill>
              <a:latin typeface="Calibri" panose="020F0502020204030204"/>
            </a:endParaRPr>
          </a:p>
          <a:p>
            <a:pPr algn="ctr" defTabSz="685800"/>
            <a:endParaRPr lang="en-US" sz="1350" b="1" dirty="0">
              <a:solidFill>
                <a:prstClr val="black"/>
              </a:solidFill>
              <a:latin typeface="Calibri" panose="020F0502020204030204"/>
            </a:endParaRPr>
          </a:p>
          <a:p>
            <a:pPr algn="ctr" defTabSz="685800"/>
            <a:r>
              <a:rPr lang="en-US" sz="1350" b="1" dirty="0" err="1">
                <a:solidFill>
                  <a:prstClr val="black"/>
                </a:solidFill>
                <a:latin typeface="Calibri" panose="020F0502020204030204"/>
              </a:rPr>
              <a:t>Produk</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Rendah</a:t>
            </a:r>
            <a:r>
              <a:rPr lang="en-US" sz="1350" b="1" dirty="0">
                <a:solidFill>
                  <a:prstClr val="black"/>
                </a:solidFill>
                <a:latin typeface="Calibri" panose="020F0502020204030204"/>
              </a:rPr>
              <a:t> Karbon/Ramah </a:t>
            </a:r>
            <a:r>
              <a:rPr lang="en-US" sz="1350" b="1" dirty="0" err="1">
                <a:solidFill>
                  <a:prstClr val="black"/>
                </a:solidFill>
                <a:latin typeface="Calibri" panose="020F0502020204030204"/>
              </a:rPr>
              <a:t>Lingkungan</a:t>
            </a:r>
            <a:r>
              <a:rPr lang="en-US" sz="1350" b="1" dirty="0">
                <a:solidFill>
                  <a:prstClr val="black"/>
                </a:solidFill>
                <a:latin typeface="Calibri" panose="020F0502020204030204"/>
              </a:rPr>
              <a:t>:</a:t>
            </a:r>
          </a:p>
          <a:p>
            <a:pPr algn="ctr" defTabSz="685800"/>
            <a:endParaRPr lang="en-US" sz="1350" b="1" dirty="0">
              <a:solidFill>
                <a:prstClr val="black"/>
              </a:solidFill>
              <a:latin typeface="Calibri" panose="020F0502020204030204"/>
            </a:endParaRPr>
          </a:p>
          <a:p>
            <a:pPr marL="130969" indent="-130969" defTabSz="772716">
              <a:buFont typeface="Arial" panose="020B0604020202020204" pitchFamily="34" charset="0"/>
              <a:buChar char="•"/>
            </a:pPr>
            <a:r>
              <a:rPr lang="en-US" sz="1050" dirty="0" err="1">
                <a:solidFill>
                  <a:prstClr val="black"/>
                </a:solidFill>
                <a:latin typeface="Calibri" panose="020F0502020204030204"/>
              </a:rPr>
              <a:t>Menggunakan</a:t>
            </a:r>
            <a:r>
              <a:rPr lang="en-US" sz="1050" dirty="0">
                <a:solidFill>
                  <a:prstClr val="black"/>
                </a:solidFill>
                <a:latin typeface="Calibri" panose="020F0502020204030204"/>
              </a:rPr>
              <a:t> </a:t>
            </a:r>
            <a:r>
              <a:rPr lang="en-US" sz="1050" dirty="0" err="1">
                <a:solidFill>
                  <a:prstClr val="black"/>
                </a:solidFill>
                <a:latin typeface="Calibri" panose="020F0502020204030204"/>
              </a:rPr>
              <a:t>bahan</a:t>
            </a:r>
            <a:r>
              <a:rPr lang="en-US" sz="1050" dirty="0">
                <a:solidFill>
                  <a:prstClr val="black"/>
                </a:solidFill>
                <a:latin typeface="Calibri" panose="020F0502020204030204"/>
              </a:rPr>
              <a:t> dan </a:t>
            </a:r>
            <a:r>
              <a:rPr lang="en-US" sz="1050" dirty="0" err="1">
                <a:solidFill>
                  <a:prstClr val="black"/>
                </a:solidFill>
                <a:latin typeface="Calibri" panose="020F0502020204030204"/>
              </a:rPr>
              <a:t>bahan</a:t>
            </a:r>
            <a:r>
              <a:rPr lang="en-US" sz="1050" dirty="0">
                <a:solidFill>
                  <a:prstClr val="black"/>
                </a:solidFill>
                <a:latin typeface="Calibri" panose="020F0502020204030204"/>
              </a:rPr>
              <a:t> </a:t>
            </a:r>
            <a:r>
              <a:rPr lang="en-US" sz="1050" dirty="0" err="1">
                <a:solidFill>
                  <a:prstClr val="black"/>
                </a:solidFill>
                <a:latin typeface="Calibri" panose="020F0502020204030204"/>
              </a:rPr>
              <a:t>bakar</a:t>
            </a:r>
            <a:r>
              <a:rPr lang="en-US" sz="1050" dirty="0">
                <a:solidFill>
                  <a:prstClr val="black"/>
                </a:solidFill>
                <a:latin typeface="Calibri" panose="020F0502020204030204"/>
              </a:rPr>
              <a:t> </a:t>
            </a:r>
            <a:r>
              <a:rPr lang="en-US" sz="1050" dirty="0" err="1">
                <a:solidFill>
                  <a:prstClr val="black"/>
                </a:solidFill>
                <a:latin typeface="Calibri" panose="020F0502020204030204"/>
              </a:rPr>
              <a:t>alternatif</a:t>
            </a:r>
            <a:endParaRPr lang="en-US" sz="1050" dirty="0">
              <a:solidFill>
                <a:prstClr val="black"/>
              </a:solidFill>
              <a:latin typeface="Calibri" panose="020F0502020204030204"/>
            </a:endParaRPr>
          </a:p>
          <a:p>
            <a:pPr marL="130969" indent="-130969" defTabSz="772716">
              <a:buFont typeface="Arial" panose="020B0604020202020204" pitchFamily="34" charset="0"/>
              <a:buChar char="•"/>
            </a:pPr>
            <a:r>
              <a:rPr lang="en-US" sz="1050" dirty="0">
                <a:solidFill>
                  <a:prstClr val="black"/>
                </a:solidFill>
                <a:latin typeface="Calibri" panose="020F0502020204030204"/>
              </a:rPr>
              <a:t>Clinker Ratio </a:t>
            </a:r>
            <a:r>
              <a:rPr lang="en-US" sz="1050" dirty="0" err="1">
                <a:solidFill>
                  <a:prstClr val="black"/>
                </a:solidFill>
                <a:latin typeface="Calibri" panose="020F0502020204030204"/>
              </a:rPr>
              <a:t>lebih</a:t>
            </a:r>
            <a:r>
              <a:rPr lang="en-US" sz="1050" dirty="0">
                <a:solidFill>
                  <a:prstClr val="black"/>
                </a:solidFill>
                <a:latin typeface="Calibri" panose="020F0502020204030204"/>
              </a:rPr>
              <a:t> </a:t>
            </a:r>
            <a:r>
              <a:rPr lang="en-US" sz="1050" dirty="0" err="1">
                <a:solidFill>
                  <a:prstClr val="black"/>
                </a:solidFill>
                <a:latin typeface="Calibri" panose="020F0502020204030204"/>
              </a:rPr>
              <a:t>kecil</a:t>
            </a:r>
            <a:endParaRPr lang="en-US" sz="1050" dirty="0">
              <a:solidFill>
                <a:prstClr val="black"/>
              </a:solidFill>
              <a:latin typeface="Calibri" panose="020F0502020204030204"/>
            </a:endParaRPr>
          </a:p>
          <a:p>
            <a:pPr marL="214313" indent="-214313" algn="ctr" defTabSz="685800">
              <a:buFont typeface="Arial" panose="020B0604020202020204" pitchFamily="34" charset="0"/>
              <a:buChar char="•"/>
            </a:pPr>
            <a:endParaRPr lang="id-ID" sz="1350" dirty="0">
              <a:solidFill>
                <a:prstClr val="black"/>
              </a:solidFill>
              <a:latin typeface="Calibri" panose="020F0502020204030204"/>
            </a:endParaRPr>
          </a:p>
        </p:txBody>
      </p:sp>
      <p:sp>
        <p:nvSpPr>
          <p:cNvPr id="36" name="Rectangle: Rounded Corners 35">
            <a:extLst>
              <a:ext uri="{FF2B5EF4-FFF2-40B4-BE49-F238E27FC236}">
                <a16:creationId xmlns:a16="http://schemas.microsoft.com/office/drawing/2014/main" id="{E785C893-1B4E-419D-B614-76828BACCCC0}"/>
              </a:ext>
            </a:extLst>
          </p:cNvPr>
          <p:cNvSpPr/>
          <p:nvPr/>
        </p:nvSpPr>
        <p:spPr>
          <a:xfrm>
            <a:off x="4758908" y="2661113"/>
            <a:ext cx="1864759" cy="2214272"/>
          </a:xfrm>
          <a:prstGeom prst="roundRect">
            <a:avLst/>
          </a:prstGeom>
          <a:solidFill>
            <a:schemeClr val="accent6">
              <a:lumMod val="20000"/>
              <a:lumOff val="8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endParaRPr lang="en-US" sz="1350" dirty="0">
              <a:solidFill>
                <a:prstClr val="black"/>
              </a:solidFill>
              <a:latin typeface="Calibri" panose="020F0502020204030204"/>
            </a:endParaRPr>
          </a:p>
          <a:p>
            <a:pPr algn="ctr" defTabSz="685800"/>
            <a:endParaRPr lang="en-US" sz="1350" dirty="0">
              <a:solidFill>
                <a:prstClr val="black"/>
              </a:solidFill>
              <a:latin typeface="Calibri" panose="020F0502020204030204"/>
            </a:endParaRPr>
          </a:p>
          <a:p>
            <a:pPr algn="ctr" defTabSz="685800"/>
            <a:endParaRPr lang="en-US" sz="1350" dirty="0">
              <a:solidFill>
                <a:prstClr val="black"/>
              </a:solidFill>
              <a:latin typeface="Calibri" panose="020F0502020204030204"/>
            </a:endParaRPr>
          </a:p>
          <a:p>
            <a:pPr algn="ctr" defTabSz="685800"/>
            <a:endParaRPr lang="en-US" sz="1350" dirty="0">
              <a:solidFill>
                <a:prstClr val="black"/>
              </a:solidFill>
              <a:latin typeface="Calibri" panose="020F0502020204030204"/>
            </a:endParaRPr>
          </a:p>
          <a:p>
            <a:pPr algn="ctr" defTabSz="685800"/>
            <a:r>
              <a:rPr lang="en-US" sz="1350" b="1" dirty="0" err="1">
                <a:solidFill>
                  <a:prstClr val="black"/>
                </a:solidFill>
                <a:latin typeface="Calibri" panose="020F0502020204030204"/>
              </a:rPr>
              <a:t>Teknologi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Produksi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Hemat</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Energi</a:t>
            </a:r>
            <a:r>
              <a:rPr lang="en-US" sz="1350" b="1" dirty="0">
                <a:solidFill>
                  <a:prstClr val="black"/>
                </a:solidFill>
                <a:latin typeface="Calibri" panose="020F0502020204030204"/>
              </a:rPr>
              <a:t>: </a:t>
            </a:r>
          </a:p>
          <a:p>
            <a:pPr algn="ctr" defTabSz="685800"/>
            <a:endParaRPr lang="en-US" sz="1350" b="1" dirty="0">
              <a:solidFill>
                <a:prstClr val="black"/>
              </a:solidFill>
              <a:latin typeface="Calibri" panose="020F0502020204030204"/>
            </a:endParaRPr>
          </a:p>
          <a:p>
            <a:pPr algn="ctr" defTabSz="685800"/>
            <a:r>
              <a:rPr lang="en-US" sz="1350" dirty="0">
                <a:solidFill>
                  <a:prstClr val="black"/>
                </a:solidFill>
                <a:latin typeface="Calibri" panose="020F0502020204030204"/>
              </a:rPr>
              <a:t>CHP, CCHP, </a:t>
            </a:r>
            <a:r>
              <a:rPr lang="en-US" sz="1350" dirty="0" err="1">
                <a:solidFill>
                  <a:prstClr val="black"/>
                </a:solidFill>
                <a:latin typeface="Calibri" panose="020F0502020204030204"/>
              </a:rPr>
              <a:t>Kalina</a:t>
            </a:r>
            <a:r>
              <a:rPr lang="en-US" sz="1350" dirty="0">
                <a:solidFill>
                  <a:prstClr val="black"/>
                </a:solidFill>
                <a:latin typeface="Calibri" panose="020F0502020204030204"/>
              </a:rPr>
              <a:t> Cycle, WHR. </a:t>
            </a:r>
            <a:r>
              <a:rPr lang="en-US" sz="1350" dirty="0" err="1">
                <a:solidFill>
                  <a:prstClr val="black"/>
                </a:solidFill>
                <a:latin typeface="Calibri" panose="020F0502020204030204"/>
              </a:rPr>
              <a:t>dll</a:t>
            </a:r>
            <a:r>
              <a:rPr lang="en-US" sz="1350" dirty="0">
                <a:solidFill>
                  <a:prstClr val="black"/>
                </a:solidFill>
                <a:latin typeface="Calibri" panose="020F0502020204030204"/>
              </a:rPr>
              <a:t>.</a:t>
            </a:r>
            <a:endParaRPr lang="id-ID" sz="1350" dirty="0">
              <a:solidFill>
                <a:prstClr val="black"/>
              </a:solidFill>
              <a:latin typeface="Calibri" panose="020F0502020204030204"/>
            </a:endParaRPr>
          </a:p>
          <a:p>
            <a:pPr algn="ctr" defTabSz="685800"/>
            <a:endParaRPr lang="id-ID" sz="1350" dirty="0">
              <a:solidFill>
                <a:prstClr val="black"/>
              </a:solidFill>
              <a:latin typeface="Calibri" panose="020F0502020204030204"/>
            </a:endParaRPr>
          </a:p>
        </p:txBody>
      </p:sp>
      <p:pic>
        <p:nvPicPr>
          <p:cNvPr id="13" name="Graphic 12" descr="Cement truck">
            <a:extLst>
              <a:ext uri="{FF2B5EF4-FFF2-40B4-BE49-F238E27FC236}">
                <a16:creationId xmlns:a16="http://schemas.microsoft.com/office/drawing/2014/main" id="{33A43FE0-AF4D-49C4-AFA1-0841E7227D3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155961" y="2628461"/>
            <a:ext cx="685800" cy="685800"/>
          </a:xfrm>
          <a:prstGeom prst="rect">
            <a:avLst/>
          </a:prstGeom>
        </p:spPr>
      </p:pic>
      <p:sp>
        <p:nvSpPr>
          <p:cNvPr id="47" name="Rectangle: Rounded Corners 46">
            <a:extLst>
              <a:ext uri="{FF2B5EF4-FFF2-40B4-BE49-F238E27FC236}">
                <a16:creationId xmlns:a16="http://schemas.microsoft.com/office/drawing/2014/main" id="{8F1257E8-7969-45D9-AC8D-B34593511CF3}"/>
              </a:ext>
            </a:extLst>
          </p:cNvPr>
          <p:cNvSpPr/>
          <p:nvPr/>
        </p:nvSpPr>
        <p:spPr>
          <a:xfrm>
            <a:off x="7044527" y="2661113"/>
            <a:ext cx="1868953" cy="2214272"/>
          </a:xfrm>
          <a:prstGeom prst="roundRect">
            <a:avLst/>
          </a:prstGeom>
          <a:solidFill>
            <a:schemeClr val="accent6">
              <a:lumMod val="20000"/>
              <a:lumOff val="8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endParaRPr lang="en-US" sz="1350" dirty="0">
              <a:solidFill>
                <a:prstClr val="black"/>
              </a:solidFill>
              <a:latin typeface="Calibri" panose="020F0502020204030204"/>
            </a:endParaRPr>
          </a:p>
          <a:p>
            <a:pPr algn="ctr" defTabSz="685800"/>
            <a:r>
              <a:rPr lang="en-US" sz="1350" b="1" dirty="0" err="1">
                <a:solidFill>
                  <a:prstClr val="black"/>
                </a:solidFill>
                <a:latin typeface="Calibri" panose="020F0502020204030204"/>
              </a:rPr>
              <a:t>Insentif</a:t>
            </a:r>
            <a:r>
              <a:rPr lang="en-US" sz="1350" b="1" dirty="0">
                <a:solidFill>
                  <a:prstClr val="black"/>
                </a:solidFill>
                <a:latin typeface="Calibri" panose="020F0502020204030204"/>
              </a:rPr>
              <a:t> dan Green Product Procurement</a:t>
            </a:r>
            <a:endParaRPr lang="id-ID" sz="1350" dirty="0">
              <a:solidFill>
                <a:prstClr val="black"/>
              </a:solidFill>
              <a:latin typeface="Calibri" panose="020F0502020204030204"/>
            </a:endParaRPr>
          </a:p>
        </p:txBody>
      </p:sp>
      <p:sp>
        <p:nvSpPr>
          <p:cNvPr id="22" name="Arrow: Down 21">
            <a:extLst>
              <a:ext uri="{FF2B5EF4-FFF2-40B4-BE49-F238E27FC236}">
                <a16:creationId xmlns:a16="http://schemas.microsoft.com/office/drawing/2014/main" id="{4DC7055C-25B9-4BEB-B583-617994F1BE9A}"/>
              </a:ext>
            </a:extLst>
          </p:cNvPr>
          <p:cNvSpPr/>
          <p:nvPr/>
        </p:nvSpPr>
        <p:spPr>
          <a:xfrm>
            <a:off x="791155" y="2090356"/>
            <a:ext cx="922731" cy="542051"/>
          </a:xfrm>
          <a:prstGeom prst="downArrow">
            <a:avLst/>
          </a:prstGeom>
          <a:solidFill>
            <a:srgbClr val="1292B2"/>
          </a:solidFill>
        </p:spPr>
        <p:style>
          <a:lnRef idx="3">
            <a:schemeClr val="lt1"/>
          </a:lnRef>
          <a:fillRef idx="1">
            <a:schemeClr val="accent4"/>
          </a:fillRef>
          <a:effectRef idx="1">
            <a:schemeClr val="accent4"/>
          </a:effectRef>
          <a:fontRef idx="minor">
            <a:schemeClr val="lt1"/>
          </a:fontRef>
        </p:style>
        <p:txBody>
          <a:bodyPr rtlCol="0" anchor="ctr"/>
          <a:lstStyle/>
          <a:p>
            <a:pPr algn="ctr" defTabSz="685800"/>
            <a:endParaRPr lang="id-ID" sz="1350">
              <a:solidFill>
                <a:prstClr val="white"/>
              </a:solidFill>
              <a:latin typeface="Calibri" panose="020F0502020204030204"/>
            </a:endParaRPr>
          </a:p>
        </p:txBody>
      </p:sp>
      <p:sp>
        <p:nvSpPr>
          <p:cNvPr id="40" name="Oval 39">
            <a:extLst>
              <a:ext uri="{FF2B5EF4-FFF2-40B4-BE49-F238E27FC236}">
                <a16:creationId xmlns:a16="http://schemas.microsoft.com/office/drawing/2014/main" id="{05BC2936-34E0-458B-87A9-11775563BD35}"/>
              </a:ext>
            </a:extLst>
          </p:cNvPr>
          <p:cNvSpPr/>
          <p:nvPr/>
        </p:nvSpPr>
        <p:spPr>
          <a:xfrm>
            <a:off x="4197110" y="883231"/>
            <a:ext cx="1207292" cy="1207124"/>
          </a:xfrm>
          <a:prstGeom prst="ellipse">
            <a:avLst/>
          </a:prstGeom>
          <a:solidFill>
            <a:schemeClr val="accent2">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d-ID" sz="1350" dirty="0">
              <a:solidFill>
                <a:prstClr val="white"/>
              </a:solidFill>
              <a:latin typeface="Calibri" panose="020F0502020204030204"/>
            </a:endParaRPr>
          </a:p>
        </p:txBody>
      </p:sp>
      <p:sp>
        <p:nvSpPr>
          <p:cNvPr id="41" name="Oval 40">
            <a:extLst>
              <a:ext uri="{FF2B5EF4-FFF2-40B4-BE49-F238E27FC236}">
                <a16:creationId xmlns:a16="http://schemas.microsoft.com/office/drawing/2014/main" id="{5987146B-4749-4257-9732-4AD784F07EFB}"/>
              </a:ext>
            </a:extLst>
          </p:cNvPr>
          <p:cNvSpPr/>
          <p:nvPr/>
        </p:nvSpPr>
        <p:spPr>
          <a:xfrm>
            <a:off x="504389" y="776229"/>
            <a:ext cx="1338388" cy="1301954"/>
          </a:xfrm>
          <a:prstGeom prst="ellipse">
            <a:avLst/>
          </a:prstGeom>
          <a:solidFill>
            <a:schemeClr val="accent2">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d-ID" sz="1350" dirty="0">
              <a:solidFill>
                <a:prstClr val="white"/>
              </a:solidFill>
              <a:latin typeface="Calibri" panose="020F0502020204030204"/>
            </a:endParaRPr>
          </a:p>
        </p:txBody>
      </p:sp>
      <p:sp>
        <p:nvSpPr>
          <p:cNvPr id="45" name="Arrow: Down 44">
            <a:extLst>
              <a:ext uri="{FF2B5EF4-FFF2-40B4-BE49-F238E27FC236}">
                <a16:creationId xmlns:a16="http://schemas.microsoft.com/office/drawing/2014/main" id="{2E608E85-8CC0-4083-9B00-92279BDB7475}"/>
              </a:ext>
            </a:extLst>
          </p:cNvPr>
          <p:cNvSpPr/>
          <p:nvPr/>
        </p:nvSpPr>
        <p:spPr>
          <a:xfrm>
            <a:off x="3222179" y="2090356"/>
            <a:ext cx="922731" cy="542051"/>
          </a:xfrm>
          <a:prstGeom prst="downArrow">
            <a:avLst/>
          </a:prstGeom>
          <a:solidFill>
            <a:srgbClr val="1292B2"/>
          </a:solidFill>
        </p:spPr>
        <p:style>
          <a:lnRef idx="3">
            <a:schemeClr val="lt1"/>
          </a:lnRef>
          <a:fillRef idx="1">
            <a:schemeClr val="accent4"/>
          </a:fillRef>
          <a:effectRef idx="1">
            <a:schemeClr val="accent4"/>
          </a:effectRef>
          <a:fontRef idx="minor">
            <a:schemeClr val="lt1"/>
          </a:fontRef>
        </p:style>
        <p:txBody>
          <a:bodyPr rtlCol="0" anchor="ctr"/>
          <a:lstStyle/>
          <a:p>
            <a:pPr algn="ctr" defTabSz="685800"/>
            <a:endParaRPr lang="id-ID" sz="1350">
              <a:solidFill>
                <a:prstClr val="white"/>
              </a:solidFill>
              <a:latin typeface="Calibri" panose="020F0502020204030204"/>
            </a:endParaRPr>
          </a:p>
        </p:txBody>
      </p:sp>
      <p:sp>
        <p:nvSpPr>
          <p:cNvPr id="46" name="Arrow: Down 45">
            <a:extLst>
              <a:ext uri="{FF2B5EF4-FFF2-40B4-BE49-F238E27FC236}">
                <a16:creationId xmlns:a16="http://schemas.microsoft.com/office/drawing/2014/main" id="{43156227-A202-4C99-9645-8F3359620CCF}"/>
              </a:ext>
            </a:extLst>
          </p:cNvPr>
          <p:cNvSpPr/>
          <p:nvPr/>
        </p:nvSpPr>
        <p:spPr>
          <a:xfrm>
            <a:off x="4344950" y="2090356"/>
            <a:ext cx="922731" cy="542051"/>
          </a:xfrm>
          <a:prstGeom prst="downArrow">
            <a:avLst/>
          </a:prstGeom>
          <a:solidFill>
            <a:srgbClr val="1292B2"/>
          </a:solidFill>
        </p:spPr>
        <p:style>
          <a:lnRef idx="3">
            <a:schemeClr val="lt1"/>
          </a:lnRef>
          <a:fillRef idx="1">
            <a:schemeClr val="accent4"/>
          </a:fillRef>
          <a:effectRef idx="1">
            <a:schemeClr val="accent4"/>
          </a:effectRef>
          <a:fontRef idx="minor">
            <a:schemeClr val="lt1"/>
          </a:fontRef>
        </p:style>
        <p:txBody>
          <a:bodyPr rtlCol="0" anchor="ctr"/>
          <a:lstStyle/>
          <a:p>
            <a:pPr algn="ctr" defTabSz="685800"/>
            <a:endParaRPr lang="id-ID"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D36ED36C-1719-43EB-AC6D-59DF27B28086}"/>
              </a:ext>
            </a:extLst>
          </p:cNvPr>
          <p:cNvSpPr txBox="1"/>
          <p:nvPr/>
        </p:nvSpPr>
        <p:spPr>
          <a:xfrm>
            <a:off x="269691" y="4187108"/>
            <a:ext cx="1881479" cy="784830"/>
          </a:xfrm>
          <a:prstGeom prst="rect">
            <a:avLst/>
          </a:prstGeom>
          <a:noFill/>
        </p:spPr>
        <p:txBody>
          <a:bodyPr wrap="square" rtlCol="0">
            <a:spAutoFit/>
          </a:bodyPr>
          <a:lstStyle/>
          <a:p>
            <a:pPr marL="134541" indent="-134541" defTabSz="685800">
              <a:buFont typeface="Wingdings" panose="05000000000000000000" pitchFamily="2" charset="2"/>
              <a:buChar char="§"/>
            </a:pPr>
            <a:r>
              <a:rPr lang="id-ID" sz="1050" dirty="0">
                <a:solidFill>
                  <a:prstClr val="black"/>
                </a:solidFill>
                <a:latin typeface="Calibri" panose="020F0502020204030204"/>
              </a:rPr>
              <a:t>Efisiensi Energi (10-29,5</a:t>
            </a:r>
            <a:r>
              <a:rPr lang="en-US" sz="1050" dirty="0">
                <a:solidFill>
                  <a:prstClr val="black"/>
                </a:solidFill>
                <a:latin typeface="Calibri" panose="020F0502020204030204"/>
              </a:rPr>
              <a:t> </a:t>
            </a:r>
            <a:r>
              <a:rPr lang="id-ID" sz="1050" dirty="0">
                <a:solidFill>
                  <a:prstClr val="black"/>
                </a:solidFill>
                <a:latin typeface="Calibri" panose="020F0502020204030204"/>
              </a:rPr>
              <a:t>%)</a:t>
            </a:r>
          </a:p>
          <a:p>
            <a:pPr marL="134541" indent="-134541" defTabSz="685800">
              <a:buFont typeface="Wingdings" panose="05000000000000000000" pitchFamily="2" charset="2"/>
              <a:buChar char="§"/>
            </a:pPr>
            <a:r>
              <a:rPr lang="id-ID" sz="1050" dirty="0">
                <a:solidFill>
                  <a:prstClr val="black"/>
                </a:solidFill>
                <a:latin typeface="Calibri" panose="020F0502020204030204"/>
              </a:rPr>
              <a:t>Peningkatan produktivitas (2-9%)</a:t>
            </a:r>
            <a:endParaRPr lang="id-ID" sz="1050" dirty="0">
              <a:solidFill>
                <a:prstClr val="black"/>
              </a:solidFill>
              <a:latin typeface="Calibri Light" panose="020F0302020204030204"/>
            </a:endParaRPr>
          </a:p>
          <a:p>
            <a:pPr defTabSz="685800"/>
            <a:endParaRPr lang="id-ID" sz="1350" dirty="0">
              <a:solidFill>
                <a:prstClr val="black"/>
              </a:solidFill>
              <a:latin typeface="Calibri" panose="020F0502020204030204"/>
            </a:endParaRPr>
          </a:p>
        </p:txBody>
      </p:sp>
      <p:pic>
        <p:nvPicPr>
          <p:cNvPr id="15" name="Graphic 14" descr="Sustainability">
            <a:extLst>
              <a:ext uri="{FF2B5EF4-FFF2-40B4-BE49-F238E27FC236}">
                <a16:creationId xmlns:a16="http://schemas.microsoft.com/office/drawing/2014/main" id="{FC56CC54-A417-47E1-8BE8-4DEDAE95F0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9172" y="2806799"/>
            <a:ext cx="608883" cy="608883"/>
          </a:xfrm>
          <a:prstGeom prst="rect">
            <a:avLst/>
          </a:prstGeom>
        </p:spPr>
      </p:pic>
      <p:pic>
        <p:nvPicPr>
          <p:cNvPr id="10" name="Graphic 9" descr="High voltage">
            <a:extLst>
              <a:ext uri="{FF2B5EF4-FFF2-40B4-BE49-F238E27FC236}">
                <a16:creationId xmlns:a16="http://schemas.microsoft.com/office/drawing/2014/main" id="{9C8BD1BD-441D-46F8-9E83-BB07DF4FDEA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49809" y="2779478"/>
            <a:ext cx="450018" cy="450018"/>
          </a:xfrm>
          <a:prstGeom prst="rect">
            <a:avLst/>
          </a:prstGeom>
        </p:spPr>
      </p:pic>
      <p:pic>
        <p:nvPicPr>
          <p:cNvPr id="14" name="Graphic 13" descr="Factory">
            <a:extLst>
              <a:ext uri="{FF2B5EF4-FFF2-40B4-BE49-F238E27FC236}">
                <a16:creationId xmlns:a16="http://schemas.microsoft.com/office/drawing/2014/main" id="{A27DC6ED-7D05-4B29-8838-EF688B78D49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692090" y="2679790"/>
            <a:ext cx="606686" cy="606686"/>
          </a:xfrm>
          <a:prstGeom prst="rect">
            <a:avLst/>
          </a:prstGeom>
        </p:spPr>
      </p:pic>
      <p:pic>
        <p:nvPicPr>
          <p:cNvPr id="49" name="Picture 5" descr="Open hand with plant">
            <a:extLst>
              <a:ext uri="{FF2B5EF4-FFF2-40B4-BE49-F238E27FC236}">
                <a16:creationId xmlns:a16="http://schemas.microsoft.com/office/drawing/2014/main" id="{A5E06506-193F-43C6-BCAC-0D894C08A91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733038" y="4186702"/>
            <a:ext cx="609600" cy="609600"/>
          </a:xfrm>
          <a:prstGeom prst="rect">
            <a:avLst/>
          </a:prstGeom>
        </p:spPr>
      </p:pic>
    </p:spTree>
    <p:extLst>
      <p:ext uri="{BB962C8B-B14F-4D97-AF65-F5344CB8AC3E}">
        <p14:creationId xmlns:p14="http://schemas.microsoft.com/office/powerpoint/2010/main" val="1092840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8212" y="92168"/>
            <a:ext cx="8309499" cy="371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prstClr val="black"/>
                </a:solidFill>
                <a:latin typeface="Calibri" panose="020F0502020204030204"/>
              </a:rPr>
              <a:t>PEMANTAUAN DAN PENINGKATAN EE SEKTOR INDUSTRI</a:t>
            </a:r>
            <a:endParaRPr lang="id-ID" sz="2400" b="1" dirty="0">
              <a:solidFill>
                <a:prstClr val="black"/>
              </a:solidFill>
              <a:latin typeface="Calibri" panose="020F0502020204030204"/>
            </a:endParaRPr>
          </a:p>
        </p:txBody>
      </p:sp>
      <p:sp>
        <p:nvSpPr>
          <p:cNvPr id="5" name="Rectangle: Rounded Corners 4">
            <a:extLst>
              <a:ext uri="{FF2B5EF4-FFF2-40B4-BE49-F238E27FC236}">
                <a16:creationId xmlns:a16="http://schemas.microsoft.com/office/drawing/2014/main" id="{3A39C497-42FE-4DE8-85CA-291604804667}"/>
              </a:ext>
            </a:extLst>
          </p:cNvPr>
          <p:cNvSpPr/>
          <p:nvPr/>
        </p:nvSpPr>
        <p:spPr>
          <a:xfrm>
            <a:off x="502439" y="601829"/>
            <a:ext cx="3908060" cy="486873"/>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defTabSz="685800">
              <a:defRPr/>
            </a:pPr>
            <a:r>
              <a:rPr lang="en-US" sz="1050" b="1" dirty="0" err="1">
                <a:solidFill>
                  <a:prstClr val="white"/>
                </a:solidFill>
                <a:latin typeface="Arial" panose="020B0604020202020204" pitchFamily="34" charset="0"/>
                <a:cs typeface="Arial" panose="020B0604020202020204" pitchFamily="34" charset="0"/>
              </a:rPr>
              <a:t>Pemetaan</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Potensi</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Aksi</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Efisiensi</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Energi</a:t>
            </a:r>
            <a:r>
              <a:rPr lang="en-US" sz="1050" b="1" dirty="0">
                <a:solidFill>
                  <a:prstClr val="white"/>
                </a:solidFill>
                <a:latin typeface="Arial" panose="020B0604020202020204" pitchFamily="34" charset="0"/>
                <a:cs typeface="Arial" panose="020B0604020202020204" pitchFamily="34" charset="0"/>
              </a:rPr>
              <a:t> dan </a:t>
            </a:r>
            <a:r>
              <a:rPr lang="en-US" sz="1050" b="1" dirty="0" err="1">
                <a:solidFill>
                  <a:prstClr val="white"/>
                </a:solidFill>
                <a:latin typeface="Arial" panose="020B0604020202020204" pitchFamily="34" charset="0"/>
                <a:cs typeface="Arial" panose="020B0604020202020204" pitchFamily="34" charset="0"/>
              </a:rPr>
              <a:t>Mitigasi</a:t>
            </a:r>
            <a:r>
              <a:rPr lang="en-US" sz="1050" b="1" dirty="0">
                <a:solidFill>
                  <a:prstClr val="white"/>
                </a:solidFill>
                <a:latin typeface="Arial" panose="020B0604020202020204" pitchFamily="34" charset="0"/>
                <a:cs typeface="Arial" panose="020B0604020202020204" pitchFamily="34" charset="0"/>
              </a:rPr>
              <a:t> GRK di 8 Sub </a:t>
            </a:r>
            <a:r>
              <a:rPr lang="en-US" sz="1050" b="1" dirty="0" err="1">
                <a:solidFill>
                  <a:prstClr val="white"/>
                </a:solidFill>
                <a:latin typeface="Arial" panose="020B0604020202020204" pitchFamily="34" charset="0"/>
                <a:cs typeface="Arial" panose="020B0604020202020204" pitchFamily="34" charset="0"/>
              </a:rPr>
              <a:t>Sektor</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Intensif</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Energi</a:t>
            </a:r>
            <a:endParaRPr lang="en-US" sz="1050" b="1" dirty="0">
              <a:solidFill>
                <a:prstClr val="white"/>
              </a:solidFill>
              <a:latin typeface="Arial" panose="020B0604020202020204" pitchFamily="34" charset="0"/>
              <a:cs typeface="Arial" panose="020B0604020202020204" pitchFamily="34" charset="0"/>
            </a:endParaRPr>
          </a:p>
        </p:txBody>
      </p:sp>
      <p:sp>
        <p:nvSpPr>
          <p:cNvPr id="6" name="Rectangle: Rounded Corners 8">
            <a:extLst>
              <a:ext uri="{FF2B5EF4-FFF2-40B4-BE49-F238E27FC236}">
                <a16:creationId xmlns:a16="http://schemas.microsoft.com/office/drawing/2014/main" id="{D0D31158-BE8B-4E46-A845-0F2E9EFDE172}"/>
              </a:ext>
            </a:extLst>
          </p:cNvPr>
          <p:cNvSpPr/>
          <p:nvPr/>
        </p:nvSpPr>
        <p:spPr>
          <a:xfrm>
            <a:off x="5074431" y="592909"/>
            <a:ext cx="2251119" cy="927572"/>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defTabSz="685800">
              <a:defRPr/>
            </a:pPr>
            <a:r>
              <a:rPr lang="id-ID" sz="1050" b="1" dirty="0">
                <a:solidFill>
                  <a:prstClr val="white"/>
                </a:solidFill>
                <a:latin typeface="Arial" panose="020B0604020202020204" pitchFamily="34" charset="0"/>
                <a:cs typeface="Arial" panose="020B0604020202020204" pitchFamily="34" charset="0"/>
              </a:rPr>
              <a:t>Menyusun Buku Pedoman</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Diversifikasi</a:t>
            </a:r>
            <a:r>
              <a:rPr lang="en-US" sz="1050" b="1" dirty="0">
                <a:solidFill>
                  <a:prstClr val="white"/>
                </a:solidFill>
                <a:latin typeface="Arial" panose="020B0604020202020204" pitchFamily="34" charset="0"/>
                <a:cs typeface="Arial" panose="020B0604020202020204" pitchFamily="34" charset="0"/>
              </a:rPr>
              <a:t>, M</a:t>
            </a:r>
            <a:r>
              <a:rPr lang="en-US" sz="1050" b="1" dirty="0" err="1">
                <a:solidFill>
                  <a:prstClr val="white"/>
                </a:solidFill>
                <a:latin typeface="Arial" panose="020B0604020202020204" pitchFamily="34" charset="0"/>
                <a:cs typeface="Arial" panose="020B0604020202020204" pitchFamily="34" charset="0"/>
              </a:rPr>
              <a:t>anajemen</a:t>
            </a:r>
            <a:r>
              <a:rPr lang="en-US" sz="1050" b="1" dirty="0">
                <a:solidFill>
                  <a:prstClr val="white"/>
                </a:solidFill>
                <a:latin typeface="Arial" panose="020B0604020202020204" pitchFamily="34" charset="0"/>
                <a:cs typeface="Arial" panose="020B0604020202020204" pitchFamily="34" charset="0"/>
              </a:rPr>
              <a:t>, </a:t>
            </a:r>
            <a:r>
              <a:rPr lang="id-ID" sz="1050" b="1" dirty="0">
                <a:solidFill>
                  <a:prstClr val="white"/>
                </a:solidFill>
                <a:latin typeface="Arial" panose="020B0604020202020204" pitchFamily="34" charset="0"/>
                <a:cs typeface="Arial" panose="020B0604020202020204" pitchFamily="34" charset="0"/>
              </a:rPr>
              <a:t> </a:t>
            </a:r>
            <a:r>
              <a:rPr lang="en-US" sz="1050" b="1" dirty="0">
                <a:solidFill>
                  <a:prstClr val="white"/>
                </a:solidFill>
                <a:latin typeface="Arial" panose="020B0604020202020204" pitchFamily="34" charset="0"/>
                <a:cs typeface="Arial" panose="020B0604020202020204" pitchFamily="34" charset="0"/>
              </a:rPr>
              <a:t>E</a:t>
            </a:r>
            <a:r>
              <a:rPr lang="id-ID" sz="1050" b="1" dirty="0" err="1">
                <a:solidFill>
                  <a:prstClr val="white"/>
                </a:solidFill>
                <a:latin typeface="Arial" panose="020B0604020202020204" pitchFamily="34" charset="0"/>
                <a:cs typeface="Arial" panose="020B0604020202020204" pitchFamily="34" charset="0"/>
              </a:rPr>
              <a:t>fisiensi</a:t>
            </a:r>
            <a:r>
              <a:rPr lang="id-ID" sz="1050" b="1" dirty="0">
                <a:solidFill>
                  <a:prstClr val="white"/>
                </a:solidFill>
                <a:latin typeface="Arial" panose="020B0604020202020204" pitchFamily="34" charset="0"/>
                <a:cs typeface="Arial" panose="020B0604020202020204" pitchFamily="34" charset="0"/>
              </a:rPr>
              <a:t> energi</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mitigasi</a:t>
            </a:r>
            <a:r>
              <a:rPr lang="en-US" sz="1050" b="1" dirty="0">
                <a:solidFill>
                  <a:prstClr val="white"/>
                </a:solidFill>
                <a:latin typeface="Arial" panose="020B0604020202020204" pitchFamily="34" charset="0"/>
                <a:cs typeface="Arial" panose="020B0604020202020204" pitchFamily="34" charset="0"/>
              </a:rPr>
              <a:t> GRK; EBT, RDF, SEUs, </a:t>
            </a:r>
            <a:r>
              <a:rPr lang="en-US" sz="1050" b="1" dirty="0" err="1">
                <a:solidFill>
                  <a:prstClr val="white"/>
                </a:solidFill>
                <a:latin typeface="Arial" panose="020B0604020202020204" pitchFamily="34" charset="0"/>
                <a:cs typeface="Arial" panose="020B0604020202020204" pitchFamily="34" charset="0"/>
              </a:rPr>
              <a:t>dst</a:t>
            </a:r>
            <a:r>
              <a:rPr lang="en-US" sz="1050" b="1" dirty="0">
                <a:solidFill>
                  <a:prstClr val="white"/>
                </a:solidFill>
                <a:latin typeface="Arial" panose="020B0604020202020204" pitchFamily="34" charset="0"/>
                <a:cs typeface="Arial" panose="020B0604020202020204" pitchFamily="34" charset="0"/>
              </a:rPr>
              <a:t>.</a:t>
            </a:r>
            <a:endParaRPr lang="id-ID" sz="1050" b="1" dirty="0">
              <a:solidFill>
                <a:prstClr val="white"/>
              </a:solidFill>
              <a:latin typeface="Arial" panose="020B0604020202020204" pitchFamily="34" charset="0"/>
              <a:cs typeface="Arial" panose="020B0604020202020204" pitchFamily="34" charset="0"/>
            </a:endParaRPr>
          </a:p>
        </p:txBody>
      </p:sp>
      <p:sp>
        <p:nvSpPr>
          <p:cNvPr id="8" name="Diamond 7">
            <a:extLst>
              <a:ext uri="{FF2B5EF4-FFF2-40B4-BE49-F238E27FC236}">
                <a16:creationId xmlns:a16="http://schemas.microsoft.com/office/drawing/2014/main" id="{970F824E-CBC6-4D1C-8835-3C8FDC5B72F1}"/>
              </a:ext>
            </a:extLst>
          </p:cNvPr>
          <p:cNvSpPr/>
          <p:nvPr/>
        </p:nvSpPr>
        <p:spPr>
          <a:xfrm>
            <a:off x="28970" y="604729"/>
            <a:ext cx="523629" cy="439211"/>
          </a:xfrm>
          <a:prstGeom prst="diamond">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r>
              <a:rPr lang="id-ID" sz="1200" b="1" dirty="0">
                <a:solidFill>
                  <a:prstClr val="white"/>
                </a:solidFill>
                <a:latin typeface="Arial" panose="020B0604020202020204" pitchFamily="34" charset="0"/>
                <a:cs typeface="Arial" panose="020B0604020202020204" pitchFamily="34" charset="0"/>
              </a:rPr>
              <a:t>1</a:t>
            </a:r>
          </a:p>
        </p:txBody>
      </p:sp>
      <p:sp>
        <p:nvSpPr>
          <p:cNvPr id="9" name="Diamond 8">
            <a:extLst>
              <a:ext uri="{FF2B5EF4-FFF2-40B4-BE49-F238E27FC236}">
                <a16:creationId xmlns:a16="http://schemas.microsoft.com/office/drawing/2014/main" id="{F882D3E3-40BE-4FA1-83AD-24DCAA7331DA}"/>
              </a:ext>
            </a:extLst>
          </p:cNvPr>
          <p:cNvSpPr/>
          <p:nvPr/>
        </p:nvSpPr>
        <p:spPr>
          <a:xfrm>
            <a:off x="4540685" y="599718"/>
            <a:ext cx="563369" cy="488984"/>
          </a:xfrm>
          <a:prstGeom prst="diamond">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r>
              <a:rPr lang="id-ID" sz="1200" b="1" dirty="0">
                <a:solidFill>
                  <a:prstClr val="white"/>
                </a:solidFill>
                <a:latin typeface="Arial" panose="020B0604020202020204" pitchFamily="34" charset="0"/>
                <a:cs typeface="Arial" panose="020B0604020202020204" pitchFamily="34" charset="0"/>
              </a:rPr>
              <a:t>2</a:t>
            </a:r>
          </a:p>
        </p:txBody>
      </p:sp>
      <p:pic>
        <p:nvPicPr>
          <p:cNvPr id="10" name="Picture 9">
            <a:extLst>
              <a:ext uri="{FF2B5EF4-FFF2-40B4-BE49-F238E27FC236}">
                <a16:creationId xmlns:a16="http://schemas.microsoft.com/office/drawing/2014/main" id="{D87DD5E4-0605-4D94-BF0E-1FDAD3C92287}"/>
              </a:ext>
            </a:extLst>
          </p:cNvPr>
          <p:cNvPicPr>
            <a:picLocks noChangeAspect="1"/>
          </p:cNvPicPr>
          <p:nvPr/>
        </p:nvPicPr>
        <p:blipFill>
          <a:blip r:embed="rId2"/>
          <a:stretch>
            <a:fillRect/>
          </a:stretch>
        </p:blipFill>
        <p:spPr>
          <a:xfrm>
            <a:off x="7486353" y="509396"/>
            <a:ext cx="1368864" cy="1930536"/>
          </a:xfrm>
          <a:prstGeom prst="rect">
            <a:avLst/>
          </a:prstGeom>
        </p:spPr>
      </p:pic>
      <p:sp>
        <p:nvSpPr>
          <p:cNvPr id="11" name="Rectangle: Rounded Corners 5">
            <a:extLst>
              <a:ext uri="{FF2B5EF4-FFF2-40B4-BE49-F238E27FC236}">
                <a16:creationId xmlns:a16="http://schemas.microsoft.com/office/drawing/2014/main" id="{736D1F21-FB62-4386-9A94-00A972E01938}"/>
              </a:ext>
            </a:extLst>
          </p:cNvPr>
          <p:cNvSpPr/>
          <p:nvPr/>
        </p:nvSpPr>
        <p:spPr>
          <a:xfrm>
            <a:off x="5074431" y="1702661"/>
            <a:ext cx="2251119" cy="621358"/>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defTabSz="685800">
              <a:defRPr/>
            </a:pPr>
            <a:r>
              <a:rPr lang="id-ID" sz="1050" b="1" dirty="0">
                <a:solidFill>
                  <a:prstClr val="white"/>
                </a:solidFill>
                <a:latin typeface="Arial" panose="020B0604020202020204" pitchFamily="34" charset="0"/>
                <a:cs typeface="Arial" panose="020B0604020202020204" pitchFamily="34" charset="0"/>
              </a:rPr>
              <a:t>Membangun Sistem Pelaporan Online (e-reporting) </a:t>
            </a:r>
            <a:r>
              <a:rPr lang="en-US" sz="1050" b="1" dirty="0" err="1">
                <a:solidFill>
                  <a:prstClr val="white"/>
                </a:solidFill>
                <a:latin typeface="Arial" panose="020B0604020202020204" pitchFamily="34" charset="0"/>
                <a:cs typeface="Arial" panose="020B0604020202020204" pitchFamily="34" charset="0"/>
              </a:rPr>
              <a:t>Energi</a:t>
            </a:r>
            <a:r>
              <a:rPr lang="en-US" sz="1050" b="1" dirty="0">
                <a:solidFill>
                  <a:prstClr val="white"/>
                </a:solidFill>
                <a:latin typeface="Arial" panose="020B0604020202020204" pitchFamily="34" charset="0"/>
                <a:cs typeface="Arial" panose="020B0604020202020204" pitchFamily="34" charset="0"/>
              </a:rPr>
              <a:t> dan </a:t>
            </a:r>
            <a:r>
              <a:rPr lang="id-ID" sz="1050" b="1" dirty="0">
                <a:solidFill>
                  <a:prstClr val="white"/>
                </a:solidFill>
                <a:latin typeface="Arial" panose="020B0604020202020204" pitchFamily="34" charset="0"/>
                <a:cs typeface="Arial" panose="020B0604020202020204" pitchFamily="34" charset="0"/>
              </a:rPr>
              <a:t>GRK </a:t>
            </a:r>
            <a:r>
              <a:rPr lang="en-US" sz="1050" b="1" dirty="0">
                <a:solidFill>
                  <a:prstClr val="white"/>
                </a:solidFill>
                <a:latin typeface="Arial" panose="020B0604020202020204" pitchFamily="34" charset="0"/>
                <a:cs typeface="Arial" panose="020B0604020202020204" pitchFamily="34" charset="0"/>
              </a:rPr>
              <a:t>di </a:t>
            </a:r>
            <a:r>
              <a:rPr lang="en-US" sz="1050" b="1" dirty="0" err="1">
                <a:solidFill>
                  <a:prstClr val="white"/>
                </a:solidFill>
                <a:latin typeface="Arial" panose="020B0604020202020204" pitchFamily="34" charset="0"/>
                <a:cs typeface="Arial" panose="020B0604020202020204" pitchFamily="34" charset="0"/>
              </a:rPr>
              <a:t>dalam</a:t>
            </a:r>
            <a:r>
              <a:rPr lang="en-US" sz="1050" b="1" dirty="0">
                <a:solidFill>
                  <a:prstClr val="white"/>
                </a:solidFill>
                <a:latin typeface="Arial" panose="020B0604020202020204" pitchFamily="34" charset="0"/>
                <a:cs typeface="Arial" panose="020B0604020202020204" pitchFamily="34" charset="0"/>
              </a:rPr>
              <a:t> </a:t>
            </a:r>
            <a:r>
              <a:rPr lang="id-ID" sz="1050" b="1" dirty="0">
                <a:solidFill>
                  <a:prstClr val="white"/>
                </a:solidFill>
                <a:latin typeface="Arial" panose="020B0604020202020204" pitchFamily="34" charset="0"/>
                <a:cs typeface="Arial" panose="020B0604020202020204" pitchFamily="34" charset="0"/>
              </a:rPr>
              <a:t>SIINAS </a:t>
            </a:r>
          </a:p>
        </p:txBody>
      </p:sp>
      <p:sp>
        <p:nvSpPr>
          <p:cNvPr id="12" name="Diamond 11">
            <a:extLst>
              <a:ext uri="{FF2B5EF4-FFF2-40B4-BE49-F238E27FC236}">
                <a16:creationId xmlns:a16="http://schemas.microsoft.com/office/drawing/2014/main" id="{CF56B781-D09A-4FA4-8F4E-1DE6527C8D3C}"/>
              </a:ext>
            </a:extLst>
          </p:cNvPr>
          <p:cNvSpPr/>
          <p:nvPr/>
        </p:nvSpPr>
        <p:spPr>
          <a:xfrm>
            <a:off x="4595250" y="1694533"/>
            <a:ext cx="508804" cy="429042"/>
          </a:xfrm>
          <a:prstGeom prst="diamond">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r>
              <a:rPr lang="id-ID" sz="1200" b="1" dirty="0">
                <a:solidFill>
                  <a:prstClr val="white"/>
                </a:solidFill>
                <a:latin typeface="Arial" panose="020B0604020202020204" pitchFamily="34" charset="0"/>
                <a:cs typeface="Arial" panose="020B0604020202020204" pitchFamily="34" charset="0"/>
              </a:rPr>
              <a:t>3</a:t>
            </a:r>
          </a:p>
        </p:txBody>
      </p:sp>
      <p:pic>
        <p:nvPicPr>
          <p:cNvPr id="13" name="Picture 12"/>
          <p:cNvPicPr>
            <a:picLocks noChangeAspect="1"/>
          </p:cNvPicPr>
          <p:nvPr/>
        </p:nvPicPr>
        <p:blipFill>
          <a:blip r:embed="rId3"/>
          <a:stretch>
            <a:fillRect/>
          </a:stretch>
        </p:blipFill>
        <p:spPr>
          <a:xfrm>
            <a:off x="5047289" y="2480020"/>
            <a:ext cx="3577721" cy="884346"/>
          </a:xfrm>
          <a:prstGeom prst="rect">
            <a:avLst/>
          </a:prstGeom>
        </p:spPr>
      </p:pic>
      <p:sp>
        <p:nvSpPr>
          <p:cNvPr id="15" name="Rectangle: Rounded Corners 8">
            <a:extLst>
              <a:ext uri="{FF2B5EF4-FFF2-40B4-BE49-F238E27FC236}">
                <a16:creationId xmlns:a16="http://schemas.microsoft.com/office/drawing/2014/main" id="{B2AA5978-6420-4ECF-91AD-0B791D27A9F1}"/>
              </a:ext>
            </a:extLst>
          </p:cNvPr>
          <p:cNvSpPr/>
          <p:nvPr/>
        </p:nvSpPr>
        <p:spPr>
          <a:xfrm>
            <a:off x="5047289" y="3497821"/>
            <a:ext cx="3908061" cy="661274"/>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defTabSz="685800">
              <a:defRPr/>
            </a:pPr>
            <a:r>
              <a:rPr lang="en-US" sz="1050" b="1" dirty="0" err="1">
                <a:solidFill>
                  <a:prstClr val="white"/>
                </a:solidFill>
                <a:latin typeface="Arial" panose="020B0604020202020204" pitchFamily="34" charset="0"/>
                <a:cs typeface="Arial" panose="020B0604020202020204" pitchFamily="34" charset="0"/>
              </a:rPr>
              <a:t>Pengembangan</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kapasitas</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pelatihan</a:t>
            </a:r>
            <a:r>
              <a:rPr lang="en-US" sz="1050" b="1" dirty="0">
                <a:solidFill>
                  <a:prstClr val="white"/>
                </a:solidFill>
                <a:latin typeface="Arial" panose="020B0604020202020204" pitchFamily="34" charset="0"/>
                <a:cs typeface="Arial" panose="020B0604020202020204" pitchFamily="34" charset="0"/>
              </a:rPr>
              <a:t>, workshop, inhouse training, </a:t>
            </a:r>
            <a:r>
              <a:rPr lang="en-US" sz="1050" b="1" dirty="0" err="1">
                <a:solidFill>
                  <a:prstClr val="white"/>
                </a:solidFill>
                <a:latin typeface="Arial" panose="020B0604020202020204" pitchFamily="34" charset="0"/>
                <a:cs typeface="Arial" panose="020B0604020202020204" pitchFamily="34" charset="0"/>
              </a:rPr>
              <a:t>bantuan</a:t>
            </a:r>
            <a:r>
              <a:rPr lang="en-US" sz="1050" b="1" dirty="0">
                <a:solidFill>
                  <a:prstClr val="white"/>
                </a:solidFill>
                <a:latin typeface="Arial" panose="020B0604020202020204" pitchFamily="34" charset="0"/>
                <a:cs typeface="Arial" panose="020B0604020202020204" pitchFamily="34" charset="0"/>
              </a:rPr>
              <a:t> expert </a:t>
            </a:r>
            <a:r>
              <a:rPr lang="en-US" sz="1050" b="1" dirty="0" err="1">
                <a:solidFill>
                  <a:prstClr val="white"/>
                </a:solidFill>
                <a:latin typeface="Arial" panose="020B0604020202020204" pitchFamily="34" charset="0"/>
                <a:cs typeface="Arial" panose="020B0604020202020204" pitchFamily="34" charset="0"/>
              </a:rPr>
              <a:t>ke</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industri</a:t>
            </a:r>
            <a:r>
              <a:rPr lang="en-US" sz="1050" b="1" dirty="0">
                <a:solidFill>
                  <a:prstClr val="white"/>
                </a:solidFill>
                <a:latin typeface="Arial" panose="020B0604020202020204" pitchFamily="34" charset="0"/>
                <a:cs typeface="Arial" panose="020B0604020202020204" pitchFamily="34" charset="0"/>
              </a:rPr>
              <a:t>, sharing knowledge forum (green talk)</a:t>
            </a:r>
            <a:endParaRPr lang="id-ID" sz="1050" b="1" dirty="0">
              <a:solidFill>
                <a:prstClr val="white"/>
              </a:solidFill>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C09E5F20-AFD9-464B-8D92-D702CCF0CAA9}"/>
              </a:ext>
            </a:extLst>
          </p:cNvPr>
          <p:cNvSpPr/>
          <p:nvPr/>
        </p:nvSpPr>
        <p:spPr>
          <a:xfrm>
            <a:off x="4595250" y="3446035"/>
            <a:ext cx="508804" cy="460511"/>
          </a:xfrm>
          <a:prstGeom prst="diamond">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r>
              <a:rPr lang="id-ID" sz="1200" b="1" dirty="0">
                <a:solidFill>
                  <a:prstClr val="white"/>
                </a:solidFill>
                <a:latin typeface="Arial" panose="020B0604020202020204" pitchFamily="34" charset="0"/>
                <a:cs typeface="Arial" panose="020B0604020202020204" pitchFamily="34" charset="0"/>
              </a:rPr>
              <a:t>4</a:t>
            </a:r>
          </a:p>
        </p:txBody>
      </p:sp>
      <p:sp>
        <p:nvSpPr>
          <p:cNvPr id="18" name="Rectangle: Rounded Corners 8">
            <a:extLst>
              <a:ext uri="{FF2B5EF4-FFF2-40B4-BE49-F238E27FC236}">
                <a16:creationId xmlns:a16="http://schemas.microsoft.com/office/drawing/2014/main" id="{6D97C3E4-2D16-4EA4-A5DB-CA34B058AA4F}"/>
              </a:ext>
            </a:extLst>
          </p:cNvPr>
          <p:cNvSpPr/>
          <p:nvPr/>
        </p:nvSpPr>
        <p:spPr>
          <a:xfrm>
            <a:off x="419723" y="2480020"/>
            <a:ext cx="3908061" cy="661274"/>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defTabSz="685800">
              <a:defRPr/>
            </a:pPr>
            <a:r>
              <a:rPr lang="en-US" sz="1050" b="1" dirty="0">
                <a:solidFill>
                  <a:prstClr val="white"/>
                </a:solidFill>
                <a:latin typeface="Arial" panose="020B0604020202020204" pitchFamily="34" charset="0"/>
                <a:cs typeface="Arial" panose="020B0604020202020204" pitchFamily="34" charset="0"/>
              </a:rPr>
              <a:t>Menyusun </a:t>
            </a:r>
            <a:r>
              <a:rPr lang="en-US" sz="1050" b="1" dirty="0" err="1">
                <a:solidFill>
                  <a:prstClr val="white"/>
                </a:solidFill>
                <a:latin typeface="Arial" panose="020B0604020202020204" pitchFamily="34" charset="0"/>
                <a:cs typeface="Arial" panose="020B0604020202020204" pitchFamily="34" charset="0"/>
              </a:rPr>
              <a:t>Standar</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Industri</a:t>
            </a:r>
            <a:r>
              <a:rPr lang="en-US" sz="1050" b="1" dirty="0">
                <a:solidFill>
                  <a:prstClr val="white"/>
                </a:solidFill>
                <a:latin typeface="Arial" panose="020B0604020202020204" pitchFamily="34" charset="0"/>
                <a:cs typeface="Arial" panose="020B0604020202020204" pitchFamily="34" charset="0"/>
              </a:rPr>
              <a:t> Hijau dan </a:t>
            </a:r>
            <a:r>
              <a:rPr lang="en-US" sz="1050" b="1" dirty="0" err="1">
                <a:solidFill>
                  <a:prstClr val="white"/>
                </a:solidFill>
                <a:latin typeface="Arial" panose="020B0604020202020204" pitchFamily="34" charset="0"/>
                <a:cs typeface="Arial" panose="020B0604020202020204" pitchFamily="34" charset="0"/>
              </a:rPr>
              <a:t>Penghargaan</a:t>
            </a:r>
            <a:r>
              <a:rPr lang="en-US" sz="1050" b="1" dirty="0">
                <a:solidFill>
                  <a:prstClr val="white"/>
                </a:solidFill>
                <a:latin typeface="Arial" panose="020B0604020202020204" pitchFamily="34" charset="0"/>
                <a:cs typeface="Arial" panose="020B0604020202020204" pitchFamily="34" charset="0"/>
              </a:rPr>
              <a:t> </a:t>
            </a:r>
            <a:r>
              <a:rPr lang="en-US" sz="1050" b="1" dirty="0" err="1">
                <a:solidFill>
                  <a:prstClr val="white"/>
                </a:solidFill>
                <a:latin typeface="Arial" panose="020B0604020202020204" pitchFamily="34" charset="0"/>
                <a:cs typeface="Arial" panose="020B0604020202020204" pitchFamily="34" charset="0"/>
              </a:rPr>
              <a:t>Industri</a:t>
            </a:r>
            <a:r>
              <a:rPr lang="en-US" sz="1050" b="1" dirty="0">
                <a:solidFill>
                  <a:prstClr val="white"/>
                </a:solidFill>
                <a:latin typeface="Arial" panose="020B0604020202020204" pitchFamily="34" charset="0"/>
                <a:cs typeface="Arial" panose="020B0604020202020204" pitchFamily="34" charset="0"/>
              </a:rPr>
              <a:t> Hijau ( </a:t>
            </a:r>
            <a:r>
              <a:rPr lang="en-US" sz="1050" b="1" dirty="0" err="1">
                <a:solidFill>
                  <a:prstClr val="white"/>
                </a:solidFill>
                <a:latin typeface="Arial" panose="020B0604020202020204" pitchFamily="34" charset="0"/>
                <a:cs typeface="Arial" panose="020B0604020202020204" pitchFamily="34" charset="0"/>
              </a:rPr>
              <a:t>dimana</a:t>
            </a:r>
            <a:r>
              <a:rPr lang="en-US" sz="1050" b="1" dirty="0">
                <a:solidFill>
                  <a:prstClr val="white"/>
                </a:solidFill>
                <a:latin typeface="Arial" panose="020B0604020202020204" pitchFamily="34" charset="0"/>
                <a:cs typeface="Arial" panose="020B0604020202020204" pitchFamily="34" charset="0"/>
              </a:rPr>
              <a:t> EE dan EBT </a:t>
            </a:r>
            <a:r>
              <a:rPr lang="en-US" sz="1050" b="1" dirty="0" err="1">
                <a:solidFill>
                  <a:prstClr val="white"/>
                </a:solidFill>
                <a:latin typeface="Arial" panose="020B0604020202020204" pitchFamily="34" charset="0"/>
                <a:cs typeface="Arial" panose="020B0604020202020204" pitchFamily="34" charset="0"/>
              </a:rPr>
              <a:t>menjadi</a:t>
            </a:r>
            <a:r>
              <a:rPr lang="en-US" sz="1050" b="1" dirty="0">
                <a:solidFill>
                  <a:prstClr val="white"/>
                </a:solidFill>
                <a:latin typeface="Arial" panose="020B0604020202020204" pitchFamily="34" charset="0"/>
                <a:cs typeface="Arial" panose="020B0604020202020204" pitchFamily="34" charset="0"/>
              </a:rPr>
              <a:t> parameter </a:t>
            </a:r>
            <a:r>
              <a:rPr lang="en-US" sz="1050" b="1" dirty="0" err="1">
                <a:solidFill>
                  <a:prstClr val="white"/>
                </a:solidFill>
                <a:latin typeface="Arial" panose="020B0604020202020204" pitchFamily="34" charset="0"/>
                <a:cs typeface="Arial" panose="020B0604020202020204" pitchFamily="34" charset="0"/>
              </a:rPr>
              <a:t>dalam</a:t>
            </a:r>
            <a:r>
              <a:rPr lang="en-US" sz="1050" b="1" dirty="0">
                <a:solidFill>
                  <a:prstClr val="white"/>
                </a:solidFill>
                <a:latin typeface="Arial" panose="020B0604020202020204" pitchFamily="34" charset="0"/>
                <a:cs typeface="Arial" panose="020B0604020202020204" pitchFamily="34" charset="0"/>
              </a:rPr>
              <a:t> SIH dan PIH)</a:t>
            </a:r>
            <a:endParaRPr lang="id-ID" sz="1050" b="1" dirty="0">
              <a:solidFill>
                <a:prstClr val="white"/>
              </a:solidFill>
              <a:latin typeface="Arial" panose="020B0604020202020204" pitchFamily="34" charset="0"/>
              <a:cs typeface="Arial" panose="020B0604020202020204" pitchFamily="34" charset="0"/>
            </a:endParaRPr>
          </a:p>
        </p:txBody>
      </p:sp>
      <p:sp>
        <p:nvSpPr>
          <p:cNvPr id="19" name="Diamond 18">
            <a:extLst>
              <a:ext uri="{FF2B5EF4-FFF2-40B4-BE49-F238E27FC236}">
                <a16:creationId xmlns:a16="http://schemas.microsoft.com/office/drawing/2014/main" id="{9CDE5812-0E39-4722-A919-2E86A2EEC580}"/>
              </a:ext>
            </a:extLst>
          </p:cNvPr>
          <p:cNvSpPr/>
          <p:nvPr/>
        </p:nvSpPr>
        <p:spPr>
          <a:xfrm>
            <a:off x="-32315" y="2428234"/>
            <a:ext cx="508804" cy="460511"/>
          </a:xfrm>
          <a:prstGeom prst="diamond">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r>
              <a:rPr lang="en-US" sz="1200" b="1" dirty="0">
                <a:solidFill>
                  <a:prstClr val="white"/>
                </a:solidFill>
                <a:latin typeface="Arial" panose="020B0604020202020204" pitchFamily="34" charset="0"/>
                <a:cs typeface="Arial" panose="020B0604020202020204" pitchFamily="34" charset="0"/>
              </a:rPr>
              <a:t>5</a:t>
            </a:r>
            <a:endParaRPr lang="id-ID" sz="1200" b="1" dirty="0">
              <a:solidFill>
                <a:prstClr val="white"/>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4B0D64F-676D-4EB4-9477-2A4BA3C54C18}"/>
              </a:ext>
            </a:extLst>
          </p:cNvPr>
          <p:cNvPicPr>
            <a:picLocks noChangeAspect="1"/>
          </p:cNvPicPr>
          <p:nvPr/>
        </p:nvPicPr>
        <p:blipFill>
          <a:blip r:embed="rId4"/>
          <a:stretch>
            <a:fillRect/>
          </a:stretch>
        </p:blipFill>
        <p:spPr>
          <a:xfrm>
            <a:off x="496287" y="3193081"/>
            <a:ext cx="1288214" cy="858809"/>
          </a:xfrm>
          <a:prstGeom prst="rect">
            <a:avLst/>
          </a:prstGeom>
        </p:spPr>
      </p:pic>
      <p:pic>
        <p:nvPicPr>
          <p:cNvPr id="14" name="Picture 13">
            <a:extLst>
              <a:ext uri="{FF2B5EF4-FFF2-40B4-BE49-F238E27FC236}">
                <a16:creationId xmlns:a16="http://schemas.microsoft.com/office/drawing/2014/main" id="{BA80B99D-5EFA-48D7-9DB7-4B615A6E0D97}"/>
              </a:ext>
            </a:extLst>
          </p:cNvPr>
          <p:cNvPicPr>
            <a:picLocks noChangeAspect="1"/>
          </p:cNvPicPr>
          <p:nvPr/>
        </p:nvPicPr>
        <p:blipFill>
          <a:blip r:embed="rId5"/>
          <a:stretch>
            <a:fillRect/>
          </a:stretch>
        </p:blipFill>
        <p:spPr>
          <a:xfrm>
            <a:off x="2995418" y="3243648"/>
            <a:ext cx="1334891" cy="747539"/>
          </a:xfrm>
          <a:prstGeom prst="rect">
            <a:avLst/>
          </a:prstGeom>
        </p:spPr>
      </p:pic>
      <p:pic>
        <p:nvPicPr>
          <p:cNvPr id="3074" name="Picture 2" descr="industri hijau on Twitter: &amp;quot;selamat pagi Indonesia... selamat berhari  Senin... Selamat bekerja...Selamat beraktifitas...&amp;quot;">
            <a:extLst>
              <a:ext uri="{FF2B5EF4-FFF2-40B4-BE49-F238E27FC236}">
                <a16:creationId xmlns:a16="http://schemas.microsoft.com/office/drawing/2014/main" id="{45094DAA-73C9-4003-994E-FEA7C3CFE0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9166" y="3243648"/>
            <a:ext cx="756075" cy="7560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F13318D-5E1C-41EB-83D4-9C302433980A}"/>
              </a:ext>
            </a:extLst>
          </p:cNvPr>
          <p:cNvPicPr>
            <a:picLocks noChangeAspect="1"/>
          </p:cNvPicPr>
          <p:nvPr/>
        </p:nvPicPr>
        <p:blipFill>
          <a:blip r:embed="rId7"/>
          <a:stretch>
            <a:fillRect/>
          </a:stretch>
        </p:blipFill>
        <p:spPr>
          <a:xfrm>
            <a:off x="5114446" y="4257975"/>
            <a:ext cx="1468277" cy="621358"/>
          </a:xfrm>
          <a:prstGeom prst="rect">
            <a:avLst/>
          </a:prstGeom>
        </p:spPr>
      </p:pic>
      <p:pic>
        <p:nvPicPr>
          <p:cNvPr id="7" name="Picture 6">
            <a:extLst>
              <a:ext uri="{FF2B5EF4-FFF2-40B4-BE49-F238E27FC236}">
                <a16:creationId xmlns:a16="http://schemas.microsoft.com/office/drawing/2014/main" id="{5FF87511-7CE2-4EA4-9107-C9ACF7563B08}"/>
              </a:ext>
            </a:extLst>
          </p:cNvPr>
          <p:cNvPicPr>
            <a:picLocks noChangeAspect="1"/>
          </p:cNvPicPr>
          <p:nvPr/>
        </p:nvPicPr>
        <p:blipFill>
          <a:blip r:embed="rId8"/>
          <a:stretch>
            <a:fillRect/>
          </a:stretch>
        </p:blipFill>
        <p:spPr>
          <a:xfrm>
            <a:off x="562844" y="1199159"/>
            <a:ext cx="1810910" cy="1018637"/>
          </a:xfrm>
          <a:prstGeom prst="rect">
            <a:avLst/>
          </a:prstGeom>
        </p:spPr>
      </p:pic>
      <p:pic>
        <p:nvPicPr>
          <p:cNvPr id="17" name="Picture 16">
            <a:extLst>
              <a:ext uri="{FF2B5EF4-FFF2-40B4-BE49-F238E27FC236}">
                <a16:creationId xmlns:a16="http://schemas.microsoft.com/office/drawing/2014/main" id="{1475588D-AE3D-4813-94DC-6D40BADD6EDC}"/>
              </a:ext>
            </a:extLst>
          </p:cNvPr>
          <p:cNvPicPr>
            <a:picLocks noChangeAspect="1"/>
          </p:cNvPicPr>
          <p:nvPr/>
        </p:nvPicPr>
        <p:blipFill>
          <a:blip r:embed="rId9"/>
          <a:stretch>
            <a:fillRect/>
          </a:stretch>
        </p:blipFill>
        <p:spPr>
          <a:xfrm>
            <a:off x="2562050" y="1205612"/>
            <a:ext cx="1810911" cy="1018637"/>
          </a:xfrm>
          <a:prstGeom prst="rect">
            <a:avLst/>
          </a:prstGeom>
        </p:spPr>
      </p:pic>
      <p:pic>
        <p:nvPicPr>
          <p:cNvPr id="22" name="Picture 21">
            <a:extLst>
              <a:ext uri="{FF2B5EF4-FFF2-40B4-BE49-F238E27FC236}">
                <a16:creationId xmlns:a16="http://schemas.microsoft.com/office/drawing/2014/main" id="{DE0C936B-FEC9-4E16-A599-8EA5BF5EC82C}"/>
              </a:ext>
            </a:extLst>
          </p:cNvPr>
          <p:cNvPicPr>
            <a:picLocks noChangeAspect="1"/>
          </p:cNvPicPr>
          <p:nvPr/>
        </p:nvPicPr>
        <p:blipFill>
          <a:blip r:embed="rId10"/>
          <a:stretch>
            <a:fillRect/>
          </a:stretch>
        </p:blipFill>
        <p:spPr>
          <a:xfrm>
            <a:off x="6582722" y="4235188"/>
            <a:ext cx="999918" cy="661514"/>
          </a:xfrm>
          <a:prstGeom prst="rect">
            <a:avLst/>
          </a:prstGeom>
        </p:spPr>
      </p:pic>
      <p:sp>
        <p:nvSpPr>
          <p:cNvPr id="23" name="Rectangle: Rounded Corners 22">
            <a:extLst>
              <a:ext uri="{FF2B5EF4-FFF2-40B4-BE49-F238E27FC236}">
                <a16:creationId xmlns:a16="http://schemas.microsoft.com/office/drawing/2014/main" id="{8EBEC080-C91D-4915-AADE-FF060A35E0C2}"/>
              </a:ext>
            </a:extLst>
          </p:cNvPr>
          <p:cNvSpPr/>
          <p:nvPr/>
        </p:nvSpPr>
        <p:spPr>
          <a:xfrm>
            <a:off x="266551" y="4159095"/>
            <a:ext cx="4061234" cy="8161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Data </a:t>
            </a:r>
            <a:r>
              <a:rPr lang="en-US" sz="1500" b="1" cap="all" dirty="0" err="1">
                <a:ln w="0"/>
                <a:solidFill>
                  <a:prstClr val="black"/>
                </a:solidFill>
                <a:effectLst>
                  <a:outerShdw blurRad="38100" dist="19050" dir="2700000" algn="tl" rotWithShape="0">
                    <a:prstClr val="black">
                      <a:alpha val="40000"/>
                    </a:prstClr>
                  </a:outerShdw>
                </a:effectLst>
                <a:latin typeface="Calibri" panose="020F0502020204030204"/>
              </a:rPr>
              <a:t>efisiensi</a:t>
            </a:r>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500" b="1" cap="all" dirty="0" err="1">
                <a:ln w="0"/>
                <a:solidFill>
                  <a:prstClr val="black"/>
                </a:solidFill>
                <a:effectLst>
                  <a:outerShdw blurRad="38100" dist="19050" dir="2700000" algn="tl" rotWithShape="0">
                    <a:prstClr val="black">
                      <a:alpha val="40000"/>
                    </a:prstClr>
                  </a:outerShdw>
                </a:effectLst>
                <a:latin typeface="Calibri" panose="020F0502020204030204"/>
              </a:rPr>
              <a:t>energi</a:t>
            </a:r>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500" b="1" cap="all" dirty="0" err="1">
                <a:ln w="0"/>
                <a:solidFill>
                  <a:prstClr val="black"/>
                </a:solidFill>
                <a:effectLst>
                  <a:outerShdw blurRad="38100" dist="19050" dir="2700000" algn="tl" rotWithShape="0">
                    <a:prstClr val="black">
                      <a:alpha val="40000"/>
                    </a:prstClr>
                  </a:outerShdw>
                </a:effectLst>
                <a:latin typeface="Calibri" panose="020F0502020204030204"/>
              </a:rPr>
              <a:t>sektor</a:t>
            </a:r>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500" b="1" cap="all" dirty="0" err="1">
                <a:ln w="0"/>
                <a:solidFill>
                  <a:prstClr val="black"/>
                </a:solidFill>
                <a:effectLst>
                  <a:outerShdw blurRad="38100" dist="19050" dir="2700000" algn="tl" rotWithShape="0">
                    <a:prstClr val="black">
                      <a:alpha val="40000"/>
                    </a:prstClr>
                  </a:outerShdw>
                </a:effectLst>
                <a:latin typeface="Calibri" panose="020F0502020204030204"/>
              </a:rPr>
              <a:t>industri</a:t>
            </a:r>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 </a:t>
            </a:r>
          </a:p>
          <a:p>
            <a:pPr algn="ctr" defTabSz="685800"/>
            <a:r>
              <a:rPr lang="en-US" sz="1500" dirty="0">
                <a:ln w="0"/>
                <a:solidFill>
                  <a:prstClr val="black"/>
                </a:solidFill>
                <a:effectLst>
                  <a:outerShdw blurRad="38100" dist="19050" dir="2700000" algn="tl" rotWithShape="0">
                    <a:prstClr val="black">
                      <a:alpha val="40000"/>
                    </a:prstClr>
                  </a:outerShdw>
                </a:effectLst>
                <a:latin typeface="Calibri" panose="020F0502020204030204"/>
              </a:rPr>
              <a:t>1. Data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SIINas</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  + 2. Data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Sertifikasi</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 SIH + 3. Data 4.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Penghargaan</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 IH + 5.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Survei</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Lapangan</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/Kajian</a:t>
            </a:r>
            <a:endParaRPr lang="id-ID" sz="1500" dirty="0">
              <a:ln w="0"/>
              <a:solidFill>
                <a:prstClr val="black"/>
              </a:solidFill>
              <a:effectLst>
                <a:outerShdw blurRad="38100" dist="19050" dir="2700000" algn="tl" rotWithShape="0">
                  <a:prstClr val="black">
                    <a:alpha val="40000"/>
                  </a:prstClr>
                </a:outerShdw>
              </a:effectLst>
              <a:latin typeface="Calibri" panose="020F0502020204030204"/>
            </a:endParaRPr>
          </a:p>
        </p:txBody>
      </p:sp>
    </p:spTree>
    <p:extLst>
      <p:ext uri="{BB962C8B-B14F-4D97-AF65-F5344CB8AC3E}">
        <p14:creationId xmlns:p14="http://schemas.microsoft.com/office/powerpoint/2010/main" val="1558586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2CD9EB-EF28-4FF9-9E6D-FA74C6203C51}"/>
              </a:ext>
            </a:extLst>
          </p:cNvPr>
          <p:cNvPicPr>
            <a:picLocks noChangeAspect="1"/>
          </p:cNvPicPr>
          <p:nvPr/>
        </p:nvPicPr>
        <p:blipFill>
          <a:blip r:embed="rId2"/>
          <a:stretch>
            <a:fillRect/>
          </a:stretch>
        </p:blipFill>
        <p:spPr>
          <a:xfrm>
            <a:off x="480703" y="436418"/>
            <a:ext cx="8580170" cy="847962"/>
          </a:xfrm>
          <a:prstGeom prst="rect">
            <a:avLst/>
          </a:prstGeom>
        </p:spPr>
      </p:pic>
      <p:graphicFrame>
        <p:nvGraphicFramePr>
          <p:cNvPr id="8" name="Diagram 7">
            <a:extLst>
              <a:ext uri="{FF2B5EF4-FFF2-40B4-BE49-F238E27FC236}">
                <a16:creationId xmlns:a16="http://schemas.microsoft.com/office/drawing/2014/main" id="{454E2912-F002-4F2B-A994-C0224DFDF4F9}"/>
              </a:ext>
            </a:extLst>
          </p:cNvPr>
          <p:cNvGraphicFramePr/>
          <p:nvPr/>
        </p:nvGraphicFramePr>
        <p:xfrm>
          <a:off x="480704" y="2483427"/>
          <a:ext cx="8182593" cy="4048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231E3222-7F1B-4FB1-B029-90676018D058}"/>
              </a:ext>
            </a:extLst>
          </p:cNvPr>
          <p:cNvSpPr txBox="1"/>
          <p:nvPr/>
        </p:nvSpPr>
        <p:spPr>
          <a:xfrm>
            <a:off x="394855" y="101626"/>
            <a:ext cx="4572000" cy="461665"/>
          </a:xfrm>
          <a:prstGeom prst="rect">
            <a:avLst/>
          </a:prstGeom>
          <a:noFill/>
        </p:spPr>
        <p:txBody>
          <a:bodyPr wrap="square">
            <a:spAutoFit/>
          </a:bodyPr>
          <a:lstStyle/>
          <a:p>
            <a:pPr defTabSz="685800"/>
            <a:r>
              <a:rPr lang="id-ID" sz="2400" b="1" dirty="0">
                <a:solidFill>
                  <a:prstClr val="black"/>
                </a:solidFill>
                <a:latin typeface="Calibri" panose="020F0502020204030204"/>
              </a:rPr>
              <a:t>Statistik Singkat </a:t>
            </a:r>
            <a:r>
              <a:rPr lang="id-ID" sz="2400" b="1" dirty="0" err="1">
                <a:solidFill>
                  <a:prstClr val="black"/>
                </a:solidFill>
                <a:latin typeface="Calibri" panose="020F0502020204030204"/>
              </a:rPr>
              <a:t>SIINas</a:t>
            </a:r>
            <a:endParaRPr lang="id-ID" sz="2400" b="1" dirty="0">
              <a:solidFill>
                <a:prstClr val="black"/>
              </a:solidFill>
              <a:latin typeface="Calibri" panose="020F0502020204030204"/>
            </a:endParaRPr>
          </a:p>
        </p:txBody>
      </p:sp>
      <p:sp>
        <p:nvSpPr>
          <p:cNvPr id="11" name="Rectangle: Rounded Corners 10">
            <a:extLst>
              <a:ext uri="{FF2B5EF4-FFF2-40B4-BE49-F238E27FC236}">
                <a16:creationId xmlns:a16="http://schemas.microsoft.com/office/drawing/2014/main" id="{AA396BE9-5375-4CB1-9E3C-4E26A9487187}"/>
              </a:ext>
            </a:extLst>
          </p:cNvPr>
          <p:cNvSpPr/>
          <p:nvPr/>
        </p:nvSpPr>
        <p:spPr>
          <a:xfrm>
            <a:off x="6546273" y="1319161"/>
            <a:ext cx="2514600" cy="2328533"/>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Data </a:t>
            </a:r>
            <a:r>
              <a:rPr lang="en-US" sz="1500" b="1" cap="all" dirty="0" err="1">
                <a:ln w="0"/>
                <a:solidFill>
                  <a:prstClr val="black"/>
                </a:solidFill>
                <a:effectLst>
                  <a:outerShdw blurRad="38100" dist="19050" dir="2700000" algn="tl" rotWithShape="0">
                    <a:prstClr val="black">
                      <a:alpha val="40000"/>
                    </a:prstClr>
                  </a:outerShdw>
                </a:effectLst>
                <a:latin typeface="Calibri" panose="020F0502020204030204"/>
              </a:rPr>
              <a:t>efisiensi</a:t>
            </a:r>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500" b="1" cap="all" dirty="0" err="1">
                <a:ln w="0"/>
                <a:solidFill>
                  <a:prstClr val="black"/>
                </a:solidFill>
                <a:effectLst>
                  <a:outerShdw blurRad="38100" dist="19050" dir="2700000" algn="tl" rotWithShape="0">
                    <a:prstClr val="black">
                      <a:alpha val="40000"/>
                    </a:prstClr>
                  </a:outerShdw>
                </a:effectLst>
                <a:latin typeface="Calibri" panose="020F0502020204030204"/>
              </a:rPr>
              <a:t>energi</a:t>
            </a:r>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500" b="1" cap="all" dirty="0" err="1">
                <a:ln w="0"/>
                <a:solidFill>
                  <a:prstClr val="black"/>
                </a:solidFill>
                <a:effectLst>
                  <a:outerShdw blurRad="38100" dist="19050" dir="2700000" algn="tl" rotWithShape="0">
                    <a:prstClr val="black">
                      <a:alpha val="40000"/>
                    </a:prstClr>
                  </a:outerShdw>
                </a:effectLst>
                <a:latin typeface="Calibri" panose="020F0502020204030204"/>
              </a:rPr>
              <a:t>sektor</a:t>
            </a:r>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500" b="1" cap="all" dirty="0" err="1">
                <a:ln w="0"/>
                <a:solidFill>
                  <a:prstClr val="black"/>
                </a:solidFill>
                <a:effectLst>
                  <a:outerShdw blurRad="38100" dist="19050" dir="2700000" algn="tl" rotWithShape="0">
                    <a:prstClr val="black">
                      <a:alpha val="40000"/>
                    </a:prstClr>
                  </a:outerShdw>
                </a:effectLst>
                <a:latin typeface="Calibri" panose="020F0502020204030204"/>
              </a:rPr>
              <a:t>industri</a:t>
            </a:r>
            <a:r>
              <a:rPr lang="en-US" sz="1500" b="1" cap="all" dirty="0">
                <a:ln w="0"/>
                <a:solidFill>
                  <a:prstClr val="black"/>
                </a:solidFill>
                <a:effectLst>
                  <a:outerShdw blurRad="38100" dist="19050" dir="2700000" algn="tl" rotWithShape="0">
                    <a:prstClr val="black">
                      <a:alpha val="40000"/>
                    </a:prstClr>
                  </a:outerShdw>
                </a:effectLst>
                <a:latin typeface="Calibri" panose="020F0502020204030204"/>
              </a:rPr>
              <a:t>: </a:t>
            </a:r>
          </a:p>
          <a:p>
            <a:pPr algn="ctr" defTabSz="685800"/>
            <a:endParaRPr lang="en-US" sz="1500" b="1" cap="all" dirty="0">
              <a:ln w="0"/>
              <a:solidFill>
                <a:prstClr val="black"/>
              </a:solidFill>
              <a:effectLst>
                <a:outerShdw blurRad="38100" dist="19050" dir="2700000" algn="tl" rotWithShape="0">
                  <a:prstClr val="black">
                    <a:alpha val="40000"/>
                  </a:prstClr>
                </a:outerShdw>
              </a:effectLst>
              <a:latin typeface="Calibri" panose="020F0502020204030204"/>
            </a:endParaRPr>
          </a:p>
          <a:p>
            <a:pPr marL="342900" indent="-342900" defTabSz="685800">
              <a:buFontTx/>
              <a:buAutoNum type="arabicPeriod"/>
            </a:pPr>
            <a:r>
              <a:rPr lang="en-US" sz="1500" dirty="0">
                <a:ln w="0"/>
                <a:solidFill>
                  <a:prstClr val="black"/>
                </a:solidFill>
                <a:effectLst>
                  <a:outerShdw blurRad="38100" dist="19050" dir="2700000" algn="tl" rotWithShape="0">
                    <a:prstClr val="black">
                      <a:alpha val="40000"/>
                    </a:prstClr>
                  </a:outerShdw>
                </a:effectLst>
                <a:latin typeface="Calibri" panose="020F0502020204030204"/>
              </a:rPr>
              <a:t>Data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SIINas</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  </a:t>
            </a:r>
          </a:p>
          <a:p>
            <a:pPr marL="342900" indent="-342900" defTabSz="685800">
              <a:buFontTx/>
              <a:buAutoNum type="arabicPeriod"/>
            </a:pPr>
            <a:r>
              <a:rPr lang="en-US" sz="1500" dirty="0">
                <a:ln w="0"/>
                <a:solidFill>
                  <a:prstClr val="black"/>
                </a:solidFill>
                <a:effectLst>
                  <a:outerShdw blurRad="38100" dist="19050" dir="2700000" algn="tl" rotWithShape="0">
                    <a:prstClr val="black">
                      <a:alpha val="40000"/>
                    </a:prstClr>
                  </a:outerShdw>
                </a:effectLst>
                <a:latin typeface="Calibri" panose="020F0502020204030204"/>
              </a:rPr>
              <a:t>Data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Sertifikasi</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 SIH</a:t>
            </a:r>
          </a:p>
          <a:p>
            <a:pPr marL="342900" indent="-342900" defTabSz="685800">
              <a:buFontTx/>
              <a:buAutoNum type="arabicPeriod"/>
            </a:pPr>
            <a:r>
              <a:rPr lang="en-US" sz="1500" dirty="0">
                <a:ln w="0"/>
                <a:solidFill>
                  <a:prstClr val="black"/>
                </a:solidFill>
                <a:effectLst>
                  <a:outerShdw blurRad="38100" dist="19050" dir="2700000" algn="tl" rotWithShape="0">
                    <a:prstClr val="black">
                      <a:alpha val="40000"/>
                    </a:prstClr>
                  </a:outerShdw>
                </a:effectLst>
                <a:latin typeface="Calibri" panose="020F0502020204030204"/>
              </a:rPr>
              <a:t>Data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Penghargaan</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 IH </a:t>
            </a:r>
          </a:p>
          <a:p>
            <a:pPr marL="342900" indent="-342900" defTabSz="685800">
              <a:buFontTx/>
              <a:buAutoNum type="arabicPeriod"/>
            </a:pP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Survei</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1500" dirty="0" err="1">
                <a:ln w="0"/>
                <a:solidFill>
                  <a:prstClr val="black"/>
                </a:solidFill>
                <a:effectLst>
                  <a:outerShdw blurRad="38100" dist="19050" dir="2700000" algn="tl" rotWithShape="0">
                    <a:prstClr val="black">
                      <a:alpha val="40000"/>
                    </a:prstClr>
                  </a:outerShdw>
                </a:effectLst>
                <a:latin typeface="Calibri" panose="020F0502020204030204"/>
              </a:rPr>
              <a:t>Lapangan</a:t>
            </a:r>
            <a:r>
              <a:rPr lang="en-US" sz="1500" dirty="0">
                <a:ln w="0"/>
                <a:solidFill>
                  <a:prstClr val="black"/>
                </a:solidFill>
                <a:effectLst>
                  <a:outerShdw blurRad="38100" dist="19050" dir="2700000" algn="tl" rotWithShape="0">
                    <a:prstClr val="black">
                      <a:alpha val="40000"/>
                    </a:prstClr>
                  </a:outerShdw>
                </a:effectLst>
                <a:latin typeface="Calibri" panose="020F0502020204030204"/>
              </a:rPr>
              <a:t>/Kajian</a:t>
            </a:r>
            <a:endParaRPr lang="id-ID" sz="1500" dirty="0">
              <a:ln w="0"/>
              <a:solidFill>
                <a:prstClr val="black"/>
              </a:solidFill>
              <a:effectLst>
                <a:outerShdw blurRad="38100" dist="19050" dir="2700000" algn="tl" rotWithShape="0">
                  <a:prstClr val="black">
                    <a:alpha val="40000"/>
                  </a:prstClr>
                </a:outerShdw>
              </a:effectLst>
              <a:latin typeface="Calibri" panose="020F0502020204030204"/>
            </a:endParaRPr>
          </a:p>
        </p:txBody>
      </p:sp>
      <p:pic>
        <p:nvPicPr>
          <p:cNvPr id="1026" name="Picture 2">
            <a:extLst>
              <a:ext uri="{FF2B5EF4-FFF2-40B4-BE49-F238E27FC236}">
                <a16:creationId xmlns:a16="http://schemas.microsoft.com/office/drawing/2014/main" id="{526E6121-1621-4D37-86BF-9449CD7C34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855" y="1634760"/>
            <a:ext cx="6093619" cy="22359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C3D368-94BC-4207-81F6-2D564B0B947B}"/>
              </a:ext>
            </a:extLst>
          </p:cNvPr>
          <p:cNvSpPr txBox="1"/>
          <p:nvPr/>
        </p:nvSpPr>
        <p:spPr>
          <a:xfrm>
            <a:off x="1517073" y="1319161"/>
            <a:ext cx="4572000" cy="507831"/>
          </a:xfrm>
          <a:prstGeom prst="rect">
            <a:avLst/>
          </a:prstGeom>
          <a:noFill/>
        </p:spPr>
        <p:txBody>
          <a:bodyPr wrap="square">
            <a:spAutoFit/>
          </a:bodyPr>
          <a:lstStyle/>
          <a:p>
            <a:pPr algn="ctr" defTabSz="685800"/>
            <a:r>
              <a:rPr lang="fi-FI" sz="1350" dirty="0">
                <a:solidFill>
                  <a:srgbClr val="333333"/>
                </a:solidFill>
                <a:latin typeface="Source Sans Pro" panose="020B0503030403020204" pitchFamily="34" charset="0"/>
              </a:rPr>
              <a:t>Grafik Pendaftaran Akun SIINas</a:t>
            </a:r>
            <a:br>
              <a:rPr lang="fi-FI" sz="1350" dirty="0">
                <a:solidFill>
                  <a:srgbClr val="333333"/>
                </a:solidFill>
                <a:latin typeface="Source Sans Pro" panose="020B0503030403020204" pitchFamily="34" charset="0"/>
              </a:rPr>
            </a:br>
            <a:r>
              <a:rPr lang="fi-FI" sz="1350" dirty="0">
                <a:solidFill>
                  <a:srgbClr val="333333"/>
                </a:solidFill>
                <a:latin typeface="Source Sans Pro" panose="020B0503030403020204" pitchFamily="34" charset="0"/>
              </a:rPr>
              <a:t>Tahun 2021</a:t>
            </a:r>
          </a:p>
        </p:txBody>
      </p:sp>
    </p:spTree>
    <p:extLst>
      <p:ext uri="{BB962C8B-B14F-4D97-AF65-F5344CB8AC3E}">
        <p14:creationId xmlns:p14="http://schemas.microsoft.com/office/powerpoint/2010/main" val="3626107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13"/>
          <p:cNvSpPr txBox="1">
            <a:spLocks noChangeArrowheads="1"/>
          </p:cNvSpPr>
          <p:nvPr/>
        </p:nvSpPr>
        <p:spPr bwMode="auto">
          <a:xfrm>
            <a:off x="124692" y="152132"/>
            <a:ext cx="887383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None/>
            </a:pPr>
            <a:r>
              <a:rPr lang="en-US" altLang="en-US" sz="2100" b="1" dirty="0">
                <a:solidFill>
                  <a:prstClr val="black"/>
                </a:solidFill>
                <a:latin typeface="Arial" panose="020B0604020202020204" pitchFamily="34" charset="0"/>
              </a:rPr>
              <a:t>CONTOH DATA PROFIL CAPAIAN </a:t>
            </a:r>
            <a:endParaRPr lang="id-ID" altLang="en-US" sz="2100" b="1" dirty="0">
              <a:solidFill>
                <a:prstClr val="black"/>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8853011E-3B66-41C1-B993-20B287E33182}"/>
              </a:ext>
            </a:extLst>
          </p:cNvPr>
          <p:cNvSpPr>
            <a:spLocks noGrp="1"/>
          </p:cNvSpPr>
          <p:nvPr>
            <p:ph type="sldNum" sz="quarter" idx="12"/>
          </p:nvPr>
        </p:nvSpPr>
        <p:spPr/>
        <p:txBody>
          <a:bodyPr/>
          <a:lstStyle/>
          <a:p>
            <a:pPr defTabSz="685800"/>
            <a:fld id="{D8D60E23-E44C-4D0E-817A-DB9E5FABBBB8}" type="slidenum">
              <a:rPr lang="en-US">
                <a:solidFill>
                  <a:prstClr val="black">
                    <a:tint val="75000"/>
                  </a:prstClr>
                </a:solidFill>
                <a:latin typeface="Calibri" panose="020F0502020204030204"/>
              </a:rPr>
              <a:pPr defTabSz="685800"/>
              <a:t>47</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B8C837A9-E545-4F85-973F-1222801DB9C7}"/>
              </a:ext>
            </a:extLst>
          </p:cNvPr>
          <p:cNvSpPr txBox="1"/>
          <p:nvPr/>
        </p:nvSpPr>
        <p:spPr>
          <a:xfrm>
            <a:off x="2102923" y="3659789"/>
            <a:ext cx="4573844" cy="276999"/>
          </a:xfrm>
          <a:prstGeom prst="rect">
            <a:avLst/>
          </a:prstGeom>
          <a:noFill/>
        </p:spPr>
        <p:txBody>
          <a:bodyPr wrap="square">
            <a:spAutoFit/>
          </a:bodyPr>
          <a:lstStyle/>
          <a:p>
            <a:pPr algn="ctr" defTabSz="685800"/>
            <a:r>
              <a:rPr lang="id-ID" sz="1200" dirty="0">
                <a:solidFill>
                  <a:prstClr val="black"/>
                </a:solidFill>
                <a:latin typeface="Calibri" panose="020F0502020204030204"/>
              </a:rPr>
              <a:t>Data </a:t>
            </a:r>
            <a:r>
              <a:rPr lang="en-US" sz="1200" dirty="0" err="1">
                <a:solidFill>
                  <a:prstClr val="black"/>
                </a:solidFill>
                <a:latin typeface="Calibri" panose="020F0502020204030204"/>
              </a:rPr>
              <a:t>Penghargaan</a:t>
            </a:r>
            <a:r>
              <a:rPr lang="en-US" sz="1200" dirty="0">
                <a:solidFill>
                  <a:prstClr val="black"/>
                </a:solidFill>
                <a:latin typeface="Calibri" panose="020F0502020204030204"/>
              </a:rPr>
              <a:t> </a:t>
            </a:r>
            <a:r>
              <a:rPr lang="en-US" sz="1200" dirty="0" err="1">
                <a:solidFill>
                  <a:prstClr val="black"/>
                </a:solidFill>
                <a:latin typeface="Calibri" panose="020F0502020204030204"/>
              </a:rPr>
              <a:t>Industri</a:t>
            </a:r>
            <a:r>
              <a:rPr lang="en-US" sz="1200" dirty="0">
                <a:solidFill>
                  <a:prstClr val="black"/>
                </a:solidFill>
                <a:latin typeface="Calibri" panose="020F0502020204030204"/>
              </a:rPr>
              <a:t> Hijau </a:t>
            </a:r>
            <a:r>
              <a:rPr lang="en-US" sz="1200" dirty="0" err="1">
                <a:solidFill>
                  <a:prstClr val="black"/>
                </a:solidFill>
                <a:latin typeface="Calibri" panose="020F0502020204030204"/>
              </a:rPr>
              <a:t>Tahun</a:t>
            </a:r>
            <a:r>
              <a:rPr lang="en-US" sz="1200" dirty="0">
                <a:solidFill>
                  <a:prstClr val="black"/>
                </a:solidFill>
                <a:latin typeface="Calibri" panose="020F0502020204030204"/>
              </a:rPr>
              <a:t> 2019</a:t>
            </a:r>
            <a:endParaRPr lang="id-ID" sz="120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CC4FF002-138E-4691-919A-766ED2BE78E5}"/>
              </a:ext>
            </a:extLst>
          </p:cNvPr>
          <p:cNvPicPr>
            <a:picLocks noChangeAspect="1"/>
          </p:cNvPicPr>
          <p:nvPr/>
        </p:nvPicPr>
        <p:blipFill>
          <a:blip r:embed="rId3"/>
          <a:stretch>
            <a:fillRect/>
          </a:stretch>
        </p:blipFill>
        <p:spPr>
          <a:xfrm>
            <a:off x="124692" y="741975"/>
            <a:ext cx="4566775" cy="2884453"/>
          </a:xfrm>
          <a:prstGeom prst="rect">
            <a:avLst/>
          </a:prstGeom>
        </p:spPr>
      </p:pic>
      <p:pic>
        <p:nvPicPr>
          <p:cNvPr id="4" name="Picture 3">
            <a:extLst>
              <a:ext uri="{FF2B5EF4-FFF2-40B4-BE49-F238E27FC236}">
                <a16:creationId xmlns:a16="http://schemas.microsoft.com/office/drawing/2014/main" id="{B986A44B-A058-4C4E-8743-7075AC2212B2}"/>
              </a:ext>
            </a:extLst>
          </p:cNvPr>
          <p:cNvPicPr>
            <a:picLocks noChangeAspect="1"/>
          </p:cNvPicPr>
          <p:nvPr/>
        </p:nvPicPr>
        <p:blipFill>
          <a:blip r:embed="rId4"/>
          <a:stretch>
            <a:fillRect/>
          </a:stretch>
        </p:blipFill>
        <p:spPr>
          <a:xfrm>
            <a:off x="4432301" y="902293"/>
            <a:ext cx="4488933" cy="2563814"/>
          </a:xfrm>
          <a:prstGeom prst="rect">
            <a:avLst/>
          </a:prstGeom>
        </p:spPr>
      </p:pic>
    </p:spTree>
    <p:extLst>
      <p:ext uri="{BB962C8B-B14F-4D97-AF65-F5344CB8AC3E}">
        <p14:creationId xmlns:p14="http://schemas.microsoft.com/office/powerpoint/2010/main" val="3138725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924DB83F-7E4A-4DC2-9A80-1C49BB4DD89A}" type="slidenum">
              <a:rPr lang="en-US" altLang="id-ID">
                <a:solidFill>
                  <a:prstClr val="black">
                    <a:tint val="75000"/>
                  </a:prstClr>
                </a:solidFill>
                <a:latin typeface="Calibri" panose="020F0502020204030204"/>
              </a:rPr>
              <a:pPr defTabSz="685800"/>
              <a:t>48</a:t>
            </a:fld>
            <a:endParaRPr lang="en-US" altLang="id-ID">
              <a:solidFill>
                <a:prstClr val="black">
                  <a:tint val="75000"/>
                </a:prstClr>
              </a:solidFill>
              <a:latin typeface="Calibri" panose="020F0502020204030204"/>
            </a:endParaRPr>
          </a:p>
        </p:txBody>
      </p:sp>
      <p:sp>
        <p:nvSpPr>
          <p:cNvPr id="6" name="Content Placeholder 2"/>
          <p:cNvSpPr>
            <a:spLocks noGrp="1"/>
          </p:cNvSpPr>
          <p:nvPr>
            <p:ph idx="4294967295"/>
          </p:nvPr>
        </p:nvSpPr>
        <p:spPr>
          <a:xfrm>
            <a:off x="742950" y="1085850"/>
            <a:ext cx="7943850" cy="3106171"/>
          </a:xfrm>
        </p:spPr>
        <p:txBody>
          <a:bodyPr>
            <a:noAutofit/>
          </a:bodyPr>
          <a:lstStyle/>
          <a:p>
            <a:pPr marL="342900" indent="-342900" algn="just">
              <a:buFont typeface="+mj-lt"/>
              <a:buAutoNum type="arabicPeriod"/>
            </a:pPr>
            <a:r>
              <a:rPr lang="id-ID" sz="1800" dirty="0">
                <a:latin typeface="Arial" panose="020B0604020202020204" pitchFamily="34" charset="0"/>
                <a:cs typeface="Arial" panose="020B0604020202020204" pitchFamily="34" charset="0"/>
              </a:rPr>
              <a:t>Inisiatif efisiensi energi harus diintegrasikan dengan kerangka kerja pengurangan karbon.</a:t>
            </a:r>
          </a:p>
          <a:p>
            <a:pPr marL="342900" indent="-342900" algn="just">
              <a:buFont typeface="+mj-lt"/>
              <a:buAutoNum type="arabicPeriod"/>
            </a:pPr>
            <a:r>
              <a:rPr lang="id-ID" sz="1800" dirty="0">
                <a:latin typeface="Arial" panose="020B0604020202020204" pitchFamily="34" charset="0"/>
                <a:cs typeface="Arial" panose="020B0604020202020204" pitchFamily="34" charset="0"/>
              </a:rPr>
              <a:t>Efisiensi energi akan meningkatkan kesempatan kerja hijau di sektor industri.</a:t>
            </a:r>
          </a:p>
          <a:p>
            <a:pPr marL="342900" indent="-342900" algn="just">
              <a:buFont typeface="+mj-lt"/>
              <a:buAutoNum type="arabicPeriod"/>
            </a:pPr>
            <a:r>
              <a:rPr lang="id-ID" sz="1800" dirty="0">
                <a:latin typeface="Arial" panose="020B0604020202020204" pitchFamily="34" charset="0"/>
                <a:cs typeface="Arial" panose="020B0604020202020204" pitchFamily="34" charset="0"/>
              </a:rPr>
              <a:t>Pemerintah harus menyederhanakan proses perizinan penggunaan limbah B3 sebagai bahan baku alternatif dan bahan bakar alternatif.</a:t>
            </a:r>
          </a:p>
          <a:p>
            <a:pPr marL="342900" indent="-342900" algn="just">
              <a:buFont typeface="+mj-lt"/>
              <a:buAutoNum type="arabicPeriod"/>
            </a:pPr>
            <a:r>
              <a:rPr lang="id-ID" sz="1800" dirty="0">
                <a:latin typeface="Arial" panose="020B0604020202020204" pitchFamily="34" charset="0"/>
                <a:cs typeface="Arial" panose="020B0604020202020204" pitchFamily="34" charset="0"/>
              </a:rPr>
              <a:t>Program efisiensi energi untuk Industri Kecil Menengah (IKM) membutuhkan dukungan ekstra dari pemerintah karena kompleksitasnya.</a:t>
            </a:r>
          </a:p>
          <a:p>
            <a:pPr marL="342900" indent="-342900" algn="just">
              <a:buFont typeface="+mj-lt"/>
              <a:buAutoNum type="arabicPeriod"/>
            </a:pPr>
            <a:r>
              <a:rPr lang="id-ID" sz="1800" dirty="0">
                <a:latin typeface="Arial" panose="020B0604020202020204" pitchFamily="34" charset="0"/>
                <a:cs typeface="Arial" panose="020B0604020202020204" pitchFamily="34" charset="0"/>
              </a:rPr>
              <a:t>Untuk meningkatkan upaya mereka di EE, industri membutuhkan dukungan untuk meningkatkan keterampilan dan pengetahuan karyawan mereka, yaitu untuk operator, manajer energi, auditor energi.</a:t>
            </a:r>
          </a:p>
          <a:p>
            <a:endParaRPr lang="id-ID" sz="1800" dirty="0">
              <a:latin typeface="Arial" panose="020B0604020202020204" pitchFamily="34" charset="0"/>
              <a:cs typeface="Arial" panose="020B0604020202020204" pitchFamily="34" charset="0"/>
            </a:endParaRPr>
          </a:p>
        </p:txBody>
      </p:sp>
      <p:sp>
        <p:nvSpPr>
          <p:cNvPr id="13" name="Rectangle 12"/>
          <p:cNvSpPr/>
          <p:nvPr/>
        </p:nvSpPr>
        <p:spPr>
          <a:xfrm>
            <a:off x="742950" y="445293"/>
            <a:ext cx="7840334"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id-ID" sz="2400" b="1" dirty="0">
                <a:solidFill>
                  <a:srgbClr val="00B050"/>
                </a:solidFill>
                <a:latin typeface="Arial" panose="020B0604020202020204" pitchFamily="34" charset="0"/>
                <a:cs typeface="Arial" panose="020B0604020202020204" pitchFamily="34" charset="0"/>
              </a:rPr>
              <a:t>Tantangan dan Peluang</a:t>
            </a:r>
            <a:r>
              <a:rPr lang="en-US" sz="2400" b="1" dirty="0">
                <a:solidFill>
                  <a:srgbClr val="00B050"/>
                </a:solidFill>
                <a:latin typeface="Arial" panose="020B0604020202020204" pitchFamily="34" charset="0"/>
                <a:cs typeface="Arial" panose="020B0604020202020204" pitchFamily="34" charset="0"/>
              </a:rPr>
              <a:t> </a:t>
            </a:r>
            <a:r>
              <a:rPr lang="id-ID" sz="2400" b="1" i="1" dirty="0">
                <a:solidFill>
                  <a:srgbClr val="00B050"/>
                </a:solidFill>
                <a:latin typeface="Arial" panose="020B0604020202020204" pitchFamily="34" charset="0"/>
                <a:cs typeface="Arial" panose="020B0604020202020204" pitchFamily="34" charset="0"/>
              </a:rPr>
              <a:t>Ene</a:t>
            </a:r>
            <a:r>
              <a:rPr lang="en-US" sz="2400" b="1" i="1" dirty="0" err="1">
                <a:solidFill>
                  <a:srgbClr val="00B050"/>
                </a:solidFill>
                <a:latin typeface="Arial" panose="020B0604020202020204" pitchFamily="34" charset="0"/>
                <a:cs typeface="Arial" panose="020B0604020202020204" pitchFamily="34" charset="0"/>
              </a:rPr>
              <a:t>rgy</a:t>
            </a:r>
            <a:r>
              <a:rPr lang="en-US" sz="2400" b="1" i="1" dirty="0">
                <a:solidFill>
                  <a:srgbClr val="00B050"/>
                </a:solidFill>
                <a:latin typeface="Arial" panose="020B0604020202020204" pitchFamily="34" charset="0"/>
                <a:cs typeface="Arial" panose="020B0604020202020204" pitchFamily="34" charset="0"/>
              </a:rPr>
              <a:t> Efficiency (EE</a:t>
            </a:r>
            <a:r>
              <a:rPr lang="en-US" sz="2400" b="1" dirty="0">
                <a:solidFill>
                  <a:srgbClr val="00B050"/>
                </a:solidFill>
                <a:latin typeface="Arial" panose="020B0604020202020204" pitchFamily="34" charset="0"/>
                <a:cs typeface="Arial" panose="020B0604020202020204" pitchFamily="34" charset="0"/>
              </a:rPr>
              <a:t>)</a:t>
            </a:r>
            <a:endParaRPr lang="id-ID" sz="2400" b="1" dirty="0">
              <a:solidFill>
                <a:srgbClr val="00B05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5458BABF-A567-473C-98CD-0897C7DE0B6B}"/>
              </a:ext>
            </a:extLst>
          </p:cNvPr>
          <p:cNvCxnSpPr>
            <a:cxnSpLocks/>
          </p:cNvCxnSpPr>
          <p:nvPr/>
        </p:nvCxnSpPr>
        <p:spPr>
          <a:xfrm>
            <a:off x="769077" y="951479"/>
            <a:ext cx="79177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08217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5">
            <a:extLst>
              <a:ext uri="{FF2B5EF4-FFF2-40B4-BE49-F238E27FC236}">
                <a16:creationId xmlns:a16="http://schemas.microsoft.com/office/drawing/2014/main" id="{02D8137E-52C2-4DC9-A561-586F35175C75}"/>
              </a:ext>
            </a:extLst>
          </p:cNvPr>
          <p:cNvGrpSpPr>
            <a:grpSpLocks/>
          </p:cNvGrpSpPr>
          <p:nvPr/>
        </p:nvGrpSpPr>
        <p:grpSpPr bwMode="auto">
          <a:xfrm>
            <a:off x="3126581" y="272654"/>
            <a:ext cx="5082779" cy="3702844"/>
            <a:chOff x="2918011" y="672353"/>
            <a:chExt cx="8070456" cy="4937760"/>
          </a:xfrm>
        </p:grpSpPr>
        <p:sp>
          <p:nvSpPr>
            <p:cNvPr id="4" name="Rounded Rectangle 3">
              <a:extLst>
                <a:ext uri="{FF2B5EF4-FFF2-40B4-BE49-F238E27FC236}">
                  <a16:creationId xmlns:a16="http://schemas.microsoft.com/office/drawing/2014/main" id="{8B72AB0C-35C6-46ED-80D3-D89935DB319F}"/>
                </a:ext>
              </a:extLst>
            </p:cNvPr>
            <p:cNvSpPr/>
            <p:nvPr/>
          </p:nvSpPr>
          <p:spPr>
            <a:xfrm flipH="1">
              <a:off x="2918011" y="672353"/>
              <a:ext cx="94524" cy="4937760"/>
            </a:xfrm>
            <a:prstGeom prst="roundRect">
              <a:avLst/>
            </a:prstGeom>
            <a:solidFill>
              <a:srgbClr val="00B4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37897" name="TextBox 4">
              <a:extLst>
                <a:ext uri="{FF2B5EF4-FFF2-40B4-BE49-F238E27FC236}">
                  <a16:creationId xmlns:a16="http://schemas.microsoft.com/office/drawing/2014/main" id="{98753A81-EBD7-49DB-927F-0E64B5ED57DC}"/>
                </a:ext>
              </a:extLst>
            </p:cNvPr>
            <p:cNvSpPr txBox="1">
              <a:spLocks noChangeArrowheads="1"/>
            </p:cNvSpPr>
            <p:nvPr/>
          </p:nvSpPr>
          <p:spPr bwMode="auto">
            <a:xfrm>
              <a:off x="3268144" y="785825"/>
              <a:ext cx="7720323" cy="113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id-ID" sz="4950" b="1">
                  <a:solidFill>
                    <a:srgbClr val="44546A"/>
                  </a:solidFill>
                  <a:latin typeface="Calibri" panose="020F0502020204030204" pitchFamily="34" charset="0"/>
                </a:rPr>
                <a:t>TERIMA KASIH</a:t>
              </a:r>
            </a:p>
          </p:txBody>
        </p:sp>
      </p:grpSp>
      <p:pic>
        <p:nvPicPr>
          <p:cNvPr id="37891" name="Picture 2">
            <a:extLst>
              <a:ext uri="{FF2B5EF4-FFF2-40B4-BE49-F238E27FC236}">
                <a16:creationId xmlns:a16="http://schemas.microsoft.com/office/drawing/2014/main" id="{E75959D4-EB8F-4B9E-91FC-252275F87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5222" y="4513660"/>
            <a:ext cx="149899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6">
            <a:extLst>
              <a:ext uri="{FF2B5EF4-FFF2-40B4-BE49-F238E27FC236}">
                <a16:creationId xmlns:a16="http://schemas.microsoft.com/office/drawing/2014/main" id="{2958508C-8C6A-4BA1-A8C9-06C4AAFF9B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13" y="4385072"/>
            <a:ext cx="626269" cy="65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5" descr="artificial-intelligence-and-constuction-advisor-website-101716_5.jpg">
            <a:extLst>
              <a:ext uri="{FF2B5EF4-FFF2-40B4-BE49-F238E27FC236}">
                <a16:creationId xmlns:a16="http://schemas.microsoft.com/office/drawing/2014/main" id="{BB284B18-C8AC-4141-AEB7-256EC9BF4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360" b="12646"/>
          <a:stretch>
            <a:fillRect/>
          </a:stretch>
        </p:blipFill>
        <p:spPr bwMode="auto">
          <a:xfrm>
            <a:off x="3509962" y="1218010"/>
            <a:ext cx="5634038" cy="270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Google Shape;722;p16" descr="D:\Akun Sosial Media_PNG.png">
            <a:extLst>
              <a:ext uri="{FF2B5EF4-FFF2-40B4-BE49-F238E27FC236}">
                <a16:creationId xmlns:a16="http://schemas.microsoft.com/office/drawing/2014/main" id="{CC609E08-6C6D-4F7B-B3B6-F0D9F8AF94C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t="25165" b="7478"/>
          <a:stretch>
            <a:fillRect/>
          </a:stretch>
        </p:blipFill>
        <p:spPr bwMode="auto">
          <a:xfrm>
            <a:off x="175022" y="1410891"/>
            <a:ext cx="287059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Google Shape;724;p16">
            <a:extLst>
              <a:ext uri="{FF2B5EF4-FFF2-40B4-BE49-F238E27FC236}">
                <a16:creationId xmlns:a16="http://schemas.microsoft.com/office/drawing/2014/main" id="{BEEA8A73-BA27-482E-9F73-12C7B2938B93}"/>
              </a:ext>
            </a:extLst>
          </p:cNvPr>
          <p:cNvSpPr txBox="1">
            <a:spLocks noChangeArrowheads="1"/>
          </p:cNvSpPr>
          <p:nvPr/>
        </p:nvSpPr>
        <p:spPr bwMode="auto">
          <a:xfrm>
            <a:off x="-5954" y="4044553"/>
            <a:ext cx="452675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90000"/>
              </a:lnSpc>
              <a:buClr>
                <a:srgbClr val="000000"/>
              </a:buClr>
              <a:buSzPts val="1600"/>
            </a:pPr>
            <a:r>
              <a:rPr lang="en-US" altLang="id-ID" sz="1200" b="1">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KEMENTERIAN PERINDUSTRIAN</a:t>
            </a:r>
            <a:endParaRPr lang="id-ID" altLang="id-ID" sz="1350">
              <a:solidFill>
                <a:prstClr val="black"/>
              </a:solidFill>
            </a:endParaRPr>
          </a:p>
          <a:p>
            <a:pPr algn="ctr" defTabSz="685800">
              <a:lnSpc>
                <a:spcPct val="90000"/>
              </a:lnSpc>
              <a:buClr>
                <a:srgbClr val="000000"/>
              </a:buClr>
              <a:buSzPts val="1600"/>
            </a:pPr>
            <a:br>
              <a:rPr lang="en-US" altLang="id-ID" sz="12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br>
            <a:r>
              <a:rPr lang="en-US" altLang="id-ID" sz="12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JL. JEND. GATOT SUBROTO KAV. 52-53 JAKARTA SELATAN</a:t>
            </a:r>
            <a:br>
              <a:rPr lang="en-US" altLang="id-ID" sz="12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br>
            <a:r>
              <a:rPr lang="en-US" altLang="id-ID" sz="12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TELP/FAX: 021 5252741</a:t>
            </a:r>
            <a:endParaRPr lang="id-ID" altLang="id-ID" sz="12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endParaRPr>
          </a:p>
          <a:p>
            <a:pPr algn="ctr" defTabSz="685800">
              <a:lnSpc>
                <a:spcPct val="90000"/>
              </a:lnSpc>
              <a:buClr>
                <a:srgbClr val="000000"/>
              </a:buClr>
              <a:buSzPts val="1600"/>
            </a:pPr>
            <a:br>
              <a:rPr lang="en-US" altLang="id-ID" sz="12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br>
            <a:r>
              <a:rPr lang="en-US" altLang="id-ID" sz="1200" i="1">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www.kemenperin.go.id</a:t>
            </a:r>
            <a:endParaRPr lang="id-ID" altLang="id-ID" sz="1200" i="1">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endParaRPr>
          </a:p>
        </p:txBody>
      </p:sp>
      <p:pic>
        <p:nvPicPr>
          <p:cNvPr id="10" name="Picture 9" descr="Description: C:\Users\acer\Downloads\Logo SIH a4_Besar_21 Okt 2015.jpg">
            <a:extLst>
              <a:ext uri="{FF2B5EF4-FFF2-40B4-BE49-F238E27FC236}">
                <a16:creationId xmlns:a16="http://schemas.microsoft.com/office/drawing/2014/main" id="{85414140-BD31-45B9-B220-4049AB5F38E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6289" t="8813" r="15903" b="41129"/>
          <a:stretch>
            <a:fillRect/>
          </a:stretch>
        </p:blipFill>
        <p:spPr bwMode="auto">
          <a:xfrm>
            <a:off x="8448675" y="4385073"/>
            <a:ext cx="579429" cy="637742"/>
          </a:xfrm>
          <a:prstGeom prst="rect">
            <a:avLst/>
          </a:prstGeom>
          <a:noFill/>
          <a:ln>
            <a:no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F3ADA1-1CDB-A04D-92B7-E1FAB14B842E}"/>
              </a:ext>
            </a:extLst>
          </p:cNvPr>
          <p:cNvSpPr>
            <a:spLocks noGrp="1"/>
          </p:cNvSpPr>
          <p:nvPr>
            <p:ph type="body" sz="quarter" idx="12"/>
          </p:nvPr>
        </p:nvSpPr>
        <p:spPr/>
        <p:txBody>
          <a:bodyPr/>
          <a:lstStyle/>
          <a:p>
            <a:r>
              <a:rPr lang="en-GB" dirty="0" err="1"/>
              <a:t>Bagikan</a:t>
            </a:r>
            <a:r>
              <a:rPr lang="en-GB" dirty="0"/>
              <a:t> pertanyaan dan </a:t>
            </a:r>
            <a:r>
              <a:rPr lang="en-GB" dirty="0" err="1"/>
              <a:t>komentar</a:t>
            </a:r>
            <a:r>
              <a:rPr lang="en-GB" dirty="0"/>
              <a:t> Anda dengan kami !</a:t>
            </a:r>
            <a:endParaRPr lang="fr-FR" dirty="0"/>
          </a:p>
          <a:p>
            <a:endParaRPr lang="en-US" dirty="0"/>
          </a:p>
        </p:txBody>
      </p:sp>
      <p:sp>
        <p:nvSpPr>
          <p:cNvPr id="3" name="Text Placeholder 2">
            <a:extLst>
              <a:ext uri="{FF2B5EF4-FFF2-40B4-BE49-F238E27FC236}">
                <a16:creationId xmlns:a16="http://schemas.microsoft.com/office/drawing/2014/main" id="{93DF7992-614F-D349-BBB3-8A6AD91D75FD}"/>
              </a:ext>
            </a:extLst>
          </p:cNvPr>
          <p:cNvSpPr>
            <a:spLocks noGrp="1"/>
          </p:cNvSpPr>
          <p:nvPr>
            <p:ph type="body" sz="quarter" idx="13"/>
          </p:nvPr>
        </p:nvSpPr>
        <p:spPr/>
        <p:txBody>
          <a:bodyPr/>
          <a:lstStyle/>
          <a:p>
            <a:pPr marL="0" indent="0">
              <a:buNone/>
            </a:pPr>
            <a:r>
              <a:rPr lang="en-GB" dirty="0" err="1"/>
              <a:t>Silahkan</a:t>
            </a:r>
            <a:r>
              <a:rPr lang="en-GB" dirty="0"/>
              <a:t> </a:t>
            </a:r>
            <a:r>
              <a:rPr lang="en-GB" dirty="0" err="1"/>
              <a:t>tulis</a:t>
            </a:r>
            <a:r>
              <a:rPr lang="en-GB" dirty="0"/>
              <a:t> pertanyaan atau </a:t>
            </a:r>
            <a:r>
              <a:rPr lang="en-GB" dirty="0" err="1"/>
              <a:t>komentar</a:t>
            </a:r>
            <a:r>
              <a:rPr lang="en-GB" dirty="0"/>
              <a:t> Anda dalam Bahasa Indonesia atau Bahasa Inggris dengan </a:t>
            </a:r>
            <a:r>
              <a:rPr lang="en-GB" dirty="0" err="1"/>
              <a:t>menggunakan</a:t>
            </a:r>
            <a:r>
              <a:rPr lang="en-GB" dirty="0"/>
              <a:t> </a:t>
            </a:r>
            <a:r>
              <a:rPr lang="en-GB" dirty="0" err="1"/>
              <a:t>fitur</a:t>
            </a:r>
            <a:r>
              <a:rPr lang="en-GB" dirty="0"/>
              <a:t> </a:t>
            </a:r>
            <a:r>
              <a:rPr lang="en-GB" b="1" dirty="0">
                <a:solidFill>
                  <a:schemeClr val="tx2"/>
                </a:solidFill>
              </a:rPr>
              <a:t>Chat</a:t>
            </a:r>
            <a:r>
              <a:rPr lang="en-GB" b="1" dirty="0"/>
              <a:t> </a:t>
            </a:r>
            <a:r>
              <a:rPr lang="en-GB" dirty="0"/>
              <a:t>yang </a:t>
            </a:r>
            <a:r>
              <a:rPr lang="en-GB" dirty="0" err="1"/>
              <a:t>terletak</a:t>
            </a:r>
            <a:r>
              <a:rPr lang="en-GB" dirty="0"/>
              <a:t> pada </a:t>
            </a:r>
            <a:r>
              <a:rPr lang="en-GB" dirty="0" err="1"/>
              <a:t>bagian</a:t>
            </a:r>
            <a:r>
              <a:rPr lang="en-GB" dirty="0"/>
              <a:t> bawah </a:t>
            </a:r>
            <a:r>
              <a:rPr lang="en-GB" dirty="0" err="1"/>
              <a:t>layar</a:t>
            </a:r>
            <a:endParaRPr lang="fr-FR" dirty="0"/>
          </a:p>
          <a:p>
            <a:pPr marL="0" indent="0">
              <a:buNone/>
            </a:pPr>
            <a:endParaRPr lang="en-GB" dirty="0"/>
          </a:p>
          <a:p>
            <a:pPr marL="0" indent="0">
              <a:buNone/>
            </a:pPr>
            <a:endParaRPr lang="en-US" dirty="0"/>
          </a:p>
          <a:p>
            <a:pPr marL="0" indent="0">
              <a:buNone/>
            </a:pPr>
            <a:endParaRPr lang="en-US" dirty="0"/>
          </a:p>
          <a:p>
            <a:pPr marL="0" indent="0">
              <a:buNone/>
            </a:pPr>
            <a:endParaRPr lang="en-US" dirty="0"/>
          </a:p>
          <a:p>
            <a:pPr marL="0" indent="0">
              <a:buNone/>
            </a:pPr>
            <a:r>
              <a:rPr lang="en-US" dirty="0"/>
              <a:t>Anda </a:t>
            </a:r>
            <a:r>
              <a:rPr lang="en-US" dirty="0" err="1"/>
              <a:t>dapat</a:t>
            </a:r>
            <a:r>
              <a:rPr lang="en-US" dirty="0"/>
              <a:t> </a:t>
            </a:r>
            <a:r>
              <a:rPr lang="en-US" dirty="0" err="1"/>
              <a:t>mengklik</a:t>
            </a:r>
            <a:r>
              <a:rPr lang="en-US" dirty="0"/>
              <a:t> </a:t>
            </a:r>
            <a:r>
              <a:rPr lang="en-US" dirty="0" err="1"/>
              <a:t>tombol</a:t>
            </a:r>
            <a:r>
              <a:rPr lang="en-US" dirty="0"/>
              <a:t> </a:t>
            </a:r>
            <a:r>
              <a:rPr lang="en-US" b="1" dirty="0">
                <a:solidFill>
                  <a:schemeClr val="tx2"/>
                </a:solidFill>
              </a:rPr>
              <a:t>Reactions</a:t>
            </a:r>
            <a:r>
              <a:rPr lang="en-US" dirty="0"/>
              <a:t> </a:t>
            </a:r>
            <a:r>
              <a:rPr lang="en-US" dirty="0" err="1"/>
              <a:t>untuk</a:t>
            </a:r>
            <a:r>
              <a:rPr lang="en-US" dirty="0"/>
              <a:t> </a:t>
            </a:r>
            <a:r>
              <a:rPr lang="en-US" dirty="0" err="1"/>
              <a:t>menggunakan</a:t>
            </a:r>
            <a:r>
              <a:rPr lang="en-US" dirty="0"/>
              <a:t> </a:t>
            </a:r>
            <a:r>
              <a:rPr lang="en-US" dirty="0" err="1"/>
              <a:t>fitur</a:t>
            </a:r>
            <a:r>
              <a:rPr lang="en-US" dirty="0"/>
              <a:t> </a:t>
            </a:r>
            <a:r>
              <a:rPr lang="en-US" dirty="0" err="1"/>
              <a:t>angkat</a:t>
            </a:r>
            <a:r>
              <a:rPr lang="en-US" dirty="0"/>
              <a:t> </a:t>
            </a:r>
            <a:r>
              <a:rPr lang="en-US" dirty="0" err="1"/>
              <a:t>tangan</a:t>
            </a:r>
            <a:endParaRPr lang="en-US" dirty="0"/>
          </a:p>
          <a:p>
            <a:pPr marL="0" indent="0">
              <a:buNone/>
            </a:pPr>
            <a:endParaRPr lang="en-US" dirty="0"/>
          </a:p>
        </p:txBody>
      </p:sp>
      <p:pic>
        <p:nvPicPr>
          <p:cNvPr id="5" name="Picture 2" descr="Getting Started with ZOOM at FUUSE - First Unitarian Universalist Society  of Exe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0573" y="1284536"/>
            <a:ext cx="3260060" cy="1666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530573" y="3448375"/>
            <a:ext cx="3502029" cy="1416376"/>
          </a:xfrm>
          <a:prstGeom prst="rect">
            <a:avLst/>
          </a:prstGeom>
        </p:spPr>
      </p:pic>
      <p:pic>
        <p:nvPicPr>
          <p:cNvPr id="7" name="Picture 6" descr="Logo&#10;&#10;Description automatically generated">
            <a:extLst>
              <a:ext uri="{FF2B5EF4-FFF2-40B4-BE49-F238E27FC236}">
                <a16:creationId xmlns:a16="http://schemas.microsoft.com/office/drawing/2014/main" id="{2B10D780-6F60-40E5-89B4-34CC7170B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2277" y="164878"/>
            <a:ext cx="345999" cy="329747"/>
          </a:xfrm>
          <a:prstGeom prst="rect">
            <a:avLst/>
          </a:prstGeom>
        </p:spPr>
      </p:pic>
    </p:spTree>
    <p:extLst>
      <p:ext uri="{BB962C8B-B14F-4D97-AF65-F5344CB8AC3E}">
        <p14:creationId xmlns:p14="http://schemas.microsoft.com/office/powerpoint/2010/main" val="2936417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Oval 419">
            <a:extLst>
              <a:ext uri="{FF2B5EF4-FFF2-40B4-BE49-F238E27FC236}">
                <a16:creationId xmlns:a16="http://schemas.microsoft.com/office/drawing/2014/main" id="{1AB10920-13D4-4C1E-9AC1-39B88C51974D}"/>
              </a:ext>
            </a:extLst>
          </p:cNvPr>
          <p:cNvSpPr/>
          <p:nvPr/>
        </p:nvSpPr>
        <p:spPr>
          <a:xfrm>
            <a:off x="6158995" y="1674478"/>
            <a:ext cx="579953" cy="57995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92" name="Group 391">
            <a:extLst>
              <a:ext uri="{FF2B5EF4-FFF2-40B4-BE49-F238E27FC236}">
                <a16:creationId xmlns:a16="http://schemas.microsoft.com/office/drawing/2014/main" id="{2FAA82C2-1E4E-472D-96A4-9AA743706C45}"/>
              </a:ext>
            </a:extLst>
          </p:cNvPr>
          <p:cNvGrpSpPr/>
          <p:nvPr/>
        </p:nvGrpSpPr>
        <p:grpSpPr>
          <a:xfrm>
            <a:off x="4325" y="3049864"/>
            <a:ext cx="9202388" cy="2116632"/>
            <a:chOff x="5766" y="3861713"/>
            <a:chExt cx="12269851" cy="3026948"/>
          </a:xfrm>
        </p:grpSpPr>
        <p:sp>
          <p:nvSpPr>
            <p:cNvPr id="348" name="Graphic 346">
              <a:extLst>
                <a:ext uri="{FF2B5EF4-FFF2-40B4-BE49-F238E27FC236}">
                  <a16:creationId xmlns:a16="http://schemas.microsoft.com/office/drawing/2014/main" id="{922012E8-225F-4604-AA9E-94F0160A2042}"/>
                </a:ext>
              </a:extLst>
            </p:cNvPr>
            <p:cNvSpPr/>
            <p:nvPr/>
          </p:nvSpPr>
          <p:spPr>
            <a:xfrm>
              <a:off x="5766" y="3861713"/>
              <a:ext cx="12186576" cy="3026948"/>
            </a:xfrm>
            <a:custGeom>
              <a:avLst/>
              <a:gdLst>
                <a:gd name="connsiteX0" fmla="*/ 0 w 6029325"/>
                <a:gd name="connsiteY0" fmla="*/ 578168 h 2667000"/>
                <a:gd name="connsiteX1" fmla="*/ 826770 w 6029325"/>
                <a:gd name="connsiteY1" fmla="*/ 521018 h 2667000"/>
                <a:gd name="connsiteX2" fmla="*/ 4795838 w 6029325"/>
                <a:gd name="connsiteY2" fmla="*/ 951548 h 2667000"/>
                <a:gd name="connsiteX3" fmla="*/ 6034088 w 6029325"/>
                <a:gd name="connsiteY3" fmla="*/ 0 h 2667000"/>
                <a:gd name="connsiteX4" fmla="*/ 6034088 w 6029325"/>
                <a:gd name="connsiteY4" fmla="*/ 2594610 h 2667000"/>
                <a:gd name="connsiteX5" fmla="*/ 0 w 6029325"/>
                <a:gd name="connsiteY5" fmla="*/ 2675573 h 2667000"/>
                <a:gd name="connsiteX6" fmla="*/ 0 w 6029325"/>
                <a:gd name="connsiteY6" fmla="*/ 578168 h 2667000"/>
                <a:gd name="connsiteX0" fmla="*/ 0 w 6034088"/>
                <a:gd name="connsiteY0" fmla="*/ 578168 h 2676804"/>
                <a:gd name="connsiteX1" fmla="*/ 826770 w 6034088"/>
                <a:gd name="connsiteY1" fmla="*/ 521018 h 2676804"/>
                <a:gd name="connsiteX2" fmla="*/ 4795838 w 6034088"/>
                <a:gd name="connsiteY2" fmla="*/ 951548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826770 w 6034088"/>
                <a:gd name="connsiteY1" fmla="*/ 521018 h 2676804"/>
                <a:gd name="connsiteX2" fmla="*/ 4795838 w 6034088"/>
                <a:gd name="connsiteY2" fmla="*/ 951548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826770 w 6034088"/>
                <a:gd name="connsiteY1" fmla="*/ 521018 h 2676804"/>
                <a:gd name="connsiteX2" fmla="*/ 4795838 w 6034088"/>
                <a:gd name="connsiteY2" fmla="*/ 951548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826770 w 6034088"/>
                <a:gd name="connsiteY1" fmla="*/ 521018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913186 w 6034088"/>
                <a:gd name="connsiteY1" fmla="*/ 396022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913186 w 6034088"/>
                <a:gd name="connsiteY1" fmla="*/ 396022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913186 w 6034088"/>
                <a:gd name="connsiteY1" fmla="*/ 396022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913186 w 6034088"/>
                <a:gd name="connsiteY1" fmla="*/ 396022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025019 w 6034088"/>
                <a:gd name="connsiteY1" fmla="*/ 389078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025019 w 6034088"/>
                <a:gd name="connsiteY1" fmla="*/ 389078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025019 w 6034088"/>
                <a:gd name="connsiteY1" fmla="*/ 389078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335100 w 6034088"/>
                <a:gd name="connsiteY1" fmla="*/ 479353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192768 w 6034088"/>
                <a:gd name="connsiteY1" fmla="*/ 458520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192768 w 6034088"/>
                <a:gd name="connsiteY1" fmla="*/ 458520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080935 w 6034088"/>
                <a:gd name="connsiteY1" fmla="*/ 430744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162267 w 6034088"/>
                <a:gd name="connsiteY1" fmla="*/ 422473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9494" h="243693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chemeClr val="accent2">
                <a:lumMod val="40000"/>
                <a:lumOff val="60000"/>
              </a:schemeClr>
            </a:solidFill>
            <a:ln w="9525" cap="flat">
              <a:noFill/>
              <a:prstDash val="solid"/>
              <a:miter/>
            </a:ln>
          </p:spPr>
          <p:txBody>
            <a:bodyPr rtlCol="0" anchor="ctr"/>
            <a:lstStyle/>
            <a:p>
              <a:endParaRPr lang="en-US" sz="1350" dirty="0"/>
            </a:p>
          </p:txBody>
        </p:sp>
        <p:sp>
          <p:nvSpPr>
            <p:cNvPr id="366" name="Freeform: Shape 365">
              <a:extLst>
                <a:ext uri="{FF2B5EF4-FFF2-40B4-BE49-F238E27FC236}">
                  <a16:creationId xmlns:a16="http://schemas.microsoft.com/office/drawing/2014/main" id="{77A79572-5308-4EBA-8E28-18D379155367}"/>
                </a:ext>
              </a:extLst>
            </p:cNvPr>
            <p:cNvSpPr/>
            <p:nvPr/>
          </p:nvSpPr>
          <p:spPr>
            <a:xfrm rot="21037873">
              <a:off x="6504119" y="4502327"/>
              <a:ext cx="5771498" cy="510387"/>
            </a:xfrm>
            <a:custGeom>
              <a:avLst/>
              <a:gdLst>
                <a:gd name="connsiteX0" fmla="*/ 0 w 6785839"/>
                <a:gd name="connsiteY0" fmla="*/ 0 h 798186"/>
                <a:gd name="connsiteX1" fmla="*/ 346779 w 6785839"/>
                <a:gd name="connsiteY1" fmla="*/ 136280 h 798186"/>
                <a:gd name="connsiteX2" fmla="*/ 876369 w 6785839"/>
                <a:gd name="connsiteY2" fmla="*/ 348095 h 798186"/>
                <a:gd name="connsiteX3" fmla="*/ 1584076 w 6785839"/>
                <a:gd name="connsiteY3" fmla="*/ 521330 h 798186"/>
                <a:gd name="connsiteX4" fmla="*/ 2204154 w 6785839"/>
                <a:gd name="connsiteY4" fmla="*/ 636315 h 798186"/>
                <a:gd name="connsiteX5" fmla="*/ 3103314 w 6785839"/>
                <a:gd name="connsiteY5" fmla="*/ 733145 h 798186"/>
                <a:gd name="connsiteX6" fmla="*/ 4044383 w 6785839"/>
                <a:gd name="connsiteY6" fmla="*/ 754327 h 798186"/>
                <a:gd name="connsiteX7" fmla="*/ 5875088 w 6785839"/>
                <a:gd name="connsiteY7" fmla="*/ 465350 h 798186"/>
                <a:gd name="connsiteX8" fmla="*/ 6482784 w 6785839"/>
                <a:gd name="connsiteY8" fmla="*/ 203606 h 798186"/>
                <a:gd name="connsiteX9" fmla="*/ 6699834 w 6785839"/>
                <a:gd name="connsiteY9" fmla="*/ 74815 h 798186"/>
                <a:gd name="connsiteX10" fmla="*/ 6785839 w 6785839"/>
                <a:gd name="connsiteY10" fmla="*/ 15755 h 798186"/>
                <a:gd name="connsiteX11" fmla="*/ 6785839 w 6785839"/>
                <a:gd name="connsiteY11" fmla="*/ 44461 h 798186"/>
                <a:gd name="connsiteX12" fmla="*/ 6731061 w 6785839"/>
                <a:gd name="connsiteY12" fmla="*/ 83894 h 798186"/>
                <a:gd name="connsiteX13" fmla="*/ 6513412 w 6785839"/>
                <a:gd name="connsiteY13" fmla="*/ 219277 h 798186"/>
                <a:gd name="connsiteX14" fmla="*/ 5904039 w 6785839"/>
                <a:gd name="connsiteY14" fmla="*/ 494418 h 798186"/>
                <a:gd name="connsiteX15" fmla="*/ 4068283 w 6785839"/>
                <a:gd name="connsiteY15" fmla="*/ 798186 h 798186"/>
                <a:gd name="connsiteX16" fmla="*/ 3124618 w 6785839"/>
                <a:gd name="connsiteY16" fmla="*/ 775920 h 798186"/>
                <a:gd name="connsiteX17" fmla="*/ 2222978 w 6785839"/>
                <a:gd name="connsiteY17" fmla="*/ 674134 h 798186"/>
                <a:gd name="connsiteX18" fmla="*/ 1601188 w 6785839"/>
                <a:gd name="connsiteY18" fmla="*/ 553263 h 798186"/>
                <a:gd name="connsiteX19" fmla="*/ 891529 w 6785839"/>
                <a:gd name="connsiteY19" fmla="*/ 371162 h 798186"/>
                <a:gd name="connsiteX20" fmla="*/ 360478 w 6785839"/>
                <a:gd name="connsiteY20" fmla="*/ 148504 h 7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5839" h="798186">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lumMod val="60000"/>
                <a:lumOff val="40000"/>
              </a:schemeClr>
            </a:solidFill>
            <a:ln w="9525" cap="flat">
              <a:noFill/>
              <a:prstDash val="solid"/>
              <a:miter/>
            </a:ln>
          </p:spPr>
          <p:txBody>
            <a:bodyPr rtlCol="0" anchor="ctr"/>
            <a:lstStyle/>
            <a:p>
              <a:endParaRPr lang="en-US" sz="1350"/>
            </a:p>
          </p:txBody>
        </p:sp>
      </p:grpSp>
      <p:grpSp>
        <p:nvGrpSpPr>
          <p:cNvPr id="382" name="Group 381">
            <a:extLst>
              <a:ext uri="{FF2B5EF4-FFF2-40B4-BE49-F238E27FC236}">
                <a16:creationId xmlns:a16="http://schemas.microsoft.com/office/drawing/2014/main" id="{67C2B4FD-8EB5-4234-94DE-7FAC05593A4C}"/>
              </a:ext>
            </a:extLst>
          </p:cNvPr>
          <p:cNvGrpSpPr/>
          <p:nvPr/>
        </p:nvGrpSpPr>
        <p:grpSpPr>
          <a:xfrm>
            <a:off x="3129316" y="2299365"/>
            <a:ext cx="2951717" cy="1528452"/>
            <a:chOff x="4172422" y="3065820"/>
            <a:chExt cx="3935622" cy="2037936"/>
          </a:xfrm>
        </p:grpSpPr>
        <p:sp>
          <p:nvSpPr>
            <p:cNvPr id="30" name="Freeform: Shape 29">
              <a:extLst>
                <a:ext uri="{FF2B5EF4-FFF2-40B4-BE49-F238E27FC236}">
                  <a16:creationId xmlns:a16="http://schemas.microsoft.com/office/drawing/2014/main" id="{3B1C6AFA-88AF-4D8B-BC17-FEAA96E5DEF6}"/>
                </a:ext>
              </a:extLst>
            </p:cNvPr>
            <p:cNvSpPr/>
            <p:nvPr/>
          </p:nvSpPr>
          <p:spPr>
            <a:xfrm>
              <a:off x="4172422" y="3065820"/>
              <a:ext cx="3935622" cy="2037936"/>
            </a:xfrm>
            <a:custGeom>
              <a:avLst/>
              <a:gdLst>
                <a:gd name="connsiteX0" fmla="*/ 3541 w 3935622"/>
                <a:gd name="connsiteY0" fmla="*/ 0 h 2037936"/>
                <a:gd name="connsiteX1" fmla="*/ 3932081 w 3935622"/>
                <a:gd name="connsiteY1" fmla="*/ 0 h 2037936"/>
                <a:gd name="connsiteX2" fmla="*/ 3935622 w 3935622"/>
                <a:gd name="connsiteY2" fmla="*/ 70124 h 2037936"/>
                <a:gd name="connsiteX3" fmla="*/ 1967810 w 3935622"/>
                <a:gd name="connsiteY3" fmla="*/ 2037936 h 2037936"/>
                <a:gd name="connsiteX4" fmla="*/ 0 w 3935622"/>
                <a:gd name="connsiteY4" fmla="*/ 70124 h 2037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622" h="2037936">
                  <a:moveTo>
                    <a:pt x="3541" y="0"/>
                  </a:moveTo>
                  <a:lnTo>
                    <a:pt x="3932081" y="0"/>
                  </a:lnTo>
                  <a:lnTo>
                    <a:pt x="3935622" y="70124"/>
                  </a:lnTo>
                  <a:cubicBezTo>
                    <a:pt x="3935622" y="1156916"/>
                    <a:pt x="3054602" y="2037936"/>
                    <a:pt x="1967810" y="2037936"/>
                  </a:cubicBezTo>
                  <a:cubicBezTo>
                    <a:pt x="881018" y="2037936"/>
                    <a:pt x="0" y="1156916"/>
                    <a:pt x="0" y="70124"/>
                  </a:cubicBezTo>
                  <a:close/>
                </a:path>
              </a:pathLst>
            </a:custGeom>
            <a:solidFill>
              <a:schemeClr val="accent3">
                <a:lumMod val="20000"/>
                <a:lumOff val="80000"/>
              </a:schemeClr>
            </a:solidFill>
            <a:ln w="9525" cap="flat">
              <a:noFill/>
              <a:prstDash val="solid"/>
              <a:miter/>
            </a:ln>
            <a:effectLst/>
          </p:spPr>
          <p:txBody>
            <a:bodyPr wrap="square" rtlCol="0" anchor="ctr">
              <a:noAutofit/>
            </a:bodyPr>
            <a:lstStyle/>
            <a:p>
              <a:endParaRPr lang="en-US" sz="1350" dirty="0"/>
            </a:p>
          </p:txBody>
        </p:sp>
        <p:sp>
          <p:nvSpPr>
            <p:cNvPr id="31" name="Freeform: Shape 30">
              <a:extLst>
                <a:ext uri="{FF2B5EF4-FFF2-40B4-BE49-F238E27FC236}">
                  <a16:creationId xmlns:a16="http://schemas.microsoft.com/office/drawing/2014/main" id="{799CDF91-0782-4C4C-B05E-F5002EE9E7C0}"/>
                </a:ext>
              </a:extLst>
            </p:cNvPr>
            <p:cNvSpPr/>
            <p:nvPr/>
          </p:nvSpPr>
          <p:spPr>
            <a:xfrm>
              <a:off x="4209270" y="3065820"/>
              <a:ext cx="3879327" cy="1909892"/>
            </a:xfrm>
            <a:custGeom>
              <a:avLst/>
              <a:gdLst>
                <a:gd name="connsiteX0" fmla="*/ 3667412 w 3879327"/>
                <a:gd name="connsiteY0" fmla="*/ 737466 h 1909892"/>
                <a:gd name="connsiteX1" fmla="*/ 3643554 w 3879327"/>
                <a:gd name="connsiteY1" fmla="*/ 757958 h 1909892"/>
                <a:gd name="connsiteX2" fmla="*/ 3647224 w 3879327"/>
                <a:gd name="connsiteY2" fmla="*/ 824025 h 1909892"/>
                <a:gd name="connsiteX3" fmla="*/ 3698611 w 3879327"/>
                <a:gd name="connsiteY3" fmla="*/ 782428 h 1909892"/>
                <a:gd name="connsiteX4" fmla="*/ 3702281 w 3879327"/>
                <a:gd name="connsiteY4" fmla="*/ 775087 h 1909892"/>
                <a:gd name="connsiteX5" fmla="*/ 3702281 w 3879327"/>
                <a:gd name="connsiteY5" fmla="*/ 748170 h 1909892"/>
                <a:gd name="connsiteX6" fmla="*/ 3667412 w 3879327"/>
                <a:gd name="connsiteY6" fmla="*/ 737466 h 1909892"/>
                <a:gd name="connsiteX7" fmla="*/ 3140708 w 3879327"/>
                <a:gd name="connsiteY7" fmla="*/ 293040 h 1909892"/>
                <a:gd name="connsiteX8" fmla="*/ 3129696 w 3879327"/>
                <a:gd name="connsiteY8" fmla="*/ 306499 h 1909892"/>
                <a:gd name="connsiteX9" fmla="*/ 3159060 w 3879327"/>
                <a:gd name="connsiteY9" fmla="*/ 340756 h 1909892"/>
                <a:gd name="connsiteX10" fmla="*/ 3178635 w 3879327"/>
                <a:gd name="connsiteY10" fmla="*/ 324851 h 1909892"/>
                <a:gd name="connsiteX11" fmla="*/ 3140708 w 3879327"/>
                <a:gd name="connsiteY11" fmla="*/ 293040 h 1909892"/>
                <a:gd name="connsiteX12" fmla="*/ 1020437 w 3879327"/>
                <a:gd name="connsiteY12" fmla="*/ 138884 h 1909892"/>
                <a:gd name="connsiteX13" fmla="*/ 1032672 w 3879327"/>
                <a:gd name="connsiteY13" fmla="*/ 146224 h 1909892"/>
                <a:gd name="connsiteX14" fmla="*/ 1020437 w 3879327"/>
                <a:gd name="connsiteY14" fmla="*/ 159682 h 1909892"/>
                <a:gd name="connsiteX15" fmla="*/ 1006980 w 3879327"/>
                <a:gd name="connsiteY15" fmla="*/ 152341 h 1909892"/>
                <a:gd name="connsiteX16" fmla="*/ 1020437 w 3879327"/>
                <a:gd name="connsiteY16" fmla="*/ 138884 h 1909892"/>
                <a:gd name="connsiteX17" fmla="*/ 726805 w 3879327"/>
                <a:gd name="connsiteY17" fmla="*/ 131543 h 1909892"/>
                <a:gd name="connsiteX18" fmla="*/ 751274 w 3879327"/>
                <a:gd name="connsiteY18" fmla="*/ 146224 h 1909892"/>
                <a:gd name="connsiteX19" fmla="*/ 740264 w 3879327"/>
                <a:gd name="connsiteY19" fmla="*/ 156012 h 1909892"/>
                <a:gd name="connsiteX20" fmla="*/ 715795 w 3879327"/>
                <a:gd name="connsiteY20" fmla="*/ 143777 h 1909892"/>
                <a:gd name="connsiteX21" fmla="*/ 726805 w 3879327"/>
                <a:gd name="connsiteY21" fmla="*/ 131543 h 1909892"/>
                <a:gd name="connsiteX22" fmla="*/ 887079 w 3879327"/>
                <a:gd name="connsiteY22" fmla="*/ 96063 h 1909892"/>
                <a:gd name="connsiteX23" fmla="*/ 970275 w 3879327"/>
                <a:gd name="connsiteY23" fmla="*/ 149895 h 1909892"/>
                <a:gd name="connsiteX24" fmla="*/ 861387 w 3879327"/>
                <a:gd name="connsiteY24" fmla="*/ 149895 h 1909892"/>
                <a:gd name="connsiteX25" fmla="*/ 887079 w 3879327"/>
                <a:gd name="connsiteY25" fmla="*/ 96063 h 1909892"/>
                <a:gd name="connsiteX26" fmla="*/ 3767952 w 3879327"/>
                <a:gd name="connsiteY26" fmla="*/ 0 h 1909892"/>
                <a:gd name="connsiteX27" fmla="*/ 3877637 w 3879327"/>
                <a:gd name="connsiteY27" fmla="*/ 0 h 1909892"/>
                <a:gd name="connsiteX28" fmla="*/ 3878460 w 3879327"/>
                <a:gd name="connsiteY28" fmla="*/ 111967 h 1909892"/>
                <a:gd name="connsiteX29" fmla="*/ 3869895 w 3879327"/>
                <a:gd name="connsiteY29" fmla="*/ 153565 h 1909892"/>
                <a:gd name="connsiteX30" fmla="*/ 3789146 w 3879327"/>
                <a:gd name="connsiteY30" fmla="*/ 47124 h 1909892"/>
                <a:gd name="connsiteX31" fmla="*/ 3768959 w 3879327"/>
                <a:gd name="connsiteY31" fmla="*/ 1244 h 1909892"/>
                <a:gd name="connsiteX32" fmla="*/ 2364134 w 3879327"/>
                <a:gd name="connsiteY32" fmla="*/ 0 h 1909892"/>
                <a:gd name="connsiteX33" fmla="*/ 3723105 w 3879327"/>
                <a:gd name="connsiteY33" fmla="*/ 0 h 1909892"/>
                <a:gd name="connsiteX34" fmla="*/ 3753666 w 3879327"/>
                <a:gd name="connsiteY34" fmla="*/ 49571 h 1909892"/>
                <a:gd name="connsiteX35" fmla="*/ 3765901 w 3879327"/>
                <a:gd name="connsiteY35" fmla="*/ 91169 h 1909892"/>
                <a:gd name="connsiteX36" fmla="*/ 3795264 w 3879327"/>
                <a:gd name="connsiteY36" fmla="*/ 157236 h 1909892"/>
                <a:gd name="connsiteX37" fmla="*/ 3842979 w 3879327"/>
                <a:gd name="connsiteY37" fmla="*/ 267348 h 1909892"/>
                <a:gd name="connsiteX38" fmla="*/ 3858885 w 3879327"/>
                <a:gd name="connsiteY38" fmla="*/ 340756 h 1909892"/>
                <a:gd name="connsiteX39" fmla="*/ 3697387 w 3879327"/>
                <a:gd name="connsiteY39" fmla="*/ 877859 h 1909892"/>
                <a:gd name="connsiteX40" fmla="*/ 3639884 w 3879327"/>
                <a:gd name="connsiteY40" fmla="*/ 990417 h 1909892"/>
                <a:gd name="connsiteX41" fmla="*/ 3614191 w 3879327"/>
                <a:gd name="connsiteY41" fmla="*/ 1016111 h 1909892"/>
                <a:gd name="connsiteX42" fmla="*/ 3597062 w 3879327"/>
                <a:gd name="connsiteY42" fmla="*/ 983076 h 1909892"/>
                <a:gd name="connsiteX43" fmla="*/ 3567699 w 3879327"/>
                <a:gd name="connsiteY43" fmla="*/ 894987 h 1909892"/>
                <a:gd name="connsiteX44" fmla="*/ 3593391 w 3879327"/>
                <a:gd name="connsiteY44" fmla="*/ 974513 h 1909892"/>
                <a:gd name="connsiteX45" fmla="*/ 3614191 w 3879327"/>
                <a:gd name="connsiteY45" fmla="*/ 1024676 h 1909892"/>
                <a:gd name="connsiteX46" fmla="*/ 3468599 w 3879327"/>
                <a:gd name="connsiteY46" fmla="*/ 1253463 h 1909892"/>
                <a:gd name="connsiteX47" fmla="*/ 3266726 w 3879327"/>
                <a:gd name="connsiteY47" fmla="*/ 1473688 h 1909892"/>
                <a:gd name="connsiteX48" fmla="*/ 3171296 w 3879327"/>
                <a:gd name="connsiteY48" fmla="*/ 1556883 h 1909892"/>
                <a:gd name="connsiteX49" fmla="*/ 3154167 w 3879327"/>
                <a:gd name="connsiteY49" fmla="*/ 1515286 h 1909892"/>
                <a:gd name="connsiteX50" fmla="*/ 3105228 w 3879327"/>
                <a:gd name="connsiteY50" fmla="*/ 1358682 h 1909892"/>
                <a:gd name="connsiteX51" fmla="*/ 3123580 w 3879327"/>
                <a:gd name="connsiteY51" fmla="*/ 1155586 h 1909892"/>
                <a:gd name="connsiteX52" fmla="*/ 3135814 w 3879327"/>
                <a:gd name="connsiteY52" fmla="*/ 1061380 h 1909892"/>
                <a:gd name="connsiteX53" fmla="*/ 3111345 w 3879327"/>
                <a:gd name="connsiteY53" fmla="*/ 943925 h 1909892"/>
                <a:gd name="connsiteX54" fmla="*/ 3068524 w 3879327"/>
                <a:gd name="connsiteY54" fmla="*/ 859507 h 1909892"/>
                <a:gd name="connsiteX55" fmla="*/ 3034267 w 3879327"/>
                <a:gd name="connsiteY55" fmla="*/ 689444 h 1909892"/>
                <a:gd name="connsiteX56" fmla="*/ 3039161 w 3879327"/>
                <a:gd name="connsiteY56" fmla="*/ 663752 h 1909892"/>
                <a:gd name="connsiteX57" fmla="*/ 2969423 w 3879327"/>
                <a:gd name="connsiteY57" fmla="*/ 602578 h 1909892"/>
                <a:gd name="connsiteX58" fmla="*/ 2921708 w 3879327"/>
                <a:gd name="connsiteY58" fmla="*/ 585450 h 1909892"/>
                <a:gd name="connsiteX59" fmla="*/ 2816490 w 3879327"/>
                <a:gd name="connsiteY59" fmla="*/ 552416 h 1909892"/>
                <a:gd name="connsiteX60" fmla="*/ 2761433 w 3879327"/>
                <a:gd name="connsiteY60" fmla="*/ 579332 h 1909892"/>
                <a:gd name="connsiteX61" fmla="*/ 2695366 w 3879327"/>
                <a:gd name="connsiteY61" fmla="*/ 585450 h 1909892"/>
                <a:gd name="connsiteX62" fmla="*/ 2610947 w 3879327"/>
                <a:gd name="connsiteY62" fmla="*/ 594014 h 1909892"/>
                <a:gd name="connsiteX63" fmla="*/ 2525304 w 3879327"/>
                <a:gd name="connsiteY63" fmla="*/ 576885 h 1909892"/>
                <a:gd name="connsiteX64" fmla="*/ 2455566 w 3879327"/>
                <a:gd name="connsiteY64" fmla="*/ 516936 h 1909892"/>
                <a:gd name="connsiteX65" fmla="*/ 2426203 w 3879327"/>
                <a:gd name="connsiteY65" fmla="*/ 480232 h 1909892"/>
                <a:gd name="connsiteX66" fmla="*/ 2352795 w 3879327"/>
                <a:gd name="connsiteY66" fmla="*/ 368895 h 1909892"/>
                <a:gd name="connsiteX67" fmla="*/ 2330772 w 3879327"/>
                <a:gd name="connsiteY67" fmla="*/ 258783 h 1909892"/>
                <a:gd name="connsiteX68" fmla="*/ 2339337 w 3879327"/>
                <a:gd name="connsiteY68" fmla="*/ 80157 h 1909892"/>
                <a:gd name="connsiteX69" fmla="*/ 2338113 w 3879327"/>
                <a:gd name="connsiteY69" fmla="*/ 50794 h 1909892"/>
                <a:gd name="connsiteX70" fmla="*/ 578273 w 3879327"/>
                <a:gd name="connsiteY70" fmla="*/ 0 h 1909892"/>
                <a:gd name="connsiteX71" fmla="*/ 701190 w 3879327"/>
                <a:gd name="connsiteY71" fmla="*/ 0 h 1909892"/>
                <a:gd name="connsiteX72" fmla="*/ 712123 w 3879327"/>
                <a:gd name="connsiteY72" fmla="*/ 5526 h 1909892"/>
                <a:gd name="connsiteX73" fmla="*/ 819789 w 3879327"/>
                <a:gd name="connsiteY73" fmla="*/ 80157 h 1909892"/>
                <a:gd name="connsiteX74" fmla="*/ 731699 w 3879327"/>
                <a:gd name="connsiteY74" fmla="*/ 64253 h 1909892"/>
                <a:gd name="connsiteX75" fmla="*/ 666856 w 3879327"/>
                <a:gd name="connsiteY75" fmla="*/ 15314 h 1909892"/>
                <a:gd name="connsiteX76" fmla="*/ 664034 w 3879327"/>
                <a:gd name="connsiteY76" fmla="*/ 14263 h 1909892"/>
                <a:gd name="connsiteX77" fmla="*/ 666856 w 3879327"/>
                <a:gd name="connsiteY77" fmla="*/ 16537 h 1909892"/>
                <a:gd name="connsiteX78" fmla="*/ 568978 w 3879327"/>
                <a:gd name="connsiteY78" fmla="*/ 25102 h 1909892"/>
                <a:gd name="connsiteX79" fmla="*/ 575153 w 3879327"/>
                <a:gd name="connsiteY79" fmla="*/ 3423 h 1909892"/>
                <a:gd name="connsiteX80" fmla="*/ 10781 w 3879327"/>
                <a:gd name="connsiteY80" fmla="*/ 0 h 1909892"/>
                <a:gd name="connsiteX81" fmla="*/ 229452 w 3879327"/>
                <a:gd name="connsiteY81" fmla="*/ 0 h 1909892"/>
                <a:gd name="connsiteX82" fmla="*/ 227783 w 3879327"/>
                <a:gd name="connsiteY82" fmla="*/ 23572 h 1909892"/>
                <a:gd name="connsiteX83" fmla="*/ 242312 w 3879327"/>
                <a:gd name="connsiteY83" fmla="*/ 88722 h 1909892"/>
                <a:gd name="connsiteX84" fmla="*/ 303485 w 3879327"/>
                <a:gd name="connsiteY84" fmla="*/ 125426 h 1909892"/>
                <a:gd name="connsiteX85" fmla="*/ 401363 w 3879327"/>
                <a:gd name="connsiteY85" fmla="*/ 50794 h 1909892"/>
                <a:gd name="connsiteX86" fmla="*/ 487005 w 3879327"/>
                <a:gd name="connsiteY86" fmla="*/ 25102 h 1909892"/>
                <a:gd name="connsiteX87" fmla="*/ 489452 w 3879327"/>
                <a:gd name="connsiteY87" fmla="*/ 52018 h 1909892"/>
                <a:gd name="connsiteX88" fmla="*/ 427055 w 3879327"/>
                <a:gd name="connsiteY88" fmla="*/ 191493 h 1909892"/>
                <a:gd name="connsiteX89" fmla="*/ 445407 w 3879327"/>
                <a:gd name="connsiteY89" fmla="*/ 217185 h 1909892"/>
                <a:gd name="connsiteX90" fmla="*/ 516369 w 3879327"/>
                <a:gd name="connsiteY90" fmla="*/ 218410 h 1909892"/>
                <a:gd name="connsiteX91" fmla="*/ 554295 w 3879327"/>
                <a:gd name="connsiteY91" fmla="*/ 272242 h 1909892"/>
                <a:gd name="connsiteX92" fmla="*/ 537167 w 3879327"/>
                <a:gd name="connsiteY92" fmla="*/ 344426 h 1909892"/>
                <a:gd name="connsiteX93" fmla="*/ 567754 w 3879327"/>
                <a:gd name="connsiteY93" fmla="*/ 433740 h 1909892"/>
                <a:gd name="connsiteX94" fmla="*/ 631375 w 3879327"/>
                <a:gd name="connsiteY94" fmla="*/ 432516 h 1909892"/>
                <a:gd name="connsiteX95" fmla="*/ 679089 w 3879327"/>
                <a:gd name="connsiteY95" fmla="*/ 441081 h 1909892"/>
                <a:gd name="connsiteX96" fmla="*/ 731699 w 3879327"/>
                <a:gd name="connsiteY96" fmla="*/ 433740 h 1909892"/>
                <a:gd name="connsiteX97" fmla="*/ 839364 w 3879327"/>
                <a:gd name="connsiteY97" fmla="*/ 357885 h 1909892"/>
                <a:gd name="connsiteX98" fmla="*/ 852822 w 3879327"/>
                <a:gd name="connsiteY98" fmla="*/ 370120 h 1909892"/>
                <a:gd name="connsiteX99" fmla="*/ 883409 w 3879327"/>
                <a:gd name="connsiteY99" fmla="*/ 376236 h 1909892"/>
                <a:gd name="connsiteX100" fmla="*/ 942135 w 3879327"/>
                <a:gd name="connsiteY100" fmla="*/ 381130 h 1909892"/>
                <a:gd name="connsiteX101" fmla="*/ 1058364 w 3879327"/>
                <a:gd name="connsiteY101" fmla="*/ 401930 h 1909892"/>
                <a:gd name="connsiteX102" fmla="*/ 1101186 w 3879327"/>
                <a:gd name="connsiteY102" fmla="*/ 412940 h 1909892"/>
                <a:gd name="connsiteX103" fmla="*/ 1158689 w 3879327"/>
                <a:gd name="connsiteY103" fmla="*/ 466773 h 1909892"/>
                <a:gd name="connsiteX104" fmla="*/ 1334868 w 3879327"/>
                <a:gd name="connsiteY104" fmla="*/ 569544 h 1909892"/>
                <a:gd name="connsiteX105" fmla="*/ 1424182 w 3879327"/>
                <a:gd name="connsiteY105" fmla="*/ 721254 h 1909892"/>
                <a:gd name="connsiteX106" fmla="*/ 1410723 w 3879327"/>
                <a:gd name="connsiteY106" fmla="*/ 746948 h 1909892"/>
                <a:gd name="connsiteX107" fmla="*/ 1408276 w 3879327"/>
                <a:gd name="connsiteY107" fmla="*/ 802003 h 1909892"/>
                <a:gd name="connsiteX108" fmla="*/ 1433970 w 3879327"/>
                <a:gd name="connsiteY108" fmla="*/ 805674 h 1909892"/>
                <a:gd name="connsiteX109" fmla="*/ 1522059 w 3879327"/>
                <a:gd name="connsiteY109" fmla="*/ 773864 h 1909892"/>
                <a:gd name="connsiteX110" fmla="*/ 1634618 w 3879327"/>
                <a:gd name="connsiteY110" fmla="*/ 832590 h 1909892"/>
                <a:gd name="connsiteX111" fmla="*/ 1771647 w 3879327"/>
                <a:gd name="connsiteY111" fmla="*/ 894987 h 1909892"/>
                <a:gd name="connsiteX112" fmla="*/ 1831596 w 3879327"/>
                <a:gd name="connsiteY112" fmla="*/ 930468 h 1909892"/>
                <a:gd name="connsiteX113" fmla="*/ 1826702 w 3879327"/>
                <a:gd name="connsiteY113" fmla="*/ 1036909 h 1909892"/>
                <a:gd name="connsiteX114" fmla="*/ 1749624 w 3879327"/>
                <a:gd name="connsiteY114" fmla="*/ 1153139 h 1909892"/>
                <a:gd name="connsiteX115" fmla="*/ 1734943 w 3879327"/>
                <a:gd name="connsiteY115" fmla="*/ 1217982 h 1909892"/>
                <a:gd name="connsiteX116" fmla="*/ 1694568 w 3879327"/>
                <a:gd name="connsiteY116" fmla="*/ 1445547 h 1909892"/>
                <a:gd name="connsiteX117" fmla="*/ 1651747 w 3879327"/>
                <a:gd name="connsiteY117" fmla="*/ 1478581 h 1909892"/>
                <a:gd name="connsiteX118" fmla="*/ 1555092 w 3879327"/>
                <a:gd name="connsiteY118" fmla="*/ 1523849 h 1909892"/>
                <a:gd name="connsiteX119" fmla="*/ 1522059 w 3879327"/>
                <a:gd name="connsiteY119" fmla="*/ 1586247 h 1909892"/>
                <a:gd name="connsiteX120" fmla="*/ 1485355 w 3879327"/>
                <a:gd name="connsiteY120" fmla="*/ 1742851 h 1909892"/>
                <a:gd name="connsiteX121" fmla="*/ 1431523 w 3879327"/>
                <a:gd name="connsiteY121" fmla="*/ 1843175 h 1909892"/>
                <a:gd name="connsiteX122" fmla="*/ 1397266 w 3879327"/>
                <a:gd name="connsiteY122" fmla="*/ 1867644 h 1909892"/>
                <a:gd name="connsiteX123" fmla="*/ 1353221 w 3879327"/>
                <a:gd name="connsiteY123" fmla="*/ 1859079 h 1909892"/>
                <a:gd name="connsiteX124" fmla="*/ 1334868 w 3879327"/>
                <a:gd name="connsiteY124" fmla="*/ 1867644 h 1909892"/>
                <a:gd name="connsiteX125" fmla="*/ 1353221 w 3879327"/>
                <a:gd name="connsiteY125" fmla="*/ 1901901 h 1909892"/>
                <a:gd name="connsiteX126" fmla="*/ 1326304 w 3879327"/>
                <a:gd name="connsiteY126" fmla="*/ 1906795 h 1909892"/>
                <a:gd name="connsiteX127" fmla="*/ 995968 w 3879327"/>
                <a:gd name="connsiteY127" fmla="*/ 1766096 h 1909892"/>
                <a:gd name="connsiteX128" fmla="*/ 956817 w 3879327"/>
                <a:gd name="connsiteY128" fmla="*/ 1708593 h 1909892"/>
                <a:gd name="connsiteX129" fmla="*/ 937242 w 3879327"/>
                <a:gd name="connsiteY129" fmla="*/ 1657208 h 1909892"/>
                <a:gd name="connsiteX130" fmla="*/ 916442 w 3879327"/>
                <a:gd name="connsiteY130" fmla="*/ 1399055 h 1909892"/>
                <a:gd name="connsiteX131" fmla="*/ 850375 w 3879327"/>
                <a:gd name="connsiteY131" fmla="*/ 1306072 h 1909892"/>
                <a:gd name="connsiteX132" fmla="*/ 682760 w 3879327"/>
                <a:gd name="connsiteY132" fmla="*/ 1107870 h 1909892"/>
                <a:gd name="connsiteX133" fmla="*/ 598340 w 3879327"/>
                <a:gd name="connsiteY133" fmla="*/ 958607 h 1909892"/>
                <a:gd name="connsiteX134" fmla="*/ 591000 w 3879327"/>
                <a:gd name="connsiteY134" fmla="*/ 864401 h 1909892"/>
                <a:gd name="connsiteX135" fmla="*/ 595893 w 3879327"/>
                <a:gd name="connsiteY135" fmla="*/ 831366 h 1909892"/>
                <a:gd name="connsiteX136" fmla="*/ 624034 w 3879327"/>
                <a:gd name="connsiteY136" fmla="*/ 701679 h 1909892"/>
                <a:gd name="connsiteX137" fmla="*/ 681536 w 3879327"/>
                <a:gd name="connsiteY137" fmla="*/ 554863 h 1909892"/>
                <a:gd name="connsiteX138" fmla="*/ 663185 w 3879327"/>
                <a:gd name="connsiteY138" fmla="*/ 486348 h 1909892"/>
                <a:gd name="connsiteX139" fmla="*/ 631375 w 3879327"/>
                <a:gd name="connsiteY139" fmla="*/ 485126 h 1909892"/>
                <a:gd name="connsiteX140" fmla="*/ 579989 w 3879327"/>
                <a:gd name="connsiteY140" fmla="*/ 494913 h 1909892"/>
                <a:gd name="connsiteX141" fmla="*/ 513922 w 3879327"/>
                <a:gd name="connsiteY141" fmla="*/ 452091 h 1909892"/>
                <a:gd name="connsiteX142" fmla="*/ 445407 w 3879327"/>
                <a:gd name="connsiteY142" fmla="*/ 343203 h 1909892"/>
                <a:gd name="connsiteX143" fmla="*/ 403810 w 3879327"/>
                <a:gd name="connsiteY143" fmla="*/ 308946 h 1909892"/>
                <a:gd name="connsiteX144" fmla="*/ 291250 w 3879327"/>
                <a:gd name="connsiteY144" fmla="*/ 235538 h 1909892"/>
                <a:gd name="connsiteX145" fmla="*/ 254546 w 3879327"/>
                <a:gd name="connsiteY145" fmla="*/ 217185 h 1909892"/>
                <a:gd name="connsiteX146" fmla="*/ 139540 w 3879327"/>
                <a:gd name="connsiteY146" fmla="*/ 189046 h 1909892"/>
                <a:gd name="connsiteX147" fmla="*/ 25757 w 3879327"/>
                <a:gd name="connsiteY147" fmla="*/ 105851 h 1909892"/>
                <a:gd name="connsiteX148" fmla="*/ 6182 w 3879327"/>
                <a:gd name="connsiteY148" fmla="*/ 31218 h 190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879327" h="1909892">
                  <a:moveTo>
                    <a:pt x="3667412" y="737466"/>
                  </a:moveTo>
                  <a:cubicBezTo>
                    <a:pt x="3656707" y="737466"/>
                    <a:pt x="3647837" y="742665"/>
                    <a:pt x="3643554" y="757958"/>
                  </a:cubicBezTo>
                  <a:cubicBezTo>
                    <a:pt x="3638660" y="777534"/>
                    <a:pt x="3614191" y="808121"/>
                    <a:pt x="3647224" y="824025"/>
                  </a:cubicBezTo>
                  <a:cubicBezTo>
                    <a:pt x="3686376" y="842378"/>
                    <a:pt x="3685152" y="800780"/>
                    <a:pt x="3698611" y="782428"/>
                  </a:cubicBezTo>
                  <a:cubicBezTo>
                    <a:pt x="3699834" y="781205"/>
                    <a:pt x="3701058" y="777534"/>
                    <a:pt x="3702281" y="775087"/>
                  </a:cubicBezTo>
                  <a:cubicBezTo>
                    <a:pt x="3708397" y="765299"/>
                    <a:pt x="3709621" y="756735"/>
                    <a:pt x="3702281" y="748170"/>
                  </a:cubicBezTo>
                  <a:cubicBezTo>
                    <a:pt x="3690659" y="742665"/>
                    <a:pt x="3678118" y="737466"/>
                    <a:pt x="3667412" y="737466"/>
                  </a:cubicBezTo>
                  <a:close/>
                  <a:moveTo>
                    <a:pt x="3140708" y="293040"/>
                  </a:moveTo>
                  <a:cubicBezTo>
                    <a:pt x="3132143" y="289371"/>
                    <a:pt x="3127249" y="299158"/>
                    <a:pt x="3129696" y="306499"/>
                  </a:cubicBezTo>
                  <a:cubicBezTo>
                    <a:pt x="3134590" y="321181"/>
                    <a:pt x="3139484" y="338309"/>
                    <a:pt x="3159060" y="340756"/>
                  </a:cubicBezTo>
                  <a:cubicBezTo>
                    <a:pt x="3168847" y="341979"/>
                    <a:pt x="3176188" y="335862"/>
                    <a:pt x="3178635" y="324851"/>
                  </a:cubicBezTo>
                  <a:cubicBezTo>
                    <a:pt x="3166400" y="315063"/>
                    <a:pt x="3154166" y="301605"/>
                    <a:pt x="3140708" y="293040"/>
                  </a:cubicBezTo>
                  <a:close/>
                  <a:moveTo>
                    <a:pt x="1020437" y="138884"/>
                  </a:moveTo>
                  <a:cubicBezTo>
                    <a:pt x="1024108" y="141330"/>
                    <a:pt x="1031449" y="142553"/>
                    <a:pt x="1032672" y="146224"/>
                  </a:cubicBezTo>
                  <a:cubicBezTo>
                    <a:pt x="1036343" y="156012"/>
                    <a:pt x="1026555" y="157235"/>
                    <a:pt x="1020437" y="159682"/>
                  </a:cubicBezTo>
                  <a:cubicBezTo>
                    <a:pt x="1014321" y="162129"/>
                    <a:pt x="1008203" y="158459"/>
                    <a:pt x="1006980" y="152341"/>
                  </a:cubicBezTo>
                  <a:cubicBezTo>
                    <a:pt x="1002086" y="142553"/>
                    <a:pt x="1010650" y="141330"/>
                    <a:pt x="1020437" y="138884"/>
                  </a:cubicBezTo>
                  <a:close/>
                  <a:moveTo>
                    <a:pt x="726805" y="131543"/>
                  </a:moveTo>
                  <a:cubicBezTo>
                    <a:pt x="736593" y="133990"/>
                    <a:pt x="745158" y="137659"/>
                    <a:pt x="751274" y="146224"/>
                  </a:cubicBezTo>
                  <a:cubicBezTo>
                    <a:pt x="751274" y="153564"/>
                    <a:pt x="746381" y="156012"/>
                    <a:pt x="740264" y="156012"/>
                  </a:cubicBezTo>
                  <a:cubicBezTo>
                    <a:pt x="729252" y="157235"/>
                    <a:pt x="719464" y="154788"/>
                    <a:pt x="715795" y="143777"/>
                  </a:cubicBezTo>
                  <a:cubicBezTo>
                    <a:pt x="712123" y="135212"/>
                    <a:pt x="719464" y="130319"/>
                    <a:pt x="726805" y="131543"/>
                  </a:cubicBezTo>
                  <a:close/>
                  <a:moveTo>
                    <a:pt x="887079" y="96063"/>
                  </a:moveTo>
                  <a:cubicBezTo>
                    <a:pt x="926230" y="89945"/>
                    <a:pt x="948252" y="109520"/>
                    <a:pt x="970275" y="149895"/>
                  </a:cubicBezTo>
                  <a:cubicBezTo>
                    <a:pt x="928677" y="130320"/>
                    <a:pt x="896867" y="174365"/>
                    <a:pt x="861387" y="149895"/>
                  </a:cubicBezTo>
                  <a:cubicBezTo>
                    <a:pt x="857716" y="125426"/>
                    <a:pt x="846705" y="97286"/>
                    <a:pt x="887079" y="96063"/>
                  </a:cubicBezTo>
                  <a:close/>
                  <a:moveTo>
                    <a:pt x="3767952" y="0"/>
                  </a:moveTo>
                  <a:lnTo>
                    <a:pt x="3877637" y="0"/>
                  </a:lnTo>
                  <a:lnTo>
                    <a:pt x="3878460" y="111967"/>
                  </a:lnTo>
                  <a:cubicBezTo>
                    <a:pt x="3878460" y="125426"/>
                    <a:pt x="3883354" y="141330"/>
                    <a:pt x="3869895" y="153565"/>
                  </a:cubicBezTo>
                  <a:cubicBezTo>
                    <a:pt x="3833191" y="125426"/>
                    <a:pt x="3796487" y="97286"/>
                    <a:pt x="3789146" y="47124"/>
                  </a:cubicBezTo>
                  <a:cubicBezTo>
                    <a:pt x="3786699" y="28772"/>
                    <a:pt x="3778747" y="14396"/>
                    <a:pt x="3768959" y="1244"/>
                  </a:cubicBezTo>
                  <a:close/>
                  <a:moveTo>
                    <a:pt x="2364134" y="0"/>
                  </a:moveTo>
                  <a:lnTo>
                    <a:pt x="3723105" y="0"/>
                  </a:lnTo>
                  <a:lnTo>
                    <a:pt x="3753666" y="49571"/>
                  </a:lnTo>
                  <a:cubicBezTo>
                    <a:pt x="3763454" y="60582"/>
                    <a:pt x="3764677" y="76487"/>
                    <a:pt x="3765901" y="91169"/>
                  </a:cubicBezTo>
                  <a:cubicBezTo>
                    <a:pt x="3768348" y="116861"/>
                    <a:pt x="3779360" y="137661"/>
                    <a:pt x="3795264" y="157236"/>
                  </a:cubicBezTo>
                  <a:cubicBezTo>
                    <a:pt x="3822181" y="189046"/>
                    <a:pt x="3834415" y="226973"/>
                    <a:pt x="3842979" y="267348"/>
                  </a:cubicBezTo>
                  <a:cubicBezTo>
                    <a:pt x="3873566" y="286924"/>
                    <a:pt x="3862554" y="316287"/>
                    <a:pt x="3858885" y="340756"/>
                  </a:cubicBezTo>
                  <a:cubicBezTo>
                    <a:pt x="3828299" y="526723"/>
                    <a:pt x="3780583" y="707797"/>
                    <a:pt x="3697387" y="877859"/>
                  </a:cubicBezTo>
                  <a:cubicBezTo>
                    <a:pt x="3679034" y="915786"/>
                    <a:pt x="3661905" y="954937"/>
                    <a:pt x="3639884" y="990417"/>
                  </a:cubicBezTo>
                  <a:cubicBezTo>
                    <a:pt x="3633766" y="1001429"/>
                    <a:pt x="3631319" y="1016111"/>
                    <a:pt x="3614191" y="1016111"/>
                  </a:cubicBezTo>
                  <a:cubicBezTo>
                    <a:pt x="3601956" y="1008770"/>
                    <a:pt x="3601956" y="994088"/>
                    <a:pt x="3597062" y="983076"/>
                  </a:cubicBezTo>
                  <a:cubicBezTo>
                    <a:pt x="3578711" y="959831"/>
                    <a:pt x="3581157" y="929244"/>
                    <a:pt x="3567699" y="894987"/>
                  </a:cubicBezTo>
                  <a:cubicBezTo>
                    <a:pt x="3579934" y="925574"/>
                    <a:pt x="3575040" y="953713"/>
                    <a:pt x="3593391" y="974513"/>
                  </a:cubicBezTo>
                  <a:cubicBezTo>
                    <a:pt x="3601956" y="990417"/>
                    <a:pt x="3600732" y="1009993"/>
                    <a:pt x="3614191" y="1024676"/>
                  </a:cubicBezTo>
                  <a:cubicBezTo>
                    <a:pt x="3579934" y="1110318"/>
                    <a:pt x="3522430" y="1180055"/>
                    <a:pt x="3468599" y="1253463"/>
                  </a:cubicBezTo>
                  <a:cubicBezTo>
                    <a:pt x="3408648" y="1334212"/>
                    <a:pt x="3337687" y="1403951"/>
                    <a:pt x="3266726" y="1473688"/>
                  </a:cubicBezTo>
                  <a:cubicBezTo>
                    <a:pt x="3236140" y="1504274"/>
                    <a:pt x="3204329" y="1529967"/>
                    <a:pt x="3171296" y="1556883"/>
                  </a:cubicBezTo>
                  <a:cubicBezTo>
                    <a:pt x="3156614" y="1544649"/>
                    <a:pt x="3171296" y="1523849"/>
                    <a:pt x="3154167" y="1515286"/>
                  </a:cubicBezTo>
                  <a:cubicBezTo>
                    <a:pt x="3161508" y="1455335"/>
                    <a:pt x="3132145" y="1406396"/>
                    <a:pt x="3105228" y="1358682"/>
                  </a:cubicBezTo>
                  <a:cubicBezTo>
                    <a:pt x="3062406" y="1284049"/>
                    <a:pt x="3090547" y="1219206"/>
                    <a:pt x="3123580" y="1155586"/>
                  </a:cubicBezTo>
                  <a:cubicBezTo>
                    <a:pt x="3140708" y="1122553"/>
                    <a:pt x="3148049" y="1098084"/>
                    <a:pt x="3135814" y="1061380"/>
                  </a:cubicBezTo>
                  <a:cubicBezTo>
                    <a:pt x="3123580" y="1023451"/>
                    <a:pt x="3127251" y="983076"/>
                    <a:pt x="3111345" y="943925"/>
                  </a:cubicBezTo>
                  <a:cubicBezTo>
                    <a:pt x="3099110" y="914563"/>
                    <a:pt x="3094216" y="880305"/>
                    <a:pt x="3068524" y="859507"/>
                  </a:cubicBezTo>
                  <a:cubicBezTo>
                    <a:pt x="3011021" y="811791"/>
                    <a:pt x="3018361" y="751842"/>
                    <a:pt x="3034267" y="689444"/>
                  </a:cubicBezTo>
                  <a:cubicBezTo>
                    <a:pt x="3036714" y="680880"/>
                    <a:pt x="3039161" y="672315"/>
                    <a:pt x="3039161" y="663752"/>
                  </a:cubicBezTo>
                  <a:cubicBezTo>
                    <a:pt x="3042831" y="614813"/>
                    <a:pt x="3017139" y="591567"/>
                    <a:pt x="2969423" y="602578"/>
                  </a:cubicBezTo>
                  <a:cubicBezTo>
                    <a:pt x="2948624" y="607472"/>
                    <a:pt x="2933943" y="607472"/>
                    <a:pt x="2921708" y="585450"/>
                  </a:cubicBezTo>
                  <a:cubicBezTo>
                    <a:pt x="2897239" y="542628"/>
                    <a:pt x="2860535" y="531617"/>
                    <a:pt x="2816490" y="552416"/>
                  </a:cubicBezTo>
                  <a:cubicBezTo>
                    <a:pt x="2798137" y="560981"/>
                    <a:pt x="2778562" y="569544"/>
                    <a:pt x="2761433" y="579332"/>
                  </a:cubicBezTo>
                  <a:cubicBezTo>
                    <a:pt x="2739411" y="591567"/>
                    <a:pt x="2718612" y="595238"/>
                    <a:pt x="2695366" y="585450"/>
                  </a:cubicBezTo>
                  <a:cubicBezTo>
                    <a:pt x="2666003" y="573215"/>
                    <a:pt x="2635417" y="578109"/>
                    <a:pt x="2610947" y="594014"/>
                  </a:cubicBezTo>
                  <a:cubicBezTo>
                    <a:pt x="2574243" y="618483"/>
                    <a:pt x="2547327" y="598907"/>
                    <a:pt x="2525304" y="576885"/>
                  </a:cubicBezTo>
                  <a:cubicBezTo>
                    <a:pt x="2503282" y="554863"/>
                    <a:pt x="2480035" y="535287"/>
                    <a:pt x="2455566" y="516936"/>
                  </a:cubicBezTo>
                  <a:cubicBezTo>
                    <a:pt x="2442109" y="507148"/>
                    <a:pt x="2429874" y="496136"/>
                    <a:pt x="2426203" y="480232"/>
                  </a:cubicBezTo>
                  <a:cubicBezTo>
                    <a:pt x="2416415" y="432516"/>
                    <a:pt x="2382158" y="403153"/>
                    <a:pt x="2352795" y="368895"/>
                  </a:cubicBezTo>
                  <a:cubicBezTo>
                    <a:pt x="2336890" y="350544"/>
                    <a:pt x="2322209" y="280806"/>
                    <a:pt x="2330772" y="258783"/>
                  </a:cubicBezTo>
                  <a:cubicBezTo>
                    <a:pt x="2354019" y="201281"/>
                    <a:pt x="2361360" y="141330"/>
                    <a:pt x="2339337" y="80157"/>
                  </a:cubicBezTo>
                  <a:cubicBezTo>
                    <a:pt x="2335666" y="70369"/>
                    <a:pt x="2331996" y="60582"/>
                    <a:pt x="2338113" y="50794"/>
                  </a:cubicBezTo>
                  <a:close/>
                  <a:moveTo>
                    <a:pt x="578273" y="0"/>
                  </a:moveTo>
                  <a:lnTo>
                    <a:pt x="701190" y="0"/>
                  </a:lnTo>
                  <a:lnTo>
                    <a:pt x="712123" y="5526"/>
                  </a:lnTo>
                  <a:cubicBezTo>
                    <a:pt x="747605" y="31218"/>
                    <a:pt x="784309" y="52018"/>
                    <a:pt x="819789" y="80157"/>
                  </a:cubicBezTo>
                  <a:cubicBezTo>
                    <a:pt x="786756" y="89945"/>
                    <a:pt x="752499" y="109520"/>
                    <a:pt x="731699" y="64253"/>
                  </a:cubicBezTo>
                  <a:cubicBezTo>
                    <a:pt x="718241" y="36112"/>
                    <a:pt x="685207" y="36112"/>
                    <a:pt x="666856" y="15314"/>
                  </a:cubicBezTo>
                  <a:lnTo>
                    <a:pt x="664034" y="14263"/>
                  </a:lnTo>
                  <a:lnTo>
                    <a:pt x="666856" y="16537"/>
                  </a:lnTo>
                  <a:cubicBezTo>
                    <a:pt x="635046" y="14090"/>
                    <a:pt x="600789" y="-12826"/>
                    <a:pt x="568978" y="25102"/>
                  </a:cubicBezTo>
                  <a:cubicBezTo>
                    <a:pt x="569896" y="16231"/>
                    <a:pt x="572037" y="9120"/>
                    <a:pt x="575153" y="3423"/>
                  </a:cubicBezTo>
                  <a:close/>
                  <a:moveTo>
                    <a:pt x="10781" y="0"/>
                  </a:moveTo>
                  <a:lnTo>
                    <a:pt x="229452" y="0"/>
                  </a:lnTo>
                  <a:lnTo>
                    <a:pt x="227783" y="23572"/>
                  </a:lnTo>
                  <a:cubicBezTo>
                    <a:pt x="229159" y="45594"/>
                    <a:pt x="233748" y="67311"/>
                    <a:pt x="242312" y="88722"/>
                  </a:cubicBezTo>
                  <a:cubicBezTo>
                    <a:pt x="252100" y="114414"/>
                    <a:pt x="271675" y="126649"/>
                    <a:pt x="303485" y="125426"/>
                  </a:cubicBezTo>
                  <a:cubicBezTo>
                    <a:pt x="354871" y="122979"/>
                    <a:pt x="387904" y="103404"/>
                    <a:pt x="401363" y="50794"/>
                  </a:cubicBezTo>
                  <a:cubicBezTo>
                    <a:pt x="406256" y="32442"/>
                    <a:pt x="471100" y="15314"/>
                    <a:pt x="487005" y="25102"/>
                  </a:cubicBezTo>
                  <a:cubicBezTo>
                    <a:pt x="499240" y="32442"/>
                    <a:pt x="494346" y="41006"/>
                    <a:pt x="489452" y="52018"/>
                  </a:cubicBezTo>
                  <a:cubicBezTo>
                    <a:pt x="468653" y="98510"/>
                    <a:pt x="450301" y="146224"/>
                    <a:pt x="427055" y="191493"/>
                  </a:cubicBezTo>
                  <a:cubicBezTo>
                    <a:pt x="412373" y="219632"/>
                    <a:pt x="427055" y="217185"/>
                    <a:pt x="445407" y="217185"/>
                  </a:cubicBezTo>
                  <a:cubicBezTo>
                    <a:pt x="468653" y="217185"/>
                    <a:pt x="493122" y="214738"/>
                    <a:pt x="516369" y="218410"/>
                  </a:cubicBezTo>
                  <a:cubicBezTo>
                    <a:pt x="545732" y="223303"/>
                    <a:pt x="566530" y="235538"/>
                    <a:pt x="554295" y="272242"/>
                  </a:cubicBezTo>
                  <a:cubicBezTo>
                    <a:pt x="546955" y="295487"/>
                    <a:pt x="545732" y="321181"/>
                    <a:pt x="537167" y="344426"/>
                  </a:cubicBezTo>
                  <a:cubicBezTo>
                    <a:pt x="522485" y="383577"/>
                    <a:pt x="545732" y="408046"/>
                    <a:pt x="567754" y="433740"/>
                  </a:cubicBezTo>
                  <a:cubicBezTo>
                    <a:pt x="588553" y="458209"/>
                    <a:pt x="610575" y="442304"/>
                    <a:pt x="631375" y="432516"/>
                  </a:cubicBezTo>
                  <a:cubicBezTo>
                    <a:pt x="648503" y="425175"/>
                    <a:pt x="668079" y="425175"/>
                    <a:pt x="679089" y="441081"/>
                  </a:cubicBezTo>
                  <a:cubicBezTo>
                    <a:pt x="702336" y="472891"/>
                    <a:pt x="724358" y="454538"/>
                    <a:pt x="731699" y="433740"/>
                  </a:cubicBezTo>
                  <a:cubicBezTo>
                    <a:pt x="750050" y="379907"/>
                    <a:pt x="798989" y="376236"/>
                    <a:pt x="839364" y="357885"/>
                  </a:cubicBezTo>
                  <a:cubicBezTo>
                    <a:pt x="851599" y="357885"/>
                    <a:pt x="855269" y="360332"/>
                    <a:pt x="852822" y="370120"/>
                  </a:cubicBezTo>
                  <a:cubicBezTo>
                    <a:pt x="858940" y="395812"/>
                    <a:pt x="874844" y="388471"/>
                    <a:pt x="883409" y="376236"/>
                  </a:cubicBezTo>
                  <a:cubicBezTo>
                    <a:pt x="906654" y="346873"/>
                    <a:pt x="926230" y="367673"/>
                    <a:pt x="942135" y="381130"/>
                  </a:cubicBezTo>
                  <a:cubicBezTo>
                    <a:pt x="977615" y="410493"/>
                    <a:pt x="1016766" y="415387"/>
                    <a:pt x="1058364" y="401930"/>
                  </a:cubicBezTo>
                  <a:cubicBezTo>
                    <a:pt x="1075493" y="395812"/>
                    <a:pt x="1087728" y="390918"/>
                    <a:pt x="1101186" y="412940"/>
                  </a:cubicBezTo>
                  <a:cubicBezTo>
                    <a:pt x="1114644" y="434963"/>
                    <a:pt x="1141560" y="447197"/>
                    <a:pt x="1158689" y="466773"/>
                  </a:cubicBezTo>
                  <a:cubicBezTo>
                    <a:pt x="1206405" y="521830"/>
                    <a:pt x="1261460" y="553640"/>
                    <a:pt x="1334868" y="569544"/>
                  </a:cubicBezTo>
                  <a:cubicBezTo>
                    <a:pt x="1394819" y="581779"/>
                    <a:pt x="1433970" y="668646"/>
                    <a:pt x="1424182" y="721254"/>
                  </a:cubicBezTo>
                  <a:cubicBezTo>
                    <a:pt x="1420511" y="731042"/>
                    <a:pt x="1416841" y="739607"/>
                    <a:pt x="1410723" y="746948"/>
                  </a:cubicBezTo>
                  <a:cubicBezTo>
                    <a:pt x="1392372" y="765299"/>
                    <a:pt x="1418064" y="784875"/>
                    <a:pt x="1408276" y="802003"/>
                  </a:cubicBezTo>
                  <a:cubicBezTo>
                    <a:pt x="1415617" y="811791"/>
                    <a:pt x="1425405" y="805674"/>
                    <a:pt x="1433970" y="805674"/>
                  </a:cubicBezTo>
                  <a:cubicBezTo>
                    <a:pt x="1463333" y="795886"/>
                    <a:pt x="1481684" y="754288"/>
                    <a:pt x="1522059" y="773864"/>
                  </a:cubicBezTo>
                  <a:cubicBezTo>
                    <a:pt x="1563657" y="786099"/>
                    <a:pt x="1588127" y="835037"/>
                    <a:pt x="1634618" y="832590"/>
                  </a:cubicBezTo>
                  <a:cubicBezTo>
                    <a:pt x="1692121" y="830143"/>
                    <a:pt x="1737390" y="849719"/>
                    <a:pt x="1771647" y="894987"/>
                  </a:cubicBezTo>
                  <a:cubicBezTo>
                    <a:pt x="1786328" y="914562"/>
                    <a:pt x="1823032" y="894987"/>
                    <a:pt x="1831596" y="930468"/>
                  </a:cubicBezTo>
                  <a:cubicBezTo>
                    <a:pt x="1840161" y="967172"/>
                    <a:pt x="1845055" y="1002652"/>
                    <a:pt x="1826702" y="1036909"/>
                  </a:cubicBezTo>
                  <a:cubicBezTo>
                    <a:pt x="1804680" y="1078507"/>
                    <a:pt x="1772870" y="1112764"/>
                    <a:pt x="1749624" y="1153139"/>
                  </a:cubicBezTo>
                  <a:cubicBezTo>
                    <a:pt x="1736166" y="1176384"/>
                    <a:pt x="1732496" y="1195960"/>
                    <a:pt x="1734943" y="1217982"/>
                  </a:cubicBezTo>
                  <a:cubicBezTo>
                    <a:pt x="1744731" y="1298731"/>
                    <a:pt x="1726378" y="1373363"/>
                    <a:pt x="1694568" y="1445547"/>
                  </a:cubicBezTo>
                  <a:cubicBezTo>
                    <a:pt x="1687227" y="1460229"/>
                    <a:pt x="1676216" y="1482251"/>
                    <a:pt x="1651747" y="1478581"/>
                  </a:cubicBezTo>
                  <a:cubicBezTo>
                    <a:pt x="1610149" y="1473688"/>
                    <a:pt x="1584456" y="1505498"/>
                    <a:pt x="1555092" y="1523849"/>
                  </a:cubicBezTo>
                  <a:cubicBezTo>
                    <a:pt x="1535517" y="1536084"/>
                    <a:pt x="1514719" y="1560553"/>
                    <a:pt x="1522059" y="1586247"/>
                  </a:cubicBezTo>
                  <a:cubicBezTo>
                    <a:pt x="1537964" y="1646196"/>
                    <a:pt x="1503707" y="1692688"/>
                    <a:pt x="1485355" y="1742851"/>
                  </a:cubicBezTo>
                  <a:cubicBezTo>
                    <a:pt x="1473121" y="1778330"/>
                    <a:pt x="1449874" y="1810141"/>
                    <a:pt x="1431523" y="1843175"/>
                  </a:cubicBezTo>
                  <a:cubicBezTo>
                    <a:pt x="1424182" y="1856632"/>
                    <a:pt x="1414394" y="1867644"/>
                    <a:pt x="1397266" y="1867644"/>
                  </a:cubicBezTo>
                  <a:cubicBezTo>
                    <a:pt x="1383807" y="1856632"/>
                    <a:pt x="1366678" y="1868867"/>
                    <a:pt x="1353221" y="1859079"/>
                  </a:cubicBezTo>
                  <a:cubicBezTo>
                    <a:pt x="1343433" y="1855410"/>
                    <a:pt x="1331198" y="1844398"/>
                    <a:pt x="1334868" y="1867644"/>
                  </a:cubicBezTo>
                  <a:cubicBezTo>
                    <a:pt x="1340986" y="1879879"/>
                    <a:pt x="1354444" y="1887220"/>
                    <a:pt x="1353221" y="1901901"/>
                  </a:cubicBezTo>
                  <a:cubicBezTo>
                    <a:pt x="1345880" y="1912912"/>
                    <a:pt x="1336092" y="1910465"/>
                    <a:pt x="1326304" y="1906795"/>
                  </a:cubicBezTo>
                  <a:cubicBezTo>
                    <a:pt x="1212521" y="1867644"/>
                    <a:pt x="1101186" y="1823599"/>
                    <a:pt x="995968" y="1766096"/>
                  </a:cubicBezTo>
                  <a:cubicBezTo>
                    <a:pt x="969052" y="1751414"/>
                    <a:pt x="969052" y="1728169"/>
                    <a:pt x="956817" y="1708593"/>
                  </a:cubicBezTo>
                  <a:cubicBezTo>
                    <a:pt x="927454" y="1701253"/>
                    <a:pt x="938464" y="1675559"/>
                    <a:pt x="937242" y="1657208"/>
                  </a:cubicBezTo>
                  <a:cubicBezTo>
                    <a:pt x="936018" y="1570341"/>
                    <a:pt x="931124" y="1484698"/>
                    <a:pt x="916442" y="1399055"/>
                  </a:cubicBezTo>
                  <a:cubicBezTo>
                    <a:pt x="909101" y="1357458"/>
                    <a:pt x="889526" y="1320753"/>
                    <a:pt x="850375" y="1306072"/>
                  </a:cubicBezTo>
                  <a:cubicBezTo>
                    <a:pt x="756168" y="1270592"/>
                    <a:pt x="719464" y="1188619"/>
                    <a:pt x="682760" y="1107870"/>
                  </a:cubicBezTo>
                  <a:cubicBezTo>
                    <a:pt x="658291" y="1055262"/>
                    <a:pt x="635044" y="1003876"/>
                    <a:pt x="598340" y="958607"/>
                  </a:cubicBezTo>
                  <a:cubicBezTo>
                    <a:pt x="576318" y="931691"/>
                    <a:pt x="567754" y="897434"/>
                    <a:pt x="591000" y="864401"/>
                  </a:cubicBezTo>
                  <a:cubicBezTo>
                    <a:pt x="598340" y="854613"/>
                    <a:pt x="603234" y="844825"/>
                    <a:pt x="595893" y="831366"/>
                  </a:cubicBezTo>
                  <a:cubicBezTo>
                    <a:pt x="571424" y="781205"/>
                    <a:pt x="595893" y="740830"/>
                    <a:pt x="624034" y="701679"/>
                  </a:cubicBezTo>
                  <a:cubicBezTo>
                    <a:pt x="655844" y="657634"/>
                    <a:pt x="691324" y="616036"/>
                    <a:pt x="681536" y="554863"/>
                  </a:cubicBezTo>
                  <a:cubicBezTo>
                    <a:pt x="677866" y="531617"/>
                    <a:pt x="672973" y="508371"/>
                    <a:pt x="663185" y="486348"/>
                  </a:cubicBezTo>
                  <a:cubicBezTo>
                    <a:pt x="654620" y="465550"/>
                    <a:pt x="641162" y="460656"/>
                    <a:pt x="631375" y="485126"/>
                  </a:cubicBezTo>
                  <a:cubicBezTo>
                    <a:pt x="617916" y="515712"/>
                    <a:pt x="600787" y="513265"/>
                    <a:pt x="579989" y="494913"/>
                  </a:cubicBezTo>
                  <a:cubicBezTo>
                    <a:pt x="559189" y="477785"/>
                    <a:pt x="535944" y="466773"/>
                    <a:pt x="513922" y="452091"/>
                  </a:cubicBezTo>
                  <a:cubicBezTo>
                    <a:pt x="472324" y="425175"/>
                    <a:pt x="467430" y="379907"/>
                    <a:pt x="445407" y="343203"/>
                  </a:cubicBezTo>
                  <a:cubicBezTo>
                    <a:pt x="434396" y="326075"/>
                    <a:pt x="423385" y="315063"/>
                    <a:pt x="403810" y="308946"/>
                  </a:cubicBezTo>
                  <a:cubicBezTo>
                    <a:pt x="360988" y="295487"/>
                    <a:pt x="318167" y="277136"/>
                    <a:pt x="291250" y="235538"/>
                  </a:cubicBezTo>
                  <a:cubicBezTo>
                    <a:pt x="282686" y="223303"/>
                    <a:pt x="270451" y="211069"/>
                    <a:pt x="254546" y="217185"/>
                  </a:cubicBezTo>
                  <a:cubicBezTo>
                    <a:pt x="209277" y="233091"/>
                    <a:pt x="173798" y="211069"/>
                    <a:pt x="139540" y="189046"/>
                  </a:cubicBezTo>
                  <a:cubicBezTo>
                    <a:pt x="99165" y="164577"/>
                    <a:pt x="60014" y="138884"/>
                    <a:pt x="25757" y="105851"/>
                  </a:cubicBezTo>
                  <a:cubicBezTo>
                    <a:pt x="4959" y="85051"/>
                    <a:pt x="-8500" y="61806"/>
                    <a:pt x="6182" y="31218"/>
                  </a:cubicBezTo>
                  <a:close/>
                </a:path>
              </a:pathLst>
            </a:custGeom>
            <a:solidFill>
              <a:schemeClr val="accent3">
                <a:lumMod val="40000"/>
                <a:lumOff val="60000"/>
              </a:schemeClr>
            </a:solidFill>
            <a:ln w="9525" cap="flat">
              <a:noFill/>
              <a:prstDash val="solid"/>
              <a:miter/>
            </a:ln>
          </p:spPr>
          <p:txBody>
            <a:bodyPr wrap="square" rtlCol="0" anchor="ctr">
              <a:noAutofit/>
            </a:bodyPr>
            <a:lstStyle/>
            <a:p>
              <a:endParaRPr lang="en-US" sz="1350" dirty="0"/>
            </a:p>
          </p:txBody>
        </p:sp>
      </p:grpSp>
      <p:grpSp>
        <p:nvGrpSpPr>
          <p:cNvPr id="384" name="Group 383">
            <a:extLst>
              <a:ext uri="{FF2B5EF4-FFF2-40B4-BE49-F238E27FC236}">
                <a16:creationId xmlns:a16="http://schemas.microsoft.com/office/drawing/2014/main" id="{C0F1FD93-91A4-489B-99F2-569F7D19686B}"/>
              </a:ext>
            </a:extLst>
          </p:cNvPr>
          <p:cNvGrpSpPr/>
          <p:nvPr/>
        </p:nvGrpSpPr>
        <p:grpSpPr>
          <a:xfrm rot="18347570" flipH="1">
            <a:off x="2507203" y="1704898"/>
            <a:ext cx="1146440" cy="1748699"/>
            <a:chOff x="8121550" y="3125447"/>
            <a:chExt cx="1101023" cy="1679422"/>
          </a:xfrm>
        </p:grpSpPr>
        <p:sp>
          <p:nvSpPr>
            <p:cNvPr id="372" name="Freeform: Shape 371">
              <a:extLst>
                <a:ext uri="{FF2B5EF4-FFF2-40B4-BE49-F238E27FC236}">
                  <a16:creationId xmlns:a16="http://schemas.microsoft.com/office/drawing/2014/main" id="{7E37EF7A-E2AF-42CF-B412-7ADD05CF7613}"/>
                </a:ext>
              </a:extLst>
            </p:cNvPr>
            <p:cNvSpPr/>
            <p:nvPr/>
          </p:nvSpPr>
          <p:spPr>
            <a:xfrm>
              <a:off x="8121550" y="3125447"/>
              <a:ext cx="1101023" cy="1678680"/>
            </a:xfrm>
            <a:custGeom>
              <a:avLst/>
              <a:gdLst>
                <a:gd name="connsiteX0" fmla="*/ 0 w 1268858"/>
                <a:gd name="connsiteY0" fmla="*/ 1006972 h 1676542"/>
                <a:gd name="connsiteX1" fmla="*/ 10536 w 1268858"/>
                <a:gd name="connsiteY1" fmla="*/ 997353 h 1676542"/>
                <a:gd name="connsiteX2" fmla="*/ 1076469 w 1268858"/>
                <a:gd name="connsiteY2" fmla="*/ 1216311 h 1676542"/>
                <a:gd name="connsiteX3" fmla="*/ 1099372 w 1268858"/>
                <a:gd name="connsiteY3" fmla="*/ 1230053 h 1676542"/>
                <a:gd name="connsiteX4" fmla="*/ 1169457 w 1268858"/>
                <a:gd name="connsiteY4" fmla="*/ 1252957 h 1676542"/>
                <a:gd name="connsiteX5" fmla="*/ 1116779 w 1268858"/>
                <a:gd name="connsiteY5" fmla="*/ 1124697 h 1676542"/>
                <a:gd name="connsiteX6" fmla="*/ 953706 w 1268858"/>
                <a:gd name="connsiteY6" fmla="*/ 945591 h 1676542"/>
                <a:gd name="connsiteX7" fmla="*/ 944544 w 1268858"/>
                <a:gd name="connsiteY7" fmla="*/ 913984 h 1676542"/>
                <a:gd name="connsiteX8" fmla="*/ 940880 w 1268858"/>
                <a:gd name="connsiteY8" fmla="*/ 901158 h 1676542"/>
                <a:gd name="connsiteX9" fmla="*/ 875833 w 1268858"/>
                <a:gd name="connsiteY9" fmla="*/ 859473 h 1676542"/>
                <a:gd name="connsiteX10" fmla="*/ 820865 w 1268858"/>
                <a:gd name="connsiteY10" fmla="*/ 848937 h 1676542"/>
                <a:gd name="connsiteX11" fmla="*/ 182771 w 1268858"/>
                <a:gd name="connsiteY11" fmla="*/ 195727 h 1676542"/>
                <a:gd name="connsiteX12" fmla="*/ 171777 w 1268858"/>
                <a:gd name="connsiteY12" fmla="*/ 11582 h 1676542"/>
                <a:gd name="connsiteX13" fmla="*/ 180938 w 1268858"/>
                <a:gd name="connsiteY13" fmla="*/ 1505 h 1676542"/>
                <a:gd name="connsiteX14" fmla="*/ 229952 w 1268858"/>
                <a:gd name="connsiteY14" fmla="*/ 62886 h 1676542"/>
                <a:gd name="connsiteX15" fmla="*/ 425549 w 1268858"/>
                <a:gd name="connsiteY15" fmla="*/ 299251 h 1676542"/>
                <a:gd name="connsiteX16" fmla="*/ 636720 w 1268858"/>
                <a:gd name="connsiteY16" fmla="*/ 553481 h 1676542"/>
                <a:gd name="connsiteX17" fmla="*/ 842852 w 1268858"/>
                <a:gd name="connsiteY17" fmla="*/ 802214 h 1676542"/>
                <a:gd name="connsiteX18" fmla="*/ 877666 w 1268858"/>
                <a:gd name="connsiteY18" fmla="*/ 842983 h 1676542"/>
                <a:gd name="connsiteX19" fmla="*/ 886369 w 1268858"/>
                <a:gd name="connsiteY19" fmla="*/ 815498 h 1676542"/>
                <a:gd name="connsiteX20" fmla="*/ 917976 w 1268858"/>
                <a:gd name="connsiteY20" fmla="*/ 871383 h 1676542"/>
                <a:gd name="connsiteX21" fmla="*/ 1003177 w 1268858"/>
                <a:gd name="connsiteY21" fmla="*/ 916732 h 1676542"/>
                <a:gd name="connsiteX22" fmla="*/ 987145 w 1268858"/>
                <a:gd name="connsiteY22" fmla="*/ 850312 h 1676542"/>
                <a:gd name="connsiteX23" fmla="*/ 986687 w 1268858"/>
                <a:gd name="connsiteY23" fmla="*/ 828324 h 1676542"/>
                <a:gd name="connsiteX24" fmla="*/ 974777 w 1268858"/>
                <a:gd name="connsiteY24" fmla="*/ 782059 h 1676542"/>
                <a:gd name="connsiteX25" fmla="*/ 1097998 w 1268858"/>
                <a:gd name="connsiteY25" fmla="*/ 157707 h 1676542"/>
                <a:gd name="connsiteX26" fmla="*/ 1107618 w 1268858"/>
                <a:gd name="connsiteY26" fmla="*/ 151752 h 1676542"/>
                <a:gd name="connsiteX27" fmla="*/ 1109450 w 1268858"/>
                <a:gd name="connsiteY27" fmla="*/ 173282 h 1676542"/>
                <a:gd name="connsiteX28" fmla="*/ 1040281 w 1268858"/>
                <a:gd name="connsiteY28" fmla="*/ 574094 h 1676542"/>
                <a:gd name="connsiteX29" fmla="*/ 1003635 w 1268858"/>
                <a:gd name="connsiteY29" fmla="*/ 788472 h 1676542"/>
                <a:gd name="connsiteX30" fmla="*/ 1003177 w 1268858"/>
                <a:gd name="connsiteY30" fmla="*/ 806337 h 1676542"/>
                <a:gd name="connsiteX31" fmla="*/ 1010965 w 1268858"/>
                <a:gd name="connsiteY31" fmla="*/ 888790 h 1676542"/>
                <a:gd name="connsiteX32" fmla="*/ 1048068 w 1268858"/>
                <a:gd name="connsiteY32" fmla="*/ 948339 h 1676542"/>
                <a:gd name="connsiteX33" fmla="*/ 1067766 w 1268858"/>
                <a:gd name="connsiteY33" fmla="*/ 944216 h 1676542"/>
                <a:gd name="connsiteX34" fmla="*/ 1076011 w 1268858"/>
                <a:gd name="connsiteY34" fmla="*/ 930016 h 1676542"/>
                <a:gd name="connsiteX35" fmla="*/ 1087463 w 1268858"/>
                <a:gd name="connsiteY35" fmla="*/ 919939 h 1676542"/>
                <a:gd name="connsiteX36" fmla="*/ 1094334 w 1268858"/>
                <a:gd name="connsiteY36" fmla="*/ 933223 h 1676542"/>
                <a:gd name="connsiteX37" fmla="*/ 1100289 w 1268858"/>
                <a:gd name="connsiteY37" fmla="*/ 975823 h 1676542"/>
                <a:gd name="connsiteX38" fmla="*/ 1117237 w 1268858"/>
                <a:gd name="connsiteY38" fmla="*/ 1023921 h 1676542"/>
                <a:gd name="connsiteX39" fmla="*/ 1233587 w 1268858"/>
                <a:gd name="connsiteY39" fmla="*/ 1274944 h 1676542"/>
                <a:gd name="connsiteX40" fmla="*/ 1270691 w 1268858"/>
                <a:gd name="connsiteY40" fmla="*/ 1503522 h 1676542"/>
                <a:gd name="connsiteX41" fmla="*/ 1267027 w 1268858"/>
                <a:gd name="connsiteY41" fmla="*/ 1656518 h 1676542"/>
                <a:gd name="connsiteX42" fmla="*/ 1262446 w 1268858"/>
                <a:gd name="connsiteY42" fmla="*/ 1673467 h 1676542"/>
                <a:gd name="connsiteX43" fmla="*/ 1258323 w 1268858"/>
                <a:gd name="connsiteY43" fmla="*/ 1676673 h 1676542"/>
                <a:gd name="connsiteX44" fmla="*/ 1214349 w 1268858"/>
                <a:gd name="connsiteY44" fmla="*/ 1676215 h 1676542"/>
                <a:gd name="connsiteX45" fmla="*/ 1212516 w 1268858"/>
                <a:gd name="connsiteY45" fmla="*/ 1674383 h 1676542"/>
                <a:gd name="connsiteX46" fmla="*/ 1218471 w 1268858"/>
                <a:gd name="connsiteY46" fmla="*/ 1514058 h 1676542"/>
                <a:gd name="connsiteX47" fmla="*/ 1208852 w 1268858"/>
                <a:gd name="connsiteY47" fmla="*/ 1410533 h 1676542"/>
                <a:gd name="connsiteX48" fmla="*/ 1198316 w 1268858"/>
                <a:gd name="connsiteY48" fmla="*/ 1388088 h 1676542"/>
                <a:gd name="connsiteX49" fmla="*/ 1176787 w 1268858"/>
                <a:gd name="connsiteY49" fmla="*/ 1353733 h 1676542"/>
                <a:gd name="connsiteX50" fmla="*/ 1198316 w 1268858"/>
                <a:gd name="connsiteY50" fmla="*/ 1358313 h 1676542"/>
                <a:gd name="connsiteX51" fmla="*/ 1176328 w 1268858"/>
                <a:gd name="connsiteY51" fmla="*/ 1272654 h 1676542"/>
                <a:gd name="connsiteX52" fmla="*/ 1164419 w 1268858"/>
                <a:gd name="connsiteY52" fmla="*/ 1264409 h 1676542"/>
                <a:gd name="connsiteX53" fmla="*/ 1083798 w 1268858"/>
                <a:gd name="connsiteY53" fmla="*/ 1239673 h 1676542"/>
                <a:gd name="connsiteX54" fmla="*/ 862549 w 1268858"/>
                <a:gd name="connsiteY54" fmla="*/ 1192033 h 1676542"/>
                <a:gd name="connsiteX55" fmla="*/ 125970 w 1268858"/>
                <a:gd name="connsiteY55" fmla="*/ 1036747 h 1676542"/>
                <a:gd name="connsiteX56" fmla="*/ 16491 w 1268858"/>
                <a:gd name="connsiteY56" fmla="*/ 1013843 h 1676542"/>
                <a:gd name="connsiteX57" fmla="*/ 0 w 1268858"/>
                <a:gd name="connsiteY57" fmla="*/ 1006972 h 1676542"/>
                <a:gd name="connsiteX0" fmla="*/ 87263 w 1342448"/>
                <a:gd name="connsiteY0" fmla="*/ 1013843 h 1678680"/>
                <a:gd name="connsiteX1" fmla="*/ 81308 w 1342448"/>
                <a:gd name="connsiteY1" fmla="*/ 997353 h 1678680"/>
                <a:gd name="connsiteX2" fmla="*/ 1147241 w 1342448"/>
                <a:gd name="connsiteY2" fmla="*/ 1216311 h 1678680"/>
                <a:gd name="connsiteX3" fmla="*/ 1170144 w 1342448"/>
                <a:gd name="connsiteY3" fmla="*/ 1230053 h 1678680"/>
                <a:gd name="connsiteX4" fmla="*/ 1240229 w 1342448"/>
                <a:gd name="connsiteY4" fmla="*/ 1252957 h 1678680"/>
                <a:gd name="connsiteX5" fmla="*/ 1187551 w 1342448"/>
                <a:gd name="connsiteY5" fmla="*/ 1124697 h 1678680"/>
                <a:gd name="connsiteX6" fmla="*/ 1024478 w 1342448"/>
                <a:gd name="connsiteY6" fmla="*/ 945591 h 1678680"/>
                <a:gd name="connsiteX7" fmla="*/ 1015316 w 1342448"/>
                <a:gd name="connsiteY7" fmla="*/ 913984 h 1678680"/>
                <a:gd name="connsiteX8" fmla="*/ 1011652 w 1342448"/>
                <a:gd name="connsiteY8" fmla="*/ 901158 h 1678680"/>
                <a:gd name="connsiteX9" fmla="*/ 946605 w 1342448"/>
                <a:gd name="connsiteY9" fmla="*/ 859473 h 1678680"/>
                <a:gd name="connsiteX10" fmla="*/ 891637 w 1342448"/>
                <a:gd name="connsiteY10" fmla="*/ 848937 h 1678680"/>
                <a:gd name="connsiteX11" fmla="*/ 253543 w 1342448"/>
                <a:gd name="connsiteY11" fmla="*/ 195727 h 1678680"/>
                <a:gd name="connsiteX12" fmla="*/ 242549 w 1342448"/>
                <a:gd name="connsiteY12" fmla="*/ 11582 h 1678680"/>
                <a:gd name="connsiteX13" fmla="*/ 251710 w 1342448"/>
                <a:gd name="connsiteY13" fmla="*/ 1505 h 1678680"/>
                <a:gd name="connsiteX14" fmla="*/ 300724 w 1342448"/>
                <a:gd name="connsiteY14" fmla="*/ 62886 h 1678680"/>
                <a:gd name="connsiteX15" fmla="*/ 496321 w 1342448"/>
                <a:gd name="connsiteY15" fmla="*/ 299251 h 1678680"/>
                <a:gd name="connsiteX16" fmla="*/ 707492 w 1342448"/>
                <a:gd name="connsiteY16" fmla="*/ 553481 h 1678680"/>
                <a:gd name="connsiteX17" fmla="*/ 913624 w 1342448"/>
                <a:gd name="connsiteY17" fmla="*/ 802214 h 1678680"/>
                <a:gd name="connsiteX18" fmla="*/ 948438 w 1342448"/>
                <a:gd name="connsiteY18" fmla="*/ 842983 h 1678680"/>
                <a:gd name="connsiteX19" fmla="*/ 957141 w 1342448"/>
                <a:gd name="connsiteY19" fmla="*/ 815498 h 1678680"/>
                <a:gd name="connsiteX20" fmla="*/ 988748 w 1342448"/>
                <a:gd name="connsiteY20" fmla="*/ 871383 h 1678680"/>
                <a:gd name="connsiteX21" fmla="*/ 1073949 w 1342448"/>
                <a:gd name="connsiteY21" fmla="*/ 916732 h 1678680"/>
                <a:gd name="connsiteX22" fmla="*/ 1057917 w 1342448"/>
                <a:gd name="connsiteY22" fmla="*/ 850312 h 1678680"/>
                <a:gd name="connsiteX23" fmla="*/ 1057459 w 1342448"/>
                <a:gd name="connsiteY23" fmla="*/ 828324 h 1678680"/>
                <a:gd name="connsiteX24" fmla="*/ 1045549 w 1342448"/>
                <a:gd name="connsiteY24" fmla="*/ 782059 h 1678680"/>
                <a:gd name="connsiteX25" fmla="*/ 1168770 w 1342448"/>
                <a:gd name="connsiteY25" fmla="*/ 157707 h 1678680"/>
                <a:gd name="connsiteX26" fmla="*/ 1178390 w 1342448"/>
                <a:gd name="connsiteY26" fmla="*/ 151752 h 1678680"/>
                <a:gd name="connsiteX27" fmla="*/ 1180222 w 1342448"/>
                <a:gd name="connsiteY27" fmla="*/ 173282 h 1678680"/>
                <a:gd name="connsiteX28" fmla="*/ 1111053 w 1342448"/>
                <a:gd name="connsiteY28" fmla="*/ 574094 h 1678680"/>
                <a:gd name="connsiteX29" fmla="*/ 1074407 w 1342448"/>
                <a:gd name="connsiteY29" fmla="*/ 788472 h 1678680"/>
                <a:gd name="connsiteX30" fmla="*/ 1073949 w 1342448"/>
                <a:gd name="connsiteY30" fmla="*/ 806337 h 1678680"/>
                <a:gd name="connsiteX31" fmla="*/ 1081737 w 1342448"/>
                <a:gd name="connsiteY31" fmla="*/ 888790 h 1678680"/>
                <a:gd name="connsiteX32" fmla="*/ 1118840 w 1342448"/>
                <a:gd name="connsiteY32" fmla="*/ 948339 h 1678680"/>
                <a:gd name="connsiteX33" fmla="*/ 1138538 w 1342448"/>
                <a:gd name="connsiteY33" fmla="*/ 944216 h 1678680"/>
                <a:gd name="connsiteX34" fmla="*/ 1146783 w 1342448"/>
                <a:gd name="connsiteY34" fmla="*/ 930016 h 1678680"/>
                <a:gd name="connsiteX35" fmla="*/ 1158235 w 1342448"/>
                <a:gd name="connsiteY35" fmla="*/ 919939 h 1678680"/>
                <a:gd name="connsiteX36" fmla="*/ 1165106 w 1342448"/>
                <a:gd name="connsiteY36" fmla="*/ 933223 h 1678680"/>
                <a:gd name="connsiteX37" fmla="*/ 1171061 w 1342448"/>
                <a:gd name="connsiteY37" fmla="*/ 975823 h 1678680"/>
                <a:gd name="connsiteX38" fmla="*/ 1188009 w 1342448"/>
                <a:gd name="connsiteY38" fmla="*/ 1023921 h 1678680"/>
                <a:gd name="connsiteX39" fmla="*/ 1304359 w 1342448"/>
                <a:gd name="connsiteY39" fmla="*/ 1274944 h 1678680"/>
                <a:gd name="connsiteX40" fmla="*/ 1341463 w 1342448"/>
                <a:gd name="connsiteY40" fmla="*/ 1503522 h 1678680"/>
                <a:gd name="connsiteX41" fmla="*/ 1337799 w 1342448"/>
                <a:gd name="connsiteY41" fmla="*/ 1656518 h 1678680"/>
                <a:gd name="connsiteX42" fmla="*/ 1333218 w 1342448"/>
                <a:gd name="connsiteY42" fmla="*/ 1673467 h 1678680"/>
                <a:gd name="connsiteX43" fmla="*/ 1329095 w 1342448"/>
                <a:gd name="connsiteY43" fmla="*/ 1676673 h 1678680"/>
                <a:gd name="connsiteX44" fmla="*/ 1285121 w 1342448"/>
                <a:gd name="connsiteY44" fmla="*/ 1676215 h 1678680"/>
                <a:gd name="connsiteX45" fmla="*/ 1283288 w 1342448"/>
                <a:gd name="connsiteY45" fmla="*/ 1674383 h 1678680"/>
                <a:gd name="connsiteX46" fmla="*/ 1289243 w 1342448"/>
                <a:gd name="connsiteY46" fmla="*/ 1514058 h 1678680"/>
                <a:gd name="connsiteX47" fmla="*/ 1279624 w 1342448"/>
                <a:gd name="connsiteY47" fmla="*/ 1410533 h 1678680"/>
                <a:gd name="connsiteX48" fmla="*/ 1269088 w 1342448"/>
                <a:gd name="connsiteY48" fmla="*/ 1388088 h 1678680"/>
                <a:gd name="connsiteX49" fmla="*/ 1247559 w 1342448"/>
                <a:gd name="connsiteY49" fmla="*/ 1353733 h 1678680"/>
                <a:gd name="connsiteX50" fmla="*/ 1269088 w 1342448"/>
                <a:gd name="connsiteY50" fmla="*/ 1358313 h 1678680"/>
                <a:gd name="connsiteX51" fmla="*/ 1247100 w 1342448"/>
                <a:gd name="connsiteY51" fmla="*/ 1272654 h 1678680"/>
                <a:gd name="connsiteX52" fmla="*/ 1235191 w 1342448"/>
                <a:gd name="connsiteY52" fmla="*/ 1264409 h 1678680"/>
                <a:gd name="connsiteX53" fmla="*/ 1154570 w 1342448"/>
                <a:gd name="connsiteY53" fmla="*/ 1239673 h 1678680"/>
                <a:gd name="connsiteX54" fmla="*/ 933321 w 1342448"/>
                <a:gd name="connsiteY54" fmla="*/ 1192033 h 1678680"/>
                <a:gd name="connsiteX55" fmla="*/ 196742 w 1342448"/>
                <a:gd name="connsiteY55" fmla="*/ 1036747 h 1678680"/>
                <a:gd name="connsiteX56" fmla="*/ 87263 w 1342448"/>
                <a:gd name="connsiteY56" fmla="*/ 1013843 h 1678680"/>
                <a:gd name="connsiteX0" fmla="*/ 115434 w 1261140"/>
                <a:gd name="connsiteY0" fmla="*/ 1036747 h 1678680"/>
                <a:gd name="connsiteX1" fmla="*/ 0 w 1261140"/>
                <a:gd name="connsiteY1" fmla="*/ 997353 h 1678680"/>
                <a:gd name="connsiteX2" fmla="*/ 1065933 w 1261140"/>
                <a:gd name="connsiteY2" fmla="*/ 1216311 h 1678680"/>
                <a:gd name="connsiteX3" fmla="*/ 1088836 w 1261140"/>
                <a:gd name="connsiteY3" fmla="*/ 1230053 h 1678680"/>
                <a:gd name="connsiteX4" fmla="*/ 1158921 w 1261140"/>
                <a:gd name="connsiteY4" fmla="*/ 1252957 h 1678680"/>
                <a:gd name="connsiteX5" fmla="*/ 1106243 w 1261140"/>
                <a:gd name="connsiteY5" fmla="*/ 1124697 h 1678680"/>
                <a:gd name="connsiteX6" fmla="*/ 943170 w 1261140"/>
                <a:gd name="connsiteY6" fmla="*/ 945591 h 1678680"/>
                <a:gd name="connsiteX7" fmla="*/ 934008 w 1261140"/>
                <a:gd name="connsiteY7" fmla="*/ 913984 h 1678680"/>
                <a:gd name="connsiteX8" fmla="*/ 930344 w 1261140"/>
                <a:gd name="connsiteY8" fmla="*/ 901158 h 1678680"/>
                <a:gd name="connsiteX9" fmla="*/ 865297 w 1261140"/>
                <a:gd name="connsiteY9" fmla="*/ 859473 h 1678680"/>
                <a:gd name="connsiteX10" fmla="*/ 810329 w 1261140"/>
                <a:gd name="connsiteY10" fmla="*/ 848937 h 1678680"/>
                <a:gd name="connsiteX11" fmla="*/ 172235 w 1261140"/>
                <a:gd name="connsiteY11" fmla="*/ 195727 h 1678680"/>
                <a:gd name="connsiteX12" fmla="*/ 161241 w 1261140"/>
                <a:gd name="connsiteY12" fmla="*/ 11582 h 1678680"/>
                <a:gd name="connsiteX13" fmla="*/ 170402 w 1261140"/>
                <a:gd name="connsiteY13" fmla="*/ 1505 h 1678680"/>
                <a:gd name="connsiteX14" fmla="*/ 219416 w 1261140"/>
                <a:gd name="connsiteY14" fmla="*/ 62886 h 1678680"/>
                <a:gd name="connsiteX15" fmla="*/ 415013 w 1261140"/>
                <a:gd name="connsiteY15" fmla="*/ 299251 h 1678680"/>
                <a:gd name="connsiteX16" fmla="*/ 626184 w 1261140"/>
                <a:gd name="connsiteY16" fmla="*/ 553481 h 1678680"/>
                <a:gd name="connsiteX17" fmla="*/ 832316 w 1261140"/>
                <a:gd name="connsiteY17" fmla="*/ 802214 h 1678680"/>
                <a:gd name="connsiteX18" fmla="*/ 867130 w 1261140"/>
                <a:gd name="connsiteY18" fmla="*/ 842983 h 1678680"/>
                <a:gd name="connsiteX19" fmla="*/ 875833 w 1261140"/>
                <a:gd name="connsiteY19" fmla="*/ 815498 h 1678680"/>
                <a:gd name="connsiteX20" fmla="*/ 907440 w 1261140"/>
                <a:gd name="connsiteY20" fmla="*/ 871383 h 1678680"/>
                <a:gd name="connsiteX21" fmla="*/ 992641 w 1261140"/>
                <a:gd name="connsiteY21" fmla="*/ 916732 h 1678680"/>
                <a:gd name="connsiteX22" fmla="*/ 976609 w 1261140"/>
                <a:gd name="connsiteY22" fmla="*/ 850312 h 1678680"/>
                <a:gd name="connsiteX23" fmla="*/ 976151 w 1261140"/>
                <a:gd name="connsiteY23" fmla="*/ 828324 h 1678680"/>
                <a:gd name="connsiteX24" fmla="*/ 964241 w 1261140"/>
                <a:gd name="connsiteY24" fmla="*/ 782059 h 1678680"/>
                <a:gd name="connsiteX25" fmla="*/ 1087462 w 1261140"/>
                <a:gd name="connsiteY25" fmla="*/ 157707 h 1678680"/>
                <a:gd name="connsiteX26" fmla="*/ 1097082 w 1261140"/>
                <a:gd name="connsiteY26" fmla="*/ 151752 h 1678680"/>
                <a:gd name="connsiteX27" fmla="*/ 1098914 w 1261140"/>
                <a:gd name="connsiteY27" fmla="*/ 173282 h 1678680"/>
                <a:gd name="connsiteX28" fmla="*/ 1029745 w 1261140"/>
                <a:gd name="connsiteY28" fmla="*/ 574094 h 1678680"/>
                <a:gd name="connsiteX29" fmla="*/ 993099 w 1261140"/>
                <a:gd name="connsiteY29" fmla="*/ 788472 h 1678680"/>
                <a:gd name="connsiteX30" fmla="*/ 992641 w 1261140"/>
                <a:gd name="connsiteY30" fmla="*/ 806337 h 1678680"/>
                <a:gd name="connsiteX31" fmla="*/ 1000429 w 1261140"/>
                <a:gd name="connsiteY31" fmla="*/ 888790 h 1678680"/>
                <a:gd name="connsiteX32" fmla="*/ 1037532 w 1261140"/>
                <a:gd name="connsiteY32" fmla="*/ 948339 h 1678680"/>
                <a:gd name="connsiteX33" fmla="*/ 1057230 w 1261140"/>
                <a:gd name="connsiteY33" fmla="*/ 944216 h 1678680"/>
                <a:gd name="connsiteX34" fmla="*/ 1065475 w 1261140"/>
                <a:gd name="connsiteY34" fmla="*/ 930016 h 1678680"/>
                <a:gd name="connsiteX35" fmla="*/ 1076927 w 1261140"/>
                <a:gd name="connsiteY35" fmla="*/ 919939 h 1678680"/>
                <a:gd name="connsiteX36" fmla="*/ 1083798 w 1261140"/>
                <a:gd name="connsiteY36" fmla="*/ 933223 h 1678680"/>
                <a:gd name="connsiteX37" fmla="*/ 1089753 w 1261140"/>
                <a:gd name="connsiteY37" fmla="*/ 975823 h 1678680"/>
                <a:gd name="connsiteX38" fmla="*/ 1106701 w 1261140"/>
                <a:gd name="connsiteY38" fmla="*/ 1023921 h 1678680"/>
                <a:gd name="connsiteX39" fmla="*/ 1223051 w 1261140"/>
                <a:gd name="connsiteY39" fmla="*/ 1274944 h 1678680"/>
                <a:gd name="connsiteX40" fmla="*/ 1260155 w 1261140"/>
                <a:gd name="connsiteY40" fmla="*/ 1503522 h 1678680"/>
                <a:gd name="connsiteX41" fmla="*/ 1256491 w 1261140"/>
                <a:gd name="connsiteY41" fmla="*/ 1656518 h 1678680"/>
                <a:gd name="connsiteX42" fmla="*/ 1251910 w 1261140"/>
                <a:gd name="connsiteY42" fmla="*/ 1673467 h 1678680"/>
                <a:gd name="connsiteX43" fmla="*/ 1247787 w 1261140"/>
                <a:gd name="connsiteY43" fmla="*/ 1676673 h 1678680"/>
                <a:gd name="connsiteX44" fmla="*/ 1203813 w 1261140"/>
                <a:gd name="connsiteY44" fmla="*/ 1676215 h 1678680"/>
                <a:gd name="connsiteX45" fmla="*/ 1201980 w 1261140"/>
                <a:gd name="connsiteY45" fmla="*/ 1674383 h 1678680"/>
                <a:gd name="connsiteX46" fmla="*/ 1207935 w 1261140"/>
                <a:gd name="connsiteY46" fmla="*/ 1514058 h 1678680"/>
                <a:gd name="connsiteX47" fmla="*/ 1198316 w 1261140"/>
                <a:gd name="connsiteY47" fmla="*/ 1410533 h 1678680"/>
                <a:gd name="connsiteX48" fmla="*/ 1187780 w 1261140"/>
                <a:gd name="connsiteY48" fmla="*/ 1388088 h 1678680"/>
                <a:gd name="connsiteX49" fmla="*/ 1166251 w 1261140"/>
                <a:gd name="connsiteY49" fmla="*/ 1353733 h 1678680"/>
                <a:gd name="connsiteX50" fmla="*/ 1187780 w 1261140"/>
                <a:gd name="connsiteY50" fmla="*/ 1358313 h 1678680"/>
                <a:gd name="connsiteX51" fmla="*/ 1165792 w 1261140"/>
                <a:gd name="connsiteY51" fmla="*/ 1272654 h 1678680"/>
                <a:gd name="connsiteX52" fmla="*/ 1153883 w 1261140"/>
                <a:gd name="connsiteY52" fmla="*/ 1264409 h 1678680"/>
                <a:gd name="connsiteX53" fmla="*/ 1073262 w 1261140"/>
                <a:gd name="connsiteY53" fmla="*/ 1239673 h 1678680"/>
                <a:gd name="connsiteX54" fmla="*/ 852013 w 1261140"/>
                <a:gd name="connsiteY54" fmla="*/ 1192033 h 1678680"/>
                <a:gd name="connsiteX55" fmla="*/ 115434 w 1261140"/>
                <a:gd name="connsiteY55" fmla="*/ 1036747 h 1678680"/>
                <a:gd name="connsiteX0" fmla="*/ 0 w 1145706"/>
                <a:gd name="connsiteY0" fmla="*/ 1036747 h 1678680"/>
                <a:gd name="connsiteX1" fmla="*/ 950499 w 1145706"/>
                <a:gd name="connsiteY1" fmla="*/ 1216311 h 1678680"/>
                <a:gd name="connsiteX2" fmla="*/ 973402 w 1145706"/>
                <a:gd name="connsiteY2" fmla="*/ 1230053 h 1678680"/>
                <a:gd name="connsiteX3" fmla="*/ 1043487 w 1145706"/>
                <a:gd name="connsiteY3" fmla="*/ 1252957 h 1678680"/>
                <a:gd name="connsiteX4" fmla="*/ 990809 w 1145706"/>
                <a:gd name="connsiteY4" fmla="*/ 1124697 h 1678680"/>
                <a:gd name="connsiteX5" fmla="*/ 827736 w 1145706"/>
                <a:gd name="connsiteY5" fmla="*/ 945591 h 1678680"/>
                <a:gd name="connsiteX6" fmla="*/ 818574 w 1145706"/>
                <a:gd name="connsiteY6" fmla="*/ 913984 h 1678680"/>
                <a:gd name="connsiteX7" fmla="*/ 814910 w 1145706"/>
                <a:gd name="connsiteY7" fmla="*/ 901158 h 1678680"/>
                <a:gd name="connsiteX8" fmla="*/ 749863 w 1145706"/>
                <a:gd name="connsiteY8" fmla="*/ 859473 h 1678680"/>
                <a:gd name="connsiteX9" fmla="*/ 694895 w 1145706"/>
                <a:gd name="connsiteY9" fmla="*/ 848937 h 1678680"/>
                <a:gd name="connsiteX10" fmla="*/ 56801 w 1145706"/>
                <a:gd name="connsiteY10" fmla="*/ 195727 h 1678680"/>
                <a:gd name="connsiteX11" fmla="*/ 45807 w 1145706"/>
                <a:gd name="connsiteY11" fmla="*/ 11582 h 1678680"/>
                <a:gd name="connsiteX12" fmla="*/ 54968 w 1145706"/>
                <a:gd name="connsiteY12" fmla="*/ 1505 h 1678680"/>
                <a:gd name="connsiteX13" fmla="*/ 103982 w 1145706"/>
                <a:gd name="connsiteY13" fmla="*/ 62886 h 1678680"/>
                <a:gd name="connsiteX14" fmla="*/ 299579 w 1145706"/>
                <a:gd name="connsiteY14" fmla="*/ 299251 h 1678680"/>
                <a:gd name="connsiteX15" fmla="*/ 510750 w 1145706"/>
                <a:gd name="connsiteY15" fmla="*/ 553481 h 1678680"/>
                <a:gd name="connsiteX16" fmla="*/ 716882 w 1145706"/>
                <a:gd name="connsiteY16" fmla="*/ 802214 h 1678680"/>
                <a:gd name="connsiteX17" fmla="*/ 751696 w 1145706"/>
                <a:gd name="connsiteY17" fmla="*/ 842983 h 1678680"/>
                <a:gd name="connsiteX18" fmla="*/ 760399 w 1145706"/>
                <a:gd name="connsiteY18" fmla="*/ 815498 h 1678680"/>
                <a:gd name="connsiteX19" fmla="*/ 792006 w 1145706"/>
                <a:gd name="connsiteY19" fmla="*/ 871383 h 1678680"/>
                <a:gd name="connsiteX20" fmla="*/ 877207 w 1145706"/>
                <a:gd name="connsiteY20" fmla="*/ 916732 h 1678680"/>
                <a:gd name="connsiteX21" fmla="*/ 861175 w 1145706"/>
                <a:gd name="connsiteY21" fmla="*/ 850312 h 1678680"/>
                <a:gd name="connsiteX22" fmla="*/ 860717 w 1145706"/>
                <a:gd name="connsiteY22" fmla="*/ 828324 h 1678680"/>
                <a:gd name="connsiteX23" fmla="*/ 848807 w 1145706"/>
                <a:gd name="connsiteY23" fmla="*/ 782059 h 1678680"/>
                <a:gd name="connsiteX24" fmla="*/ 972028 w 1145706"/>
                <a:gd name="connsiteY24" fmla="*/ 157707 h 1678680"/>
                <a:gd name="connsiteX25" fmla="*/ 981648 w 1145706"/>
                <a:gd name="connsiteY25" fmla="*/ 151752 h 1678680"/>
                <a:gd name="connsiteX26" fmla="*/ 983480 w 1145706"/>
                <a:gd name="connsiteY26" fmla="*/ 173282 h 1678680"/>
                <a:gd name="connsiteX27" fmla="*/ 914311 w 1145706"/>
                <a:gd name="connsiteY27" fmla="*/ 574094 h 1678680"/>
                <a:gd name="connsiteX28" fmla="*/ 877665 w 1145706"/>
                <a:gd name="connsiteY28" fmla="*/ 788472 h 1678680"/>
                <a:gd name="connsiteX29" fmla="*/ 877207 w 1145706"/>
                <a:gd name="connsiteY29" fmla="*/ 806337 h 1678680"/>
                <a:gd name="connsiteX30" fmla="*/ 884995 w 1145706"/>
                <a:gd name="connsiteY30" fmla="*/ 888790 h 1678680"/>
                <a:gd name="connsiteX31" fmla="*/ 922098 w 1145706"/>
                <a:gd name="connsiteY31" fmla="*/ 948339 h 1678680"/>
                <a:gd name="connsiteX32" fmla="*/ 941796 w 1145706"/>
                <a:gd name="connsiteY32" fmla="*/ 944216 h 1678680"/>
                <a:gd name="connsiteX33" fmla="*/ 950041 w 1145706"/>
                <a:gd name="connsiteY33" fmla="*/ 930016 h 1678680"/>
                <a:gd name="connsiteX34" fmla="*/ 961493 w 1145706"/>
                <a:gd name="connsiteY34" fmla="*/ 919939 h 1678680"/>
                <a:gd name="connsiteX35" fmla="*/ 968364 w 1145706"/>
                <a:gd name="connsiteY35" fmla="*/ 933223 h 1678680"/>
                <a:gd name="connsiteX36" fmla="*/ 974319 w 1145706"/>
                <a:gd name="connsiteY36" fmla="*/ 975823 h 1678680"/>
                <a:gd name="connsiteX37" fmla="*/ 991267 w 1145706"/>
                <a:gd name="connsiteY37" fmla="*/ 1023921 h 1678680"/>
                <a:gd name="connsiteX38" fmla="*/ 1107617 w 1145706"/>
                <a:gd name="connsiteY38" fmla="*/ 1274944 h 1678680"/>
                <a:gd name="connsiteX39" fmla="*/ 1144721 w 1145706"/>
                <a:gd name="connsiteY39" fmla="*/ 1503522 h 1678680"/>
                <a:gd name="connsiteX40" fmla="*/ 1141057 w 1145706"/>
                <a:gd name="connsiteY40" fmla="*/ 1656518 h 1678680"/>
                <a:gd name="connsiteX41" fmla="*/ 1136476 w 1145706"/>
                <a:gd name="connsiteY41" fmla="*/ 1673467 h 1678680"/>
                <a:gd name="connsiteX42" fmla="*/ 1132353 w 1145706"/>
                <a:gd name="connsiteY42" fmla="*/ 1676673 h 1678680"/>
                <a:gd name="connsiteX43" fmla="*/ 1088379 w 1145706"/>
                <a:gd name="connsiteY43" fmla="*/ 1676215 h 1678680"/>
                <a:gd name="connsiteX44" fmla="*/ 1086546 w 1145706"/>
                <a:gd name="connsiteY44" fmla="*/ 1674383 h 1678680"/>
                <a:gd name="connsiteX45" fmla="*/ 1092501 w 1145706"/>
                <a:gd name="connsiteY45" fmla="*/ 1514058 h 1678680"/>
                <a:gd name="connsiteX46" fmla="*/ 1082882 w 1145706"/>
                <a:gd name="connsiteY46" fmla="*/ 1410533 h 1678680"/>
                <a:gd name="connsiteX47" fmla="*/ 1072346 w 1145706"/>
                <a:gd name="connsiteY47" fmla="*/ 1388088 h 1678680"/>
                <a:gd name="connsiteX48" fmla="*/ 1050817 w 1145706"/>
                <a:gd name="connsiteY48" fmla="*/ 1353733 h 1678680"/>
                <a:gd name="connsiteX49" fmla="*/ 1072346 w 1145706"/>
                <a:gd name="connsiteY49" fmla="*/ 1358313 h 1678680"/>
                <a:gd name="connsiteX50" fmla="*/ 1050358 w 1145706"/>
                <a:gd name="connsiteY50" fmla="*/ 1272654 h 1678680"/>
                <a:gd name="connsiteX51" fmla="*/ 1038449 w 1145706"/>
                <a:gd name="connsiteY51" fmla="*/ 1264409 h 1678680"/>
                <a:gd name="connsiteX52" fmla="*/ 957828 w 1145706"/>
                <a:gd name="connsiteY52" fmla="*/ 1239673 h 1678680"/>
                <a:gd name="connsiteX53" fmla="*/ 736579 w 1145706"/>
                <a:gd name="connsiteY53" fmla="*/ 1192033 h 1678680"/>
                <a:gd name="connsiteX54" fmla="*/ 0 w 1145706"/>
                <a:gd name="connsiteY54" fmla="*/ 1036747 h 1678680"/>
                <a:gd name="connsiteX0" fmla="*/ 691895 w 1101022"/>
                <a:gd name="connsiteY0" fmla="*/ 1192033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52" fmla="*/ 913144 w 1101022"/>
                <a:gd name="connsiteY52" fmla="*/ 1239673 h 1678680"/>
                <a:gd name="connsiteX53" fmla="*/ 691895 w 1101022"/>
                <a:gd name="connsiteY53" fmla="*/ 1192033 h 1678680"/>
                <a:gd name="connsiteX0" fmla="*/ 913144 w 1101022"/>
                <a:gd name="connsiteY0" fmla="*/ 1239673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52" fmla="*/ 913144 w 1101022"/>
                <a:gd name="connsiteY52" fmla="*/ 1239673 h 1678680"/>
                <a:gd name="connsiteX0" fmla="*/ 993765 w 1101022"/>
                <a:gd name="connsiteY0" fmla="*/ 1264409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0" fmla="*/ 993765 w 1101022"/>
                <a:gd name="connsiteY0" fmla="*/ 1264409 h 1678680"/>
                <a:gd name="connsiteX1" fmla="*/ 905815 w 1101022"/>
                <a:gd name="connsiteY1" fmla="*/ 1216311 h 1678680"/>
                <a:gd name="connsiteX2" fmla="*/ 998803 w 1101022"/>
                <a:gd name="connsiteY2" fmla="*/ 1252957 h 1678680"/>
                <a:gd name="connsiteX3" fmla="*/ 946125 w 1101022"/>
                <a:gd name="connsiteY3" fmla="*/ 1124697 h 1678680"/>
                <a:gd name="connsiteX4" fmla="*/ 783052 w 1101022"/>
                <a:gd name="connsiteY4" fmla="*/ 945591 h 1678680"/>
                <a:gd name="connsiteX5" fmla="*/ 773890 w 1101022"/>
                <a:gd name="connsiteY5" fmla="*/ 913984 h 1678680"/>
                <a:gd name="connsiteX6" fmla="*/ 770226 w 1101022"/>
                <a:gd name="connsiteY6" fmla="*/ 901158 h 1678680"/>
                <a:gd name="connsiteX7" fmla="*/ 705179 w 1101022"/>
                <a:gd name="connsiteY7" fmla="*/ 859473 h 1678680"/>
                <a:gd name="connsiteX8" fmla="*/ 650211 w 1101022"/>
                <a:gd name="connsiteY8" fmla="*/ 848937 h 1678680"/>
                <a:gd name="connsiteX9" fmla="*/ 12117 w 1101022"/>
                <a:gd name="connsiteY9" fmla="*/ 195727 h 1678680"/>
                <a:gd name="connsiteX10" fmla="*/ 1123 w 1101022"/>
                <a:gd name="connsiteY10" fmla="*/ 11582 h 1678680"/>
                <a:gd name="connsiteX11" fmla="*/ 10284 w 1101022"/>
                <a:gd name="connsiteY11" fmla="*/ 1505 h 1678680"/>
                <a:gd name="connsiteX12" fmla="*/ 59298 w 1101022"/>
                <a:gd name="connsiteY12" fmla="*/ 62886 h 1678680"/>
                <a:gd name="connsiteX13" fmla="*/ 254895 w 1101022"/>
                <a:gd name="connsiteY13" fmla="*/ 299251 h 1678680"/>
                <a:gd name="connsiteX14" fmla="*/ 466066 w 1101022"/>
                <a:gd name="connsiteY14" fmla="*/ 553481 h 1678680"/>
                <a:gd name="connsiteX15" fmla="*/ 672198 w 1101022"/>
                <a:gd name="connsiteY15" fmla="*/ 802214 h 1678680"/>
                <a:gd name="connsiteX16" fmla="*/ 707012 w 1101022"/>
                <a:gd name="connsiteY16" fmla="*/ 842983 h 1678680"/>
                <a:gd name="connsiteX17" fmla="*/ 715715 w 1101022"/>
                <a:gd name="connsiteY17" fmla="*/ 815498 h 1678680"/>
                <a:gd name="connsiteX18" fmla="*/ 747322 w 1101022"/>
                <a:gd name="connsiteY18" fmla="*/ 871383 h 1678680"/>
                <a:gd name="connsiteX19" fmla="*/ 832523 w 1101022"/>
                <a:gd name="connsiteY19" fmla="*/ 916732 h 1678680"/>
                <a:gd name="connsiteX20" fmla="*/ 816491 w 1101022"/>
                <a:gd name="connsiteY20" fmla="*/ 850312 h 1678680"/>
                <a:gd name="connsiteX21" fmla="*/ 816033 w 1101022"/>
                <a:gd name="connsiteY21" fmla="*/ 828324 h 1678680"/>
                <a:gd name="connsiteX22" fmla="*/ 804123 w 1101022"/>
                <a:gd name="connsiteY22" fmla="*/ 782059 h 1678680"/>
                <a:gd name="connsiteX23" fmla="*/ 927344 w 1101022"/>
                <a:gd name="connsiteY23" fmla="*/ 157707 h 1678680"/>
                <a:gd name="connsiteX24" fmla="*/ 936964 w 1101022"/>
                <a:gd name="connsiteY24" fmla="*/ 151752 h 1678680"/>
                <a:gd name="connsiteX25" fmla="*/ 938796 w 1101022"/>
                <a:gd name="connsiteY25" fmla="*/ 173282 h 1678680"/>
                <a:gd name="connsiteX26" fmla="*/ 869627 w 1101022"/>
                <a:gd name="connsiteY26" fmla="*/ 574094 h 1678680"/>
                <a:gd name="connsiteX27" fmla="*/ 832981 w 1101022"/>
                <a:gd name="connsiteY27" fmla="*/ 788472 h 1678680"/>
                <a:gd name="connsiteX28" fmla="*/ 832523 w 1101022"/>
                <a:gd name="connsiteY28" fmla="*/ 806337 h 1678680"/>
                <a:gd name="connsiteX29" fmla="*/ 840311 w 1101022"/>
                <a:gd name="connsiteY29" fmla="*/ 888790 h 1678680"/>
                <a:gd name="connsiteX30" fmla="*/ 877414 w 1101022"/>
                <a:gd name="connsiteY30" fmla="*/ 948339 h 1678680"/>
                <a:gd name="connsiteX31" fmla="*/ 897112 w 1101022"/>
                <a:gd name="connsiteY31" fmla="*/ 944216 h 1678680"/>
                <a:gd name="connsiteX32" fmla="*/ 905357 w 1101022"/>
                <a:gd name="connsiteY32" fmla="*/ 930016 h 1678680"/>
                <a:gd name="connsiteX33" fmla="*/ 916809 w 1101022"/>
                <a:gd name="connsiteY33" fmla="*/ 919939 h 1678680"/>
                <a:gd name="connsiteX34" fmla="*/ 923680 w 1101022"/>
                <a:gd name="connsiteY34" fmla="*/ 933223 h 1678680"/>
                <a:gd name="connsiteX35" fmla="*/ 929635 w 1101022"/>
                <a:gd name="connsiteY35" fmla="*/ 975823 h 1678680"/>
                <a:gd name="connsiteX36" fmla="*/ 946583 w 1101022"/>
                <a:gd name="connsiteY36" fmla="*/ 1023921 h 1678680"/>
                <a:gd name="connsiteX37" fmla="*/ 1062933 w 1101022"/>
                <a:gd name="connsiteY37" fmla="*/ 1274944 h 1678680"/>
                <a:gd name="connsiteX38" fmla="*/ 1100037 w 1101022"/>
                <a:gd name="connsiteY38" fmla="*/ 1503522 h 1678680"/>
                <a:gd name="connsiteX39" fmla="*/ 1096373 w 1101022"/>
                <a:gd name="connsiteY39" fmla="*/ 1656518 h 1678680"/>
                <a:gd name="connsiteX40" fmla="*/ 1091792 w 1101022"/>
                <a:gd name="connsiteY40" fmla="*/ 1673467 h 1678680"/>
                <a:gd name="connsiteX41" fmla="*/ 1087669 w 1101022"/>
                <a:gd name="connsiteY41" fmla="*/ 1676673 h 1678680"/>
                <a:gd name="connsiteX42" fmla="*/ 1043695 w 1101022"/>
                <a:gd name="connsiteY42" fmla="*/ 1676215 h 1678680"/>
                <a:gd name="connsiteX43" fmla="*/ 1041862 w 1101022"/>
                <a:gd name="connsiteY43" fmla="*/ 1674383 h 1678680"/>
                <a:gd name="connsiteX44" fmla="*/ 1047817 w 1101022"/>
                <a:gd name="connsiteY44" fmla="*/ 1514058 h 1678680"/>
                <a:gd name="connsiteX45" fmla="*/ 1038198 w 1101022"/>
                <a:gd name="connsiteY45" fmla="*/ 1410533 h 1678680"/>
                <a:gd name="connsiteX46" fmla="*/ 1027662 w 1101022"/>
                <a:gd name="connsiteY46" fmla="*/ 1388088 h 1678680"/>
                <a:gd name="connsiteX47" fmla="*/ 1006133 w 1101022"/>
                <a:gd name="connsiteY47" fmla="*/ 1353733 h 1678680"/>
                <a:gd name="connsiteX48" fmla="*/ 1027662 w 1101022"/>
                <a:gd name="connsiteY48" fmla="*/ 1358313 h 1678680"/>
                <a:gd name="connsiteX49" fmla="*/ 1005674 w 1101022"/>
                <a:gd name="connsiteY49" fmla="*/ 1272654 h 1678680"/>
                <a:gd name="connsiteX50" fmla="*/ 993765 w 1101022"/>
                <a:gd name="connsiteY50" fmla="*/ 1264409 h 1678680"/>
                <a:gd name="connsiteX0" fmla="*/ 993765 w 1101022"/>
                <a:gd name="connsiteY0" fmla="*/ 1264409 h 1678680"/>
                <a:gd name="connsiteX1" fmla="*/ 998803 w 1101022"/>
                <a:gd name="connsiteY1" fmla="*/ 1252957 h 1678680"/>
                <a:gd name="connsiteX2" fmla="*/ 946125 w 1101022"/>
                <a:gd name="connsiteY2" fmla="*/ 1124697 h 1678680"/>
                <a:gd name="connsiteX3" fmla="*/ 783052 w 1101022"/>
                <a:gd name="connsiteY3" fmla="*/ 945591 h 1678680"/>
                <a:gd name="connsiteX4" fmla="*/ 773890 w 1101022"/>
                <a:gd name="connsiteY4" fmla="*/ 913984 h 1678680"/>
                <a:gd name="connsiteX5" fmla="*/ 770226 w 1101022"/>
                <a:gd name="connsiteY5" fmla="*/ 901158 h 1678680"/>
                <a:gd name="connsiteX6" fmla="*/ 705179 w 1101022"/>
                <a:gd name="connsiteY6" fmla="*/ 859473 h 1678680"/>
                <a:gd name="connsiteX7" fmla="*/ 650211 w 1101022"/>
                <a:gd name="connsiteY7" fmla="*/ 848937 h 1678680"/>
                <a:gd name="connsiteX8" fmla="*/ 12117 w 1101022"/>
                <a:gd name="connsiteY8" fmla="*/ 195727 h 1678680"/>
                <a:gd name="connsiteX9" fmla="*/ 1123 w 1101022"/>
                <a:gd name="connsiteY9" fmla="*/ 11582 h 1678680"/>
                <a:gd name="connsiteX10" fmla="*/ 10284 w 1101022"/>
                <a:gd name="connsiteY10" fmla="*/ 1505 h 1678680"/>
                <a:gd name="connsiteX11" fmla="*/ 59298 w 1101022"/>
                <a:gd name="connsiteY11" fmla="*/ 62886 h 1678680"/>
                <a:gd name="connsiteX12" fmla="*/ 254895 w 1101022"/>
                <a:gd name="connsiteY12" fmla="*/ 299251 h 1678680"/>
                <a:gd name="connsiteX13" fmla="*/ 466066 w 1101022"/>
                <a:gd name="connsiteY13" fmla="*/ 553481 h 1678680"/>
                <a:gd name="connsiteX14" fmla="*/ 672198 w 1101022"/>
                <a:gd name="connsiteY14" fmla="*/ 802214 h 1678680"/>
                <a:gd name="connsiteX15" fmla="*/ 707012 w 1101022"/>
                <a:gd name="connsiteY15" fmla="*/ 842983 h 1678680"/>
                <a:gd name="connsiteX16" fmla="*/ 715715 w 1101022"/>
                <a:gd name="connsiteY16" fmla="*/ 815498 h 1678680"/>
                <a:gd name="connsiteX17" fmla="*/ 747322 w 1101022"/>
                <a:gd name="connsiteY17" fmla="*/ 871383 h 1678680"/>
                <a:gd name="connsiteX18" fmla="*/ 832523 w 1101022"/>
                <a:gd name="connsiteY18" fmla="*/ 916732 h 1678680"/>
                <a:gd name="connsiteX19" fmla="*/ 816491 w 1101022"/>
                <a:gd name="connsiteY19" fmla="*/ 850312 h 1678680"/>
                <a:gd name="connsiteX20" fmla="*/ 816033 w 1101022"/>
                <a:gd name="connsiteY20" fmla="*/ 828324 h 1678680"/>
                <a:gd name="connsiteX21" fmla="*/ 804123 w 1101022"/>
                <a:gd name="connsiteY21" fmla="*/ 782059 h 1678680"/>
                <a:gd name="connsiteX22" fmla="*/ 927344 w 1101022"/>
                <a:gd name="connsiteY22" fmla="*/ 157707 h 1678680"/>
                <a:gd name="connsiteX23" fmla="*/ 936964 w 1101022"/>
                <a:gd name="connsiteY23" fmla="*/ 151752 h 1678680"/>
                <a:gd name="connsiteX24" fmla="*/ 938796 w 1101022"/>
                <a:gd name="connsiteY24" fmla="*/ 173282 h 1678680"/>
                <a:gd name="connsiteX25" fmla="*/ 869627 w 1101022"/>
                <a:gd name="connsiteY25" fmla="*/ 574094 h 1678680"/>
                <a:gd name="connsiteX26" fmla="*/ 832981 w 1101022"/>
                <a:gd name="connsiteY26" fmla="*/ 788472 h 1678680"/>
                <a:gd name="connsiteX27" fmla="*/ 832523 w 1101022"/>
                <a:gd name="connsiteY27" fmla="*/ 806337 h 1678680"/>
                <a:gd name="connsiteX28" fmla="*/ 840311 w 1101022"/>
                <a:gd name="connsiteY28" fmla="*/ 888790 h 1678680"/>
                <a:gd name="connsiteX29" fmla="*/ 877414 w 1101022"/>
                <a:gd name="connsiteY29" fmla="*/ 948339 h 1678680"/>
                <a:gd name="connsiteX30" fmla="*/ 897112 w 1101022"/>
                <a:gd name="connsiteY30" fmla="*/ 944216 h 1678680"/>
                <a:gd name="connsiteX31" fmla="*/ 905357 w 1101022"/>
                <a:gd name="connsiteY31" fmla="*/ 930016 h 1678680"/>
                <a:gd name="connsiteX32" fmla="*/ 916809 w 1101022"/>
                <a:gd name="connsiteY32" fmla="*/ 919939 h 1678680"/>
                <a:gd name="connsiteX33" fmla="*/ 923680 w 1101022"/>
                <a:gd name="connsiteY33" fmla="*/ 933223 h 1678680"/>
                <a:gd name="connsiteX34" fmla="*/ 929635 w 1101022"/>
                <a:gd name="connsiteY34" fmla="*/ 975823 h 1678680"/>
                <a:gd name="connsiteX35" fmla="*/ 946583 w 1101022"/>
                <a:gd name="connsiteY35" fmla="*/ 1023921 h 1678680"/>
                <a:gd name="connsiteX36" fmla="*/ 1062933 w 1101022"/>
                <a:gd name="connsiteY36" fmla="*/ 1274944 h 1678680"/>
                <a:gd name="connsiteX37" fmla="*/ 1100037 w 1101022"/>
                <a:gd name="connsiteY37" fmla="*/ 1503522 h 1678680"/>
                <a:gd name="connsiteX38" fmla="*/ 1096373 w 1101022"/>
                <a:gd name="connsiteY38" fmla="*/ 1656518 h 1678680"/>
                <a:gd name="connsiteX39" fmla="*/ 1091792 w 1101022"/>
                <a:gd name="connsiteY39" fmla="*/ 1673467 h 1678680"/>
                <a:gd name="connsiteX40" fmla="*/ 1087669 w 1101022"/>
                <a:gd name="connsiteY40" fmla="*/ 1676673 h 1678680"/>
                <a:gd name="connsiteX41" fmla="*/ 1043695 w 1101022"/>
                <a:gd name="connsiteY41" fmla="*/ 1676215 h 1678680"/>
                <a:gd name="connsiteX42" fmla="*/ 1041862 w 1101022"/>
                <a:gd name="connsiteY42" fmla="*/ 1674383 h 1678680"/>
                <a:gd name="connsiteX43" fmla="*/ 1047817 w 1101022"/>
                <a:gd name="connsiteY43" fmla="*/ 1514058 h 1678680"/>
                <a:gd name="connsiteX44" fmla="*/ 1038198 w 1101022"/>
                <a:gd name="connsiteY44" fmla="*/ 1410533 h 1678680"/>
                <a:gd name="connsiteX45" fmla="*/ 1027662 w 1101022"/>
                <a:gd name="connsiteY45" fmla="*/ 1388088 h 1678680"/>
                <a:gd name="connsiteX46" fmla="*/ 1006133 w 1101022"/>
                <a:gd name="connsiteY46" fmla="*/ 1353733 h 1678680"/>
                <a:gd name="connsiteX47" fmla="*/ 1027662 w 1101022"/>
                <a:gd name="connsiteY47" fmla="*/ 1358313 h 1678680"/>
                <a:gd name="connsiteX48" fmla="*/ 1005674 w 1101022"/>
                <a:gd name="connsiteY48" fmla="*/ 1272654 h 1678680"/>
                <a:gd name="connsiteX49" fmla="*/ 993765 w 1101022"/>
                <a:gd name="connsiteY49" fmla="*/ 1264409 h 167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022" h="1678680">
                  <a:moveTo>
                    <a:pt x="993765" y="1264409"/>
                  </a:moveTo>
                  <a:cubicBezTo>
                    <a:pt x="992620" y="1261126"/>
                    <a:pt x="1006743" y="1276242"/>
                    <a:pt x="998803" y="1252957"/>
                  </a:cubicBezTo>
                  <a:cubicBezTo>
                    <a:pt x="984145" y="1206692"/>
                    <a:pt x="967196" y="1165007"/>
                    <a:pt x="946125" y="1124697"/>
                  </a:cubicBezTo>
                  <a:cubicBezTo>
                    <a:pt x="907189" y="1050947"/>
                    <a:pt x="857259" y="987275"/>
                    <a:pt x="783052" y="945591"/>
                  </a:cubicBezTo>
                  <a:cubicBezTo>
                    <a:pt x="769768" y="937803"/>
                    <a:pt x="767019" y="928184"/>
                    <a:pt x="773890" y="913984"/>
                  </a:cubicBezTo>
                  <a:cubicBezTo>
                    <a:pt x="777555" y="906654"/>
                    <a:pt x="774348" y="904822"/>
                    <a:pt x="770226" y="901158"/>
                  </a:cubicBezTo>
                  <a:cubicBezTo>
                    <a:pt x="750070" y="884667"/>
                    <a:pt x="727625" y="871383"/>
                    <a:pt x="705179" y="859473"/>
                  </a:cubicBezTo>
                  <a:cubicBezTo>
                    <a:pt x="689147" y="851228"/>
                    <a:pt x="668534" y="852602"/>
                    <a:pt x="650211" y="848937"/>
                  </a:cubicBezTo>
                  <a:cubicBezTo>
                    <a:pt x="325896" y="785724"/>
                    <a:pt x="67085" y="520958"/>
                    <a:pt x="12117" y="195727"/>
                  </a:cubicBezTo>
                  <a:cubicBezTo>
                    <a:pt x="1581" y="134804"/>
                    <a:pt x="-2084" y="73422"/>
                    <a:pt x="1123" y="11582"/>
                  </a:cubicBezTo>
                  <a:cubicBezTo>
                    <a:pt x="1581" y="7001"/>
                    <a:pt x="-2542" y="-3992"/>
                    <a:pt x="10284" y="1505"/>
                  </a:cubicBezTo>
                  <a:cubicBezTo>
                    <a:pt x="24485" y="23950"/>
                    <a:pt x="42807" y="42731"/>
                    <a:pt x="59298" y="62886"/>
                  </a:cubicBezTo>
                  <a:cubicBezTo>
                    <a:pt x="123886" y="142133"/>
                    <a:pt x="189849" y="220463"/>
                    <a:pt x="254895" y="299251"/>
                  </a:cubicBezTo>
                  <a:lnTo>
                    <a:pt x="466066" y="553481"/>
                  </a:lnTo>
                  <a:lnTo>
                    <a:pt x="672198" y="802214"/>
                  </a:lnTo>
                  <a:cubicBezTo>
                    <a:pt x="683650" y="815956"/>
                    <a:pt x="694644" y="829698"/>
                    <a:pt x="707012" y="842983"/>
                  </a:cubicBezTo>
                  <a:cubicBezTo>
                    <a:pt x="714799" y="834737"/>
                    <a:pt x="703347" y="821453"/>
                    <a:pt x="715715" y="815498"/>
                  </a:cubicBezTo>
                  <a:cubicBezTo>
                    <a:pt x="709760" y="843899"/>
                    <a:pt x="724876" y="856725"/>
                    <a:pt x="747322" y="871383"/>
                  </a:cubicBezTo>
                  <a:cubicBezTo>
                    <a:pt x="774348" y="888332"/>
                    <a:pt x="803207" y="901158"/>
                    <a:pt x="832523" y="916732"/>
                  </a:cubicBezTo>
                  <a:cubicBezTo>
                    <a:pt x="824278" y="894745"/>
                    <a:pt x="817865" y="873215"/>
                    <a:pt x="816491" y="850312"/>
                  </a:cubicBezTo>
                  <a:cubicBezTo>
                    <a:pt x="816033" y="842983"/>
                    <a:pt x="813742" y="834737"/>
                    <a:pt x="816033" y="828324"/>
                  </a:cubicBezTo>
                  <a:cubicBezTo>
                    <a:pt x="821530" y="810001"/>
                    <a:pt x="812368" y="796717"/>
                    <a:pt x="804123" y="782059"/>
                  </a:cubicBezTo>
                  <a:cubicBezTo>
                    <a:pt x="685940" y="571346"/>
                    <a:pt x="738161" y="306122"/>
                    <a:pt x="927344" y="157707"/>
                  </a:cubicBezTo>
                  <a:cubicBezTo>
                    <a:pt x="930551" y="155417"/>
                    <a:pt x="933757" y="153584"/>
                    <a:pt x="936964" y="151752"/>
                  </a:cubicBezTo>
                  <a:cubicBezTo>
                    <a:pt x="941545" y="158623"/>
                    <a:pt x="939712" y="165952"/>
                    <a:pt x="938796" y="173282"/>
                  </a:cubicBezTo>
                  <a:cubicBezTo>
                    <a:pt x="915892" y="307038"/>
                    <a:pt x="892531" y="440337"/>
                    <a:pt x="869627" y="574094"/>
                  </a:cubicBezTo>
                  <a:cubicBezTo>
                    <a:pt x="857259" y="645554"/>
                    <a:pt x="844891" y="717013"/>
                    <a:pt x="832981" y="788472"/>
                  </a:cubicBezTo>
                  <a:cubicBezTo>
                    <a:pt x="832065" y="794427"/>
                    <a:pt x="831149" y="800382"/>
                    <a:pt x="832523" y="806337"/>
                  </a:cubicBezTo>
                  <a:cubicBezTo>
                    <a:pt x="830691" y="834279"/>
                    <a:pt x="832523" y="861763"/>
                    <a:pt x="840311" y="888790"/>
                  </a:cubicBezTo>
                  <a:cubicBezTo>
                    <a:pt x="847182" y="912151"/>
                    <a:pt x="857717" y="932764"/>
                    <a:pt x="877414" y="948339"/>
                  </a:cubicBezTo>
                  <a:cubicBezTo>
                    <a:pt x="886118" y="955210"/>
                    <a:pt x="892073" y="955210"/>
                    <a:pt x="897112" y="944216"/>
                  </a:cubicBezTo>
                  <a:cubicBezTo>
                    <a:pt x="899402" y="939178"/>
                    <a:pt x="902150" y="934597"/>
                    <a:pt x="905357" y="930016"/>
                  </a:cubicBezTo>
                  <a:cubicBezTo>
                    <a:pt x="908563" y="925893"/>
                    <a:pt x="910396" y="919022"/>
                    <a:pt x="916809" y="919939"/>
                  </a:cubicBezTo>
                  <a:cubicBezTo>
                    <a:pt x="923680" y="920855"/>
                    <a:pt x="922764" y="928184"/>
                    <a:pt x="923680" y="933223"/>
                  </a:cubicBezTo>
                  <a:cubicBezTo>
                    <a:pt x="925970" y="947423"/>
                    <a:pt x="928260" y="961623"/>
                    <a:pt x="929635" y="975823"/>
                  </a:cubicBezTo>
                  <a:cubicBezTo>
                    <a:pt x="931009" y="993230"/>
                    <a:pt x="935590" y="1009263"/>
                    <a:pt x="946583" y="1023921"/>
                  </a:cubicBezTo>
                  <a:cubicBezTo>
                    <a:pt x="1002468" y="1099503"/>
                    <a:pt x="1038198" y="1185162"/>
                    <a:pt x="1062933" y="1274944"/>
                  </a:cubicBezTo>
                  <a:cubicBezTo>
                    <a:pt x="1083547" y="1349610"/>
                    <a:pt x="1097289" y="1425650"/>
                    <a:pt x="1100037" y="1503522"/>
                  </a:cubicBezTo>
                  <a:cubicBezTo>
                    <a:pt x="1101870" y="1554826"/>
                    <a:pt x="1101412" y="1605672"/>
                    <a:pt x="1096373" y="1656518"/>
                  </a:cubicBezTo>
                  <a:cubicBezTo>
                    <a:pt x="1095915" y="1662473"/>
                    <a:pt x="1095457" y="1668428"/>
                    <a:pt x="1091792" y="1673467"/>
                  </a:cubicBezTo>
                  <a:cubicBezTo>
                    <a:pt x="1090876" y="1674841"/>
                    <a:pt x="1089502" y="1675757"/>
                    <a:pt x="1087669" y="1676673"/>
                  </a:cubicBezTo>
                  <a:cubicBezTo>
                    <a:pt x="1073011" y="1678964"/>
                    <a:pt x="1058353" y="1679880"/>
                    <a:pt x="1043695" y="1676215"/>
                  </a:cubicBezTo>
                  <a:lnTo>
                    <a:pt x="1041862" y="1674383"/>
                  </a:lnTo>
                  <a:cubicBezTo>
                    <a:pt x="1047817" y="1621247"/>
                    <a:pt x="1050108" y="1567652"/>
                    <a:pt x="1047817" y="1514058"/>
                  </a:cubicBezTo>
                  <a:cubicBezTo>
                    <a:pt x="1046443" y="1479244"/>
                    <a:pt x="1042320" y="1444889"/>
                    <a:pt x="1038198" y="1410533"/>
                  </a:cubicBezTo>
                  <a:cubicBezTo>
                    <a:pt x="1036823" y="1401830"/>
                    <a:pt x="1031785" y="1394959"/>
                    <a:pt x="1027662" y="1388088"/>
                  </a:cubicBezTo>
                  <a:cubicBezTo>
                    <a:pt x="1020791" y="1376636"/>
                    <a:pt x="1013462" y="1365184"/>
                    <a:pt x="1006133" y="1353733"/>
                  </a:cubicBezTo>
                  <a:cubicBezTo>
                    <a:pt x="1013920" y="1351900"/>
                    <a:pt x="1019417" y="1358313"/>
                    <a:pt x="1027662" y="1358313"/>
                  </a:cubicBezTo>
                  <a:cubicBezTo>
                    <a:pt x="1022623" y="1328997"/>
                    <a:pt x="1014836" y="1300596"/>
                    <a:pt x="1005674" y="1272654"/>
                  </a:cubicBezTo>
                  <a:cubicBezTo>
                    <a:pt x="1003842" y="1267615"/>
                    <a:pt x="998345" y="1266241"/>
                    <a:pt x="993765" y="1264409"/>
                  </a:cubicBezTo>
                  <a:close/>
                </a:path>
              </a:pathLst>
            </a:custGeom>
            <a:solidFill>
              <a:schemeClr val="accent2"/>
            </a:solidFill>
            <a:ln w="4572" cap="flat">
              <a:noFill/>
              <a:prstDash val="solid"/>
              <a:miter/>
            </a:ln>
          </p:spPr>
          <p:txBody>
            <a:bodyPr rtlCol="0" anchor="ctr"/>
            <a:lstStyle/>
            <a:p>
              <a:endParaRPr lang="en-US" sz="1350"/>
            </a:p>
          </p:txBody>
        </p:sp>
        <p:sp>
          <p:nvSpPr>
            <p:cNvPr id="373" name="Freeform: Shape 372">
              <a:extLst>
                <a:ext uri="{FF2B5EF4-FFF2-40B4-BE49-F238E27FC236}">
                  <a16:creationId xmlns:a16="http://schemas.microsoft.com/office/drawing/2014/main" id="{54A6D57C-4C38-4FF9-9405-43BB2F3F25D5}"/>
                </a:ext>
              </a:extLst>
            </p:cNvPr>
            <p:cNvSpPr/>
            <p:nvPr/>
          </p:nvSpPr>
          <p:spPr>
            <a:xfrm>
              <a:off x="8128215" y="3126951"/>
              <a:ext cx="705431" cy="847433"/>
            </a:xfrm>
            <a:custGeom>
              <a:avLst/>
              <a:gdLst>
                <a:gd name="connsiteX0" fmla="*/ 708135 w 705430"/>
                <a:gd name="connsiteY0" fmla="*/ 814910 h 847432"/>
                <a:gd name="connsiteX1" fmla="*/ 705845 w 705430"/>
                <a:gd name="connsiteY1" fmla="*/ 839646 h 847432"/>
                <a:gd name="connsiteX2" fmla="*/ 703096 w 705430"/>
                <a:gd name="connsiteY2" fmla="*/ 848807 h 847432"/>
                <a:gd name="connsiteX3" fmla="*/ 694851 w 705430"/>
                <a:gd name="connsiteY3" fmla="*/ 843768 h 847432"/>
                <a:gd name="connsiteX4" fmla="*/ 649502 w 705430"/>
                <a:gd name="connsiteY4" fmla="*/ 788800 h 847432"/>
                <a:gd name="connsiteX5" fmla="*/ 567049 w 705430"/>
                <a:gd name="connsiteY5" fmla="*/ 689398 h 847432"/>
                <a:gd name="connsiteX6" fmla="*/ 461234 w 705430"/>
                <a:gd name="connsiteY6" fmla="*/ 561596 h 847432"/>
                <a:gd name="connsiteX7" fmla="*/ 367788 w 705430"/>
                <a:gd name="connsiteY7" fmla="*/ 448452 h 847432"/>
                <a:gd name="connsiteX8" fmla="*/ 272509 w 705430"/>
                <a:gd name="connsiteY8" fmla="*/ 333018 h 847432"/>
                <a:gd name="connsiteX9" fmla="*/ 178604 w 705430"/>
                <a:gd name="connsiteY9" fmla="*/ 220333 h 847432"/>
                <a:gd name="connsiteX10" fmla="*/ 86074 w 705430"/>
                <a:gd name="connsiteY10" fmla="*/ 108563 h 847432"/>
                <a:gd name="connsiteX11" fmla="*/ 6827 w 705430"/>
                <a:gd name="connsiteY11" fmla="*/ 12368 h 847432"/>
                <a:gd name="connsiteX12" fmla="*/ 3163 w 705430"/>
                <a:gd name="connsiteY12" fmla="*/ 0 h 847432"/>
                <a:gd name="connsiteX13" fmla="*/ 166236 w 705430"/>
                <a:gd name="connsiteY13" fmla="*/ 38020 h 847432"/>
                <a:gd name="connsiteX14" fmla="*/ 692103 w 705430"/>
                <a:gd name="connsiteY14" fmla="*/ 639010 h 847432"/>
                <a:gd name="connsiteX15" fmla="*/ 708135 w 705430"/>
                <a:gd name="connsiteY15" fmla="*/ 814910 h 8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30" h="847432">
                  <a:moveTo>
                    <a:pt x="708135" y="814910"/>
                  </a:moveTo>
                  <a:cubicBezTo>
                    <a:pt x="703096" y="822697"/>
                    <a:pt x="706761" y="831400"/>
                    <a:pt x="705845" y="839646"/>
                  </a:cubicBezTo>
                  <a:cubicBezTo>
                    <a:pt x="705387" y="842852"/>
                    <a:pt x="707219" y="847433"/>
                    <a:pt x="703096" y="848807"/>
                  </a:cubicBezTo>
                  <a:cubicBezTo>
                    <a:pt x="698974" y="850181"/>
                    <a:pt x="696683" y="846059"/>
                    <a:pt x="694851" y="843768"/>
                  </a:cubicBezTo>
                  <a:cubicBezTo>
                    <a:pt x="679735" y="825445"/>
                    <a:pt x="664618" y="807123"/>
                    <a:pt x="649502" y="788800"/>
                  </a:cubicBezTo>
                  <a:cubicBezTo>
                    <a:pt x="622018" y="755818"/>
                    <a:pt x="594533" y="722837"/>
                    <a:pt x="567049" y="689398"/>
                  </a:cubicBezTo>
                  <a:cubicBezTo>
                    <a:pt x="531778" y="646797"/>
                    <a:pt x="496506" y="604197"/>
                    <a:pt x="461234" y="561596"/>
                  </a:cubicBezTo>
                  <a:cubicBezTo>
                    <a:pt x="430086" y="524034"/>
                    <a:pt x="398937" y="486014"/>
                    <a:pt x="367788" y="448452"/>
                  </a:cubicBezTo>
                  <a:cubicBezTo>
                    <a:pt x="336181" y="409974"/>
                    <a:pt x="304116" y="371496"/>
                    <a:pt x="272509" y="333018"/>
                  </a:cubicBezTo>
                  <a:cubicBezTo>
                    <a:pt x="241360" y="295456"/>
                    <a:pt x="209753" y="257894"/>
                    <a:pt x="178604" y="220333"/>
                  </a:cubicBezTo>
                  <a:cubicBezTo>
                    <a:pt x="147455" y="183229"/>
                    <a:pt x="116764" y="145667"/>
                    <a:pt x="86074" y="108563"/>
                  </a:cubicBezTo>
                  <a:cubicBezTo>
                    <a:pt x="59505" y="76498"/>
                    <a:pt x="33395" y="44433"/>
                    <a:pt x="6827" y="12368"/>
                  </a:cubicBezTo>
                  <a:cubicBezTo>
                    <a:pt x="4079" y="9161"/>
                    <a:pt x="-4625" y="6413"/>
                    <a:pt x="3163" y="0"/>
                  </a:cubicBezTo>
                  <a:cubicBezTo>
                    <a:pt x="59505" y="4581"/>
                    <a:pt x="114016" y="17865"/>
                    <a:pt x="166236" y="38020"/>
                  </a:cubicBezTo>
                  <a:cubicBezTo>
                    <a:pt x="447950" y="144751"/>
                    <a:pt x="623850" y="345386"/>
                    <a:pt x="692103" y="639010"/>
                  </a:cubicBezTo>
                  <a:cubicBezTo>
                    <a:pt x="705387" y="696269"/>
                    <a:pt x="710426" y="755360"/>
                    <a:pt x="708135" y="814910"/>
                  </a:cubicBezTo>
                  <a:close/>
                </a:path>
              </a:pathLst>
            </a:custGeom>
            <a:solidFill>
              <a:schemeClr val="accent2">
                <a:lumMod val="75000"/>
              </a:schemeClr>
            </a:solidFill>
            <a:ln w="4572" cap="flat">
              <a:noFill/>
              <a:prstDash val="solid"/>
              <a:miter/>
            </a:ln>
          </p:spPr>
          <p:txBody>
            <a:bodyPr rtlCol="0" anchor="ctr"/>
            <a:lstStyle/>
            <a:p>
              <a:endParaRPr lang="en-US" sz="1350"/>
            </a:p>
          </p:txBody>
        </p:sp>
        <p:sp>
          <p:nvSpPr>
            <p:cNvPr id="377" name="Freeform: Shape 376">
              <a:extLst>
                <a:ext uri="{FF2B5EF4-FFF2-40B4-BE49-F238E27FC236}">
                  <a16:creationId xmlns:a16="http://schemas.microsoft.com/office/drawing/2014/main" id="{7DC5A3B7-2F1E-4EE9-AF05-B03D820A5929}"/>
                </a:ext>
              </a:extLst>
            </p:cNvPr>
            <p:cNvSpPr/>
            <p:nvPr/>
          </p:nvSpPr>
          <p:spPr>
            <a:xfrm>
              <a:off x="8946943" y="3277199"/>
              <a:ext cx="192390" cy="655043"/>
            </a:xfrm>
            <a:custGeom>
              <a:avLst/>
              <a:gdLst>
                <a:gd name="connsiteX0" fmla="*/ 3925 w 192390"/>
                <a:gd name="connsiteY0" fmla="*/ 655959 h 655042"/>
                <a:gd name="connsiteX1" fmla="*/ 719 w 192390"/>
                <a:gd name="connsiteY1" fmla="*/ 642217 h 655042"/>
                <a:gd name="connsiteX2" fmla="*/ 32326 w 192390"/>
                <a:gd name="connsiteY2" fmla="*/ 463111 h 655042"/>
                <a:gd name="connsiteX3" fmla="*/ 66223 w 192390"/>
                <a:gd name="connsiteY3" fmla="*/ 262017 h 655042"/>
                <a:gd name="connsiteX4" fmla="*/ 103785 w 192390"/>
                <a:gd name="connsiteY4" fmla="*/ 48098 h 655042"/>
                <a:gd name="connsiteX5" fmla="*/ 110656 w 192390"/>
                <a:gd name="connsiteY5" fmla="*/ 0 h 655042"/>
                <a:gd name="connsiteX6" fmla="*/ 117069 w 192390"/>
                <a:gd name="connsiteY6" fmla="*/ 7787 h 655042"/>
                <a:gd name="connsiteX7" fmla="*/ 190360 w 192390"/>
                <a:gd name="connsiteY7" fmla="*/ 207048 h 655042"/>
                <a:gd name="connsiteX8" fmla="*/ 188070 w 192390"/>
                <a:gd name="connsiteY8" fmla="*/ 342638 h 655042"/>
                <a:gd name="connsiteX9" fmla="*/ 189902 w 192390"/>
                <a:gd name="connsiteY9" fmla="*/ 356838 h 655042"/>
                <a:gd name="connsiteX10" fmla="*/ 18125 w 192390"/>
                <a:gd name="connsiteY10" fmla="*/ 650004 h 655042"/>
                <a:gd name="connsiteX11" fmla="*/ 3925 w 192390"/>
                <a:gd name="connsiteY11" fmla="*/ 655959 h 65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390" h="655042">
                  <a:moveTo>
                    <a:pt x="3925" y="655959"/>
                  </a:moveTo>
                  <a:cubicBezTo>
                    <a:pt x="-1114" y="652294"/>
                    <a:pt x="-197" y="646797"/>
                    <a:pt x="719" y="642217"/>
                  </a:cubicBezTo>
                  <a:cubicBezTo>
                    <a:pt x="11254" y="582667"/>
                    <a:pt x="21790" y="523118"/>
                    <a:pt x="32326" y="463111"/>
                  </a:cubicBezTo>
                  <a:cubicBezTo>
                    <a:pt x="43777" y="396232"/>
                    <a:pt x="54771" y="328896"/>
                    <a:pt x="66223" y="262017"/>
                  </a:cubicBezTo>
                  <a:cubicBezTo>
                    <a:pt x="78591" y="190558"/>
                    <a:pt x="91417" y="119557"/>
                    <a:pt x="103785" y="48098"/>
                  </a:cubicBezTo>
                  <a:cubicBezTo>
                    <a:pt x="106533" y="32065"/>
                    <a:pt x="108366" y="16033"/>
                    <a:pt x="110656" y="0"/>
                  </a:cubicBezTo>
                  <a:cubicBezTo>
                    <a:pt x="115695" y="458"/>
                    <a:pt x="116153" y="4123"/>
                    <a:pt x="117069" y="7787"/>
                  </a:cubicBezTo>
                  <a:cubicBezTo>
                    <a:pt x="158295" y="68253"/>
                    <a:pt x="180283" y="135589"/>
                    <a:pt x="190360" y="207048"/>
                  </a:cubicBezTo>
                  <a:cubicBezTo>
                    <a:pt x="196773" y="251939"/>
                    <a:pt x="196773" y="297289"/>
                    <a:pt x="188070" y="342638"/>
                  </a:cubicBezTo>
                  <a:cubicBezTo>
                    <a:pt x="191277" y="347218"/>
                    <a:pt x="190819" y="351799"/>
                    <a:pt x="189902" y="356838"/>
                  </a:cubicBezTo>
                  <a:cubicBezTo>
                    <a:pt x="167915" y="475020"/>
                    <a:pt x="110656" y="573048"/>
                    <a:pt x="18125" y="650004"/>
                  </a:cubicBezTo>
                  <a:cubicBezTo>
                    <a:pt x="14461" y="653210"/>
                    <a:pt x="10338" y="657333"/>
                    <a:pt x="3925" y="655959"/>
                  </a:cubicBezTo>
                  <a:close/>
                </a:path>
              </a:pathLst>
            </a:custGeom>
            <a:solidFill>
              <a:schemeClr val="accent2">
                <a:lumMod val="75000"/>
              </a:schemeClr>
            </a:solidFill>
            <a:ln w="4572" cap="flat">
              <a:noFill/>
              <a:prstDash val="solid"/>
              <a:miter/>
            </a:ln>
          </p:spPr>
          <p:txBody>
            <a:bodyPr rtlCol="0" anchor="ctr"/>
            <a:lstStyle/>
            <a:p>
              <a:endParaRPr lang="en-US" sz="1350"/>
            </a:p>
          </p:txBody>
        </p:sp>
        <p:sp>
          <p:nvSpPr>
            <p:cNvPr id="381" name="Freeform: Shape 380">
              <a:extLst>
                <a:ext uri="{FF2B5EF4-FFF2-40B4-BE49-F238E27FC236}">
                  <a16:creationId xmlns:a16="http://schemas.microsoft.com/office/drawing/2014/main" id="{B737C216-48FD-4206-9298-134E33D00809}"/>
                </a:ext>
              </a:extLst>
            </p:cNvPr>
            <p:cNvSpPr/>
            <p:nvPr/>
          </p:nvSpPr>
          <p:spPr>
            <a:xfrm>
              <a:off x="9162955" y="4800288"/>
              <a:ext cx="45807" cy="4581"/>
            </a:xfrm>
            <a:custGeom>
              <a:avLst/>
              <a:gdLst>
                <a:gd name="connsiteX0" fmla="*/ 45807 w 45807"/>
                <a:gd name="connsiteY0" fmla="*/ 458 h 0"/>
                <a:gd name="connsiteX1" fmla="*/ 0 w 45807"/>
                <a:gd name="connsiteY1" fmla="*/ 0 h 0"/>
                <a:gd name="connsiteX2" fmla="*/ 45807 w 45807"/>
                <a:gd name="connsiteY2" fmla="*/ 458 h 0"/>
              </a:gdLst>
              <a:ahLst/>
              <a:cxnLst>
                <a:cxn ang="0">
                  <a:pos x="connsiteX0" y="connsiteY0"/>
                </a:cxn>
                <a:cxn ang="0">
                  <a:pos x="connsiteX1" y="connsiteY1"/>
                </a:cxn>
                <a:cxn ang="0">
                  <a:pos x="connsiteX2" y="connsiteY2"/>
                </a:cxn>
              </a:cxnLst>
              <a:rect l="l" t="t" r="r" b="b"/>
              <a:pathLst>
                <a:path w="45807">
                  <a:moveTo>
                    <a:pt x="45807" y="458"/>
                  </a:moveTo>
                  <a:cubicBezTo>
                    <a:pt x="30691" y="4123"/>
                    <a:pt x="15116" y="4581"/>
                    <a:pt x="0" y="0"/>
                  </a:cubicBezTo>
                  <a:cubicBezTo>
                    <a:pt x="15116" y="458"/>
                    <a:pt x="30691" y="458"/>
                    <a:pt x="45807" y="458"/>
                  </a:cubicBezTo>
                  <a:close/>
                </a:path>
              </a:pathLst>
            </a:custGeom>
            <a:solidFill>
              <a:srgbClr val="C1531C"/>
            </a:solidFill>
            <a:ln w="4572" cap="flat">
              <a:noFill/>
              <a:prstDash val="solid"/>
              <a:miter/>
            </a:ln>
          </p:spPr>
          <p:txBody>
            <a:bodyPr rtlCol="0" anchor="ctr"/>
            <a:lstStyle/>
            <a:p>
              <a:endParaRPr lang="en-US" sz="1350"/>
            </a:p>
          </p:txBody>
        </p:sp>
      </p:grpSp>
      <p:grpSp>
        <p:nvGrpSpPr>
          <p:cNvPr id="391" name="Group 390">
            <a:extLst>
              <a:ext uri="{FF2B5EF4-FFF2-40B4-BE49-F238E27FC236}">
                <a16:creationId xmlns:a16="http://schemas.microsoft.com/office/drawing/2014/main" id="{A0F79E74-7863-4F84-9768-87F1D95D1B66}"/>
              </a:ext>
            </a:extLst>
          </p:cNvPr>
          <p:cNvGrpSpPr/>
          <p:nvPr/>
        </p:nvGrpSpPr>
        <p:grpSpPr>
          <a:xfrm>
            <a:off x="-2359" y="3049864"/>
            <a:ext cx="9147676" cy="2083854"/>
            <a:chOff x="-3146" y="3803889"/>
            <a:chExt cx="12196901" cy="3041068"/>
          </a:xfrm>
        </p:grpSpPr>
        <p:grpSp>
          <p:nvGrpSpPr>
            <p:cNvPr id="351" name="Graphic 349">
              <a:extLst>
                <a:ext uri="{FF2B5EF4-FFF2-40B4-BE49-F238E27FC236}">
                  <a16:creationId xmlns:a16="http://schemas.microsoft.com/office/drawing/2014/main" id="{6AAE5BC0-A965-49C8-A586-C52F08D1FAA6}"/>
                </a:ext>
              </a:extLst>
            </p:cNvPr>
            <p:cNvGrpSpPr/>
            <p:nvPr/>
          </p:nvGrpSpPr>
          <p:grpSpPr>
            <a:xfrm>
              <a:off x="802" y="3803889"/>
              <a:ext cx="12192953" cy="3041068"/>
              <a:chOff x="-953" y="1514475"/>
              <a:chExt cx="12192953" cy="3829050"/>
            </a:xfrm>
          </p:grpSpPr>
          <p:sp>
            <p:nvSpPr>
              <p:cNvPr id="129" name="Freeform: Shape 128">
                <a:extLst>
                  <a:ext uri="{FF2B5EF4-FFF2-40B4-BE49-F238E27FC236}">
                    <a16:creationId xmlns:a16="http://schemas.microsoft.com/office/drawing/2014/main" id="{E763ECF9-1217-4C2B-BC2D-C3F301931A10}"/>
                  </a:ext>
                </a:extLst>
              </p:cNvPr>
              <p:cNvSpPr/>
              <p:nvPr/>
            </p:nvSpPr>
            <p:spPr>
              <a:xfrm>
                <a:off x="0" y="4151037"/>
                <a:ext cx="4867275" cy="904875"/>
              </a:xfrm>
              <a:custGeom>
                <a:avLst/>
                <a:gdLst>
                  <a:gd name="connsiteX0" fmla="*/ 3367088 w 4867275"/>
                  <a:gd name="connsiteY0" fmla="*/ 86082 h 904875"/>
                  <a:gd name="connsiteX1" fmla="*/ 2744153 w 4867275"/>
                  <a:gd name="connsiteY1" fmla="*/ 68937 h 904875"/>
                  <a:gd name="connsiteX2" fmla="*/ 2684145 w 4867275"/>
                  <a:gd name="connsiteY2" fmla="*/ 80367 h 904875"/>
                  <a:gd name="connsiteX3" fmla="*/ 4870133 w 4867275"/>
                  <a:gd name="connsiteY3" fmla="*/ 529947 h 904875"/>
                  <a:gd name="connsiteX4" fmla="*/ 4868228 w 4867275"/>
                  <a:gd name="connsiteY4" fmla="*/ 542330 h 904875"/>
                  <a:gd name="connsiteX5" fmla="*/ 4690110 w 4867275"/>
                  <a:gd name="connsiteY5" fmla="*/ 508992 h 904875"/>
                  <a:gd name="connsiteX6" fmla="*/ 3483293 w 4867275"/>
                  <a:gd name="connsiteY6" fmla="*/ 348020 h 904875"/>
                  <a:gd name="connsiteX7" fmla="*/ 2422208 w 4867275"/>
                  <a:gd name="connsiteY7" fmla="*/ 342305 h 904875"/>
                  <a:gd name="connsiteX8" fmla="*/ 31433 w 4867275"/>
                  <a:gd name="connsiteY8" fmla="*/ 902374 h 904875"/>
                  <a:gd name="connsiteX9" fmla="*/ 0 w 4867275"/>
                  <a:gd name="connsiteY9" fmla="*/ 911899 h 904875"/>
                  <a:gd name="connsiteX10" fmla="*/ 0 w 4867275"/>
                  <a:gd name="connsiteY10" fmla="*/ 321349 h 904875"/>
                  <a:gd name="connsiteX11" fmla="*/ 27623 w 4867275"/>
                  <a:gd name="connsiteY11" fmla="*/ 316587 h 904875"/>
                  <a:gd name="connsiteX12" fmla="*/ 1003935 w 4867275"/>
                  <a:gd name="connsiteY12" fmla="*/ 71795 h 904875"/>
                  <a:gd name="connsiteX13" fmla="*/ 2651760 w 4867275"/>
                  <a:gd name="connsiteY13" fmla="*/ 5120 h 904875"/>
                  <a:gd name="connsiteX14" fmla="*/ 3345180 w 4867275"/>
                  <a:gd name="connsiteY14" fmla="*/ 81320 h 904875"/>
                  <a:gd name="connsiteX15" fmla="*/ 3367088 w 4867275"/>
                  <a:gd name="connsiteY15" fmla="*/ 86082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7275" h="9048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chemeClr val="accent1">
                  <a:lumMod val="40000"/>
                  <a:lumOff val="60000"/>
                </a:schemeClr>
              </a:solidFill>
              <a:ln w="9525" cap="flat">
                <a:noFill/>
                <a:prstDash val="solid"/>
                <a:miter/>
              </a:ln>
            </p:spPr>
            <p:txBody>
              <a:bodyPr rtlCol="0" anchor="ctr"/>
              <a:lstStyle/>
              <a:p>
                <a:endParaRPr lang="en-US" sz="1350"/>
              </a:p>
            </p:txBody>
          </p:sp>
          <p:sp>
            <p:nvSpPr>
              <p:cNvPr id="130" name="Freeform: Shape 129">
                <a:extLst>
                  <a:ext uri="{FF2B5EF4-FFF2-40B4-BE49-F238E27FC236}">
                    <a16:creationId xmlns:a16="http://schemas.microsoft.com/office/drawing/2014/main" id="{3FD31BFE-8D18-4A1D-AF17-983FEE9B8C3D}"/>
                  </a:ext>
                </a:extLst>
              </p:cNvPr>
              <p:cNvSpPr/>
              <p:nvPr/>
            </p:nvSpPr>
            <p:spPr>
              <a:xfrm>
                <a:off x="7269480" y="3256597"/>
                <a:ext cx="4914900" cy="1352550"/>
              </a:xfrm>
              <a:custGeom>
                <a:avLst/>
                <a:gdLst>
                  <a:gd name="connsiteX0" fmla="*/ 4913947 w 4914900"/>
                  <a:gd name="connsiteY0" fmla="*/ 0 h 1352550"/>
                  <a:gd name="connsiteX1" fmla="*/ 4640580 w 4914900"/>
                  <a:gd name="connsiteY1" fmla="*/ 204788 h 1352550"/>
                  <a:gd name="connsiteX2" fmla="*/ 4413885 w 4914900"/>
                  <a:gd name="connsiteY2" fmla="*/ 350520 h 1352550"/>
                  <a:gd name="connsiteX3" fmla="*/ 3948112 w 4914900"/>
                  <a:gd name="connsiteY3" fmla="*/ 570548 h 1352550"/>
                  <a:gd name="connsiteX4" fmla="*/ 3041333 w 4914900"/>
                  <a:gd name="connsiteY4" fmla="*/ 811530 h 1352550"/>
                  <a:gd name="connsiteX5" fmla="*/ 2436495 w 4914900"/>
                  <a:gd name="connsiteY5" fmla="*/ 864870 h 1352550"/>
                  <a:gd name="connsiteX6" fmla="*/ 1454468 w 4914900"/>
                  <a:gd name="connsiteY6" fmla="*/ 805815 h 1352550"/>
                  <a:gd name="connsiteX7" fmla="*/ 44768 w 4914900"/>
                  <a:gd name="connsiteY7" fmla="*/ 455295 h 1352550"/>
                  <a:gd name="connsiteX8" fmla="*/ 0 w 4914900"/>
                  <a:gd name="connsiteY8" fmla="*/ 450533 h 1352550"/>
                  <a:gd name="connsiteX9" fmla="*/ 10477 w 4914900"/>
                  <a:gd name="connsiteY9" fmla="*/ 459105 h 1352550"/>
                  <a:gd name="connsiteX10" fmla="*/ 549593 w 4914900"/>
                  <a:gd name="connsiteY10" fmla="*/ 739140 h 1352550"/>
                  <a:gd name="connsiteX11" fmla="*/ 1250632 w 4914900"/>
                  <a:gd name="connsiteY11" fmla="*/ 1040130 h 1352550"/>
                  <a:gd name="connsiteX12" fmla="*/ 1898332 w 4914900"/>
                  <a:gd name="connsiteY12" fmla="*/ 1231583 h 1352550"/>
                  <a:gd name="connsiteX13" fmla="*/ 2636520 w 4914900"/>
                  <a:gd name="connsiteY13" fmla="*/ 1341120 h 1352550"/>
                  <a:gd name="connsiteX14" fmla="*/ 3229928 w 4914900"/>
                  <a:gd name="connsiteY14" fmla="*/ 1342073 h 1352550"/>
                  <a:gd name="connsiteX15" fmla="*/ 3962400 w 4914900"/>
                  <a:gd name="connsiteY15" fmla="*/ 1213485 h 1352550"/>
                  <a:gd name="connsiteX16" fmla="*/ 4923472 w 4914900"/>
                  <a:gd name="connsiteY16" fmla="*/ 731520 h 1352550"/>
                  <a:gd name="connsiteX17" fmla="*/ 4913947 w 4914900"/>
                  <a:gd name="connsiteY17"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4900" h="135255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chemeClr val="accent1">
                  <a:lumMod val="60000"/>
                  <a:lumOff val="40000"/>
                </a:schemeClr>
              </a:solidFill>
              <a:ln w="9525" cap="flat">
                <a:noFill/>
                <a:prstDash val="solid"/>
                <a:miter/>
              </a:ln>
            </p:spPr>
            <p:txBody>
              <a:bodyPr rtlCol="0" anchor="ctr"/>
              <a:lstStyle/>
              <a:p>
                <a:endParaRPr lang="en-US" sz="1350"/>
              </a:p>
            </p:txBody>
          </p:sp>
          <p:sp>
            <p:nvSpPr>
              <p:cNvPr id="352" name="Freeform: Shape 351">
                <a:extLst>
                  <a:ext uri="{FF2B5EF4-FFF2-40B4-BE49-F238E27FC236}">
                    <a16:creationId xmlns:a16="http://schemas.microsoft.com/office/drawing/2014/main" id="{4530FCFB-B2EF-45D5-8D3D-4D287DAF9CA0}"/>
                  </a:ext>
                </a:extLst>
              </p:cNvPr>
              <p:cNvSpPr/>
              <p:nvPr/>
            </p:nvSpPr>
            <p:spPr>
              <a:xfrm>
                <a:off x="0" y="1514475"/>
                <a:ext cx="12192000" cy="3829050"/>
              </a:xfrm>
              <a:custGeom>
                <a:avLst/>
                <a:gdLst>
                  <a:gd name="connsiteX0" fmla="*/ 12189142 w 12192000"/>
                  <a:gd name="connsiteY0" fmla="*/ 2646998 h 3829050"/>
                  <a:gd name="connsiteX1" fmla="*/ 12141517 w 12192000"/>
                  <a:gd name="connsiteY1" fmla="*/ 2670810 h 3829050"/>
                  <a:gd name="connsiteX2" fmla="*/ 11187112 w 12192000"/>
                  <a:gd name="connsiteY2" fmla="*/ 3076575 h 3829050"/>
                  <a:gd name="connsiteX3" fmla="*/ 10240327 w 12192000"/>
                  <a:gd name="connsiteY3" fmla="*/ 3248978 h 3829050"/>
                  <a:gd name="connsiteX4" fmla="*/ 9317355 w 12192000"/>
                  <a:gd name="connsiteY4" fmla="*/ 3191828 h 3829050"/>
                  <a:gd name="connsiteX5" fmla="*/ 8830627 w 12192000"/>
                  <a:gd name="connsiteY5" fmla="*/ 3085148 h 3829050"/>
                  <a:gd name="connsiteX6" fmla="*/ 8441055 w 12192000"/>
                  <a:gd name="connsiteY6" fmla="*/ 2957513 h 3829050"/>
                  <a:gd name="connsiteX7" fmla="*/ 7615238 w 12192000"/>
                  <a:gd name="connsiteY7" fmla="*/ 2605088 h 3829050"/>
                  <a:gd name="connsiteX8" fmla="*/ 5779770 w 12192000"/>
                  <a:gd name="connsiteY8" fmla="*/ 1497330 h 3829050"/>
                  <a:gd name="connsiteX9" fmla="*/ 3469005 w 12192000"/>
                  <a:gd name="connsiteY9" fmla="*/ 353378 h 3829050"/>
                  <a:gd name="connsiteX10" fmla="*/ 2181225 w 12192000"/>
                  <a:gd name="connsiteY10" fmla="*/ 64770 h 3829050"/>
                  <a:gd name="connsiteX11" fmla="*/ 1381125 w 12192000"/>
                  <a:gd name="connsiteY11" fmla="*/ 0 h 3829050"/>
                  <a:gd name="connsiteX12" fmla="*/ 466725 w 12192000"/>
                  <a:gd name="connsiteY12" fmla="*/ 26670 h 3829050"/>
                  <a:gd name="connsiteX13" fmla="*/ 0 w 12192000"/>
                  <a:gd name="connsiteY13" fmla="*/ 83820 h 3829050"/>
                  <a:gd name="connsiteX14" fmla="*/ 0 w 12192000"/>
                  <a:gd name="connsiteY14" fmla="*/ 2274570 h 3829050"/>
                  <a:gd name="connsiteX15" fmla="*/ 647700 w 12192000"/>
                  <a:gd name="connsiteY15" fmla="*/ 2130743 h 3829050"/>
                  <a:gd name="connsiteX16" fmla="*/ 647700 w 12192000"/>
                  <a:gd name="connsiteY16" fmla="*/ 2130743 h 3829050"/>
                  <a:gd name="connsiteX17" fmla="*/ 1829753 w 12192000"/>
                  <a:gd name="connsiteY17" fmla="*/ 2048828 h 3829050"/>
                  <a:gd name="connsiteX18" fmla="*/ 3505200 w 12192000"/>
                  <a:gd name="connsiteY18" fmla="*/ 2263140 h 3829050"/>
                  <a:gd name="connsiteX19" fmla="*/ 3523298 w 12192000"/>
                  <a:gd name="connsiteY19" fmla="*/ 2266950 h 3829050"/>
                  <a:gd name="connsiteX20" fmla="*/ 3525203 w 12192000"/>
                  <a:gd name="connsiteY20" fmla="*/ 2273618 h 3829050"/>
                  <a:gd name="connsiteX21" fmla="*/ 3963353 w 12192000"/>
                  <a:gd name="connsiteY21" fmla="*/ 2388870 h 3829050"/>
                  <a:gd name="connsiteX22" fmla="*/ 5601653 w 12192000"/>
                  <a:gd name="connsiteY22" fmla="*/ 3054668 h 3829050"/>
                  <a:gd name="connsiteX23" fmla="*/ 6131243 w 12192000"/>
                  <a:gd name="connsiteY23" fmla="*/ 3321368 h 3829050"/>
                  <a:gd name="connsiteX24" fmla="*/ 6838950 w 12192000"/>
                  <a:gd name="connsiteY24" fmla="*/ 3539490 h 3829050"/>
                  <a:gd name="connsiteX25" fmla="*/ 6838950 w 12192000"/>
                  <a:gd name="connsiteY25" fmla="*/ 3539490 h 3829050"/>
                  <a:gd name="connsiteX26" fmla="*/ 7459028 w 12192000"/>
                  <a:gd name="connsiteY26" fmla="*/ 3684270 h 3829050"/>
                  <a:gd name="connsiteX27" fmla="*/ 8358188 w 12192000"/>
                  <a:gd name="connsiteY27" fmla="*/ 3806190 h 3829050"/>
                  <a:gd name="connsiteX28" fmla="*/ 9299257 w 12192000"/>
                  <a:gd name="connsiteY28" fmla="*/ 3832860 h 3829050"/>
                  <a:gd name="connsiteX29" fmla="*/ 11129962 w 12192000"/>
                  <a:gd name="connsiteY29" fmla="*/ 3469005 h 3829050"/>
                  <a:gd name="connsiteX30" fmla="*/ 11737658 w 12192000"/>
                  <a:gd name="connsiteY30" fmla="*/ 3139440 h 3829050"/>
                  <a:gd name="connsiteX31" fmla="*/ 12151042 w 12192000"/>
                  <a:gd name="connsiteY31" fmla="*/ 2790825 h 3829050"/>
                  <a:gd name="connsiteX32" fmla="*/ 12189142 w 12192000"/>
                  <a:gd name="connsiteY32" fmla="*/ 2646998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2000" h="382905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chemeClr val="accent2">
                  <a:lumMod val="60000"/>
                  <a:lumOff val="40000"/>
                </a:schemeClr>
              </a:solidFill>
              <a:ln w="9525" cap="flat">
                <a:noFill/>
                <a:prstDash val="solid"/>
                <a:miter/>
              </a:ln>
            </p:spPr>
            <p:txBody>
              <a:bodyPr rtlCol="0" anchor="ctr"/>
              <a:lstStyle/>
              <a:p>
                <a:endParaRPr lang="en-US" sz="1350"/>
              </a:p>
            </p:txBody>
          </p:sp>
          <p:sp>
            <p:nvSpPr>
              <p:cNvPr id="131" name="Freeform: Shape 130">
                <a:extLst>
                  <a:ext uri="{FF2B5EF4-FFF2-40B4-BE49-F238E27FC236}">
                    <a16:creationId xmlns:a16="http://schemas.microsoft.com/office/drawing/2014/main" id="{40309ABF-4CC7-44F7-9A48-F67189F0D932}"/>
                  </a:ext>
                </a:extLst>
              </p:cNvPr>
              <p:cNvSpPr/>
              <p:nvPr/>
            </p:nvSpPr>
            <p:spPr>
              <a:xfrm>
                <a:off x="-953" y="3549998"/>
                <a:ext cx="5915025" cy="1371600"/>
              </a:xfrm>
              <a:custGeom>
                <a:avLst/>
                <a:gdLst>
                  <a:gd name="connsiteX0" fmla="*/ 5905500 w 5915025"/>
                  <a:gd name="connsiteY0" fmla="*/ 1174801 h 1371600"/>
                  <a:gd name="connsiteX1" fmla="*/ 5602605 w 5915025"/>
                  <a:gd name="connsiteY1" fmla="*/ 1006209 h 1371600"/>
                  <a:gd name="connsiteX2" fmla="*/ 3964305 w 5915025"/>
                  <a:gd name="connsiteY2" fmla="*/ 340411 h 1371600"/>
                  <a:gd name="connsiteX3" fmla="*/ 3505200 w 5915025"/>
                  <a:gd name="connsiteY3" fmla="*/ 214681 h 1371600"/>
                  <a:gd name="connsiteX4" fmla="*/ 3086100 w 5915025"/>
                  <a:gd name="connsiteY4" fmla="*/ 128956 h 1371600"/>
                  <a:gd name="connsiteX5" fmla="*/ 1829753 w 5915025"/>
                  <a:gd name="connsiteY5" fmla="*/ 369 h 1371600"/>
                  <a:gd name="connsiteX6" fmla="*/ 951548 w 5915025"/>
                  <a:gd name="connsiteY6" fmla="*/ 44183 h 1371600"/>
                  <a:gd name="connsiteX7" fmla="*/ 647700 w 5915025"/>
                  <a:gd name="connsiteY7" fmla="*/ 82283 h 1371600"/>
                  <a:gd name="connsiteX8" fmla="*/ 0 w 5915025"/>
                  <a:gd name="connsiteY8" fmla="*/ 226111 h 1371600"/>
                  <a:gd name="connsiteX9" fmla="*/ 0 w 5915025"/>
                  <a:gd name="connsiteY9" fmla="*/ 921436 h 1371600"/>
                  <a:gd name="connsiteX10" fmla="*/ 27623 w 5915025"/>
                  <a:gd name="connsiteY10" fmla="*/ 916673 h 1371600"/>
                  <a:gd name="connsiteX11" fmla="*/ 1003935 w 5915025"/>
                  <a:gd name="connsiteY11" fmla="*/ 671881 h 1371600"/>
                  <a:gd name="connsiteX12" fmla="*/ 2651760 w 5915025"/>
                  <a:gd name="connsiteY12" fmla="*/ 605206 h 1371600"/>
                  <a:gd name="connsiteX13" fmla="*/ 3636645 w 5915025"/>
                  <a:gd name="connsiteY13" fmla="*/ 733794 h 1371600"/>
                  <a:gd name="connsiteX14" fmla="*/ 5668328 w 5915025"/>
                  <a:gd name="connsiteY14" fmla="*/ 1356729 h 1371600"/>
                  <a:gd name="connsiteX15" fmla="*/ 5753100 w 5915025"/>
                  <a:gd name="connsiteY15" fmla="*/ 1371969 h 1371600"/>
                  <a:gd name="connsiteX16" fmla="*/ 4879658 w 5915025"/>
                  <a:gd name="connsiteY16" fmla="*/ 926198 h 1371600"/>
                  <a:gd name="connsiteX17" fmla="*/ 3968115 w 5915025"/>
                  <a:gd name="connsiteY17" fmla="*/ 569963 h 1371600"/>
                  <a:gd name="connsiteX18" fmla="*/ 5295900 w 5915025"/>
                  <a:gd name="connsiteY18" fmla="*/ 950011 h 1371600"/>
                  <a:gd name="connsiteX19" fmla="*/ 5700713 w 5915025"/>
                  <a:gd name="connsiteY19" fmla="*/ 1102411 h 1371600"/>
                  <a:gd name="connsiteX20" fmla="*/ 5920740 w 5915025"/>
                  <a:gd name="connsiteY20" fmla="*/ 1190041 h 1371600"/>
                  <a:gd name="connsiteX21" fmla="*/ 5905500 w 5915025"/>
                  <a:gd name="connsiteY21" fmla="*/ 1174801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5025" h="137160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chemeClr val="accent1">
                  <a:lumMod val="60000"/>
                  <a:lumOff val="40000"/>
                </a:schemeClr>
              </a:solidFill>
              <a:ln w="9525" cap="flat">
                <a:noFill/>
                <a:prstDash val="solid"/>
                <a:miter/>
              </a:ln>
            </p:spPr>
            <p:txBody>
              <a:bodyPr rtlCol="0" anchor="ctr"/>
              <a:lstStyle/>
              <a:p>
                <a:endParaRPr lang="en-US" sz="1350" dirty="0"/>
              </a:p>
            </p:txBody>
          </p:sp>
        </p:grpSp>
        <p:sp>
          <p:nvSpPr>
            <p:cNvPr id="363" name="Freeform: Shape 362">
              <a:extLst>
                <a:ext uri="{FF2B5EF4-FFF2-40B4-BE49-F238E27FC236}">
                  <a16:creationId xmlns:a16="http://schemas.microsoft.com/office/drawing/2014/main" id="{97ED828F-D50C-47E6-9CE8-85238F75A386}"/>
                </a:ext>
              </a:extLst>
            </p:cNvPr>
            <p:cNvSpPr/>
            <p:nvPr/>
          </p:nvSpPr>
          <p:spPr>
            <a:xfrm>
              <a:off x="-3146" y="3925479"/>
              <a:ext cx="8373665" cy="2439302"/>
            </a:xfrm>
            <a:custGeom>
              <a:avLst/>
              <a:gdLst>
                <a:gd name="connsiteX0" fmla="*/ 1384936 w 8373665"/>
                <a:gd name="connsiteY0" fmla="*/ 0 h 2439302"/>
                <a:gd name="connsiteX1" fmla="*/ 2187243 w 8373665"/>
                <a:gd name="connsiteY1" fmla="*/ 54074 h 2439302"/>
                <a:gd name="connsiteX2" fmla="*/ 3478575 w 8373665"/>
                <a:gd name="connsiteY2" fmla="*/ 295021 h 2439302"/>
                <a:gd name="connsiteX3" fmla="*/ 5795715 w 8373665"/>
                <a:gd name="connsiteY3" fmla="*/ 1250062 h 2439302"/>
                <a:gd name="connsiteX4" fmla="*/ 7636247 w 8373665"/>
                <a:gd name="connsiteY4" fmla="*/ 2174885 h 2439302"/>
                <a:gd name="connsiteX5" fmla="*/ 8273705 w 8373665"/>
                <a:gd name="connsiteY5" fmla="*/ 2404910 h 2439302"/>
                <a:gd name="connsiteX6" fmla="*/ 8373665 w 8373665"/>
                <a:gd name="connsiteY6" fmla="*/ 2439302 h 2439302"/>
                <a:gd name="connsiteX7" fmla="*/ 8364039 w 8373665"/>
                <a:gd name="connsiteY7" fmla="*/ 2436304 h 2439302"/>
                <a:gd name="connsiteX8" fmla="*/ 7616993 w 8373665"/>
                <a:gd name="connsiteY8" fmla="*/ 2180936 h 2439302"/>
                <a:gd name="connsiteX9" fmla="*/ 5781525 w 8373665"/>
                <a:gd name="connsiteY9" fmla="*/ 1301144 h 2439302"/>
                <a:gd name="connsiteX10" fmla="*/ 3470760 w 8373665"/>
                <a:gd name="connsiteY10" fmla="*/ 392606 h 2439302"/>
                <a:gd name="connsiteX11" fmla="*/ 2182980 w 8373665"/>
                <a:gd name="connsiteY11" fmla="*/ 163391 h 2439302"/>
                <a:gd name="connsiteX12" fmla="*/ 1382880 w 8373665"/>
                <a:gd name="connsiteY12" fmla="*/ 111950 h 2439302"/>
                <a:gd name="connsiteX13" fmla="*/ 468480 w 8373665"/>
                <a:gd name="connsiteY13" fmla="*/ 133132 h 2439302"/>
                <a:gd name="connsiteX14" fmla="*/ 1755 w 8373665"/>
                <a:gd name="connsiteY14" fmla="*/ 178521 h 2439302"/>
                <a:gd name="connsiteX15" fmla="*/ 1755 w 8373665"/>
                <a:gd name="connsiteY15" fmla="*/ 1898588 h 2439302"/>
                <a:gd name="connsiteX16" fmla="*/ 0 w 8373665"/>
                <a:gd name="connsiteY16" fmla="*/ 1898948 h 2439302"/>
                <a:gd name="connsiteX17" fmla="*/ 0 w 8373665"/>
                <a:gd name="connsiteY17" fmla="*/ 69978 h 2439302"/>
                <a:gd name="connsiteX18" fmla="*/ 468013 w 8373665"/>
                <a:gd name="connsiteY18" fmla="*/ 22266 h 2439302"/>
                <a:gd name="connsiteX19" fmla="*/ 1384936 w 8373665"/>
                <a:gd name="connsiteY19" fmla="*/ 0 h 243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73665" h="2439302">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w="9525" cap="flat">
              <a:noFill/>
              <a:prstDash val="solid"/>
              <a:miter/>
            </a:ln>
          </p:spPr>
          <p:txBody>
            <a:bodyPr rtlCol="0" anchor="ctr"/>
            <a:lstStyle/>
            <a:p>
              <a:endParaRPr lang="en-US" sz="1350"/>
            </a:p>
          </p:txBody>
        </p:sp>
        <p:sp>
          <p:nvSpPr>
            <p:cNvPr id="365" name="Freeform: Shape 364">
              <a:extLst>
                <a:ext uri="{FF2B5EF4-FFF2-40B4-BE49-F238E27FC236}">
                  <a16:creationId xmlns:a16="http://schemas.microsoft.com/office/drawing/2014/main" id="{4316EBCC-FC65-4E99-B0E7-26C8006C5613}"/>
                </a:ext>
              </a:extLst>
            </p:cNvPr>
            <p:cNvSpPr/>
            <p:nvPr/>
          </p:nvSpPr>
          <p:spPr>
            <a:xfrm>
              <a:off x="5400296" y="5939303"/>
              <a:ext cx="6785839" cy="798186"/>
            </a:xfrm>
            <a:custGeom>
              <a:avLst/>
              <a:gdLst>
                <a:gd name="connsiteX0" fmla="*/ 0 w 6785839"/>
                <a:gd name="connsiteY0" fmla="*/ 0 h 798186"/>
                <a:gd name="connsiteX1" fmla="*/ 346779 w 6785839"/>
                <a:gd name="connsiteY1" fmla="*/ 136280 h 798186"/>
                <a:gd name="connsiteX2" fmla="*/ 876369 w 6785839"/>
                <a:gd name="connsiteY2" fmla="*/ 348095 h 798186"/>
                <a:gd name="connsiteX3" fmla="*/ 1584076 w 6785839"/>
                <a:gd name="connsiteY3" fmla="*/ 521330 h 798186"/>
                <a:gd name="connsiteX4" fmla="*/ 2204154 w 6785839"/>
                <a:gd name="connsiteY4" fmla="*/ 636315 h 798186"/>
                <a:gd name="connsiteX5" fmla="*/ 3103314 w 6785839"/>
                <a:gd name="connsiteY5" fmla="*/ 733145 h 798186"/>
                <a:gd name="connsiteX6" fmla="*/ 4044383 w 6785839"/>
                <a:gd name="connsiteY6" fmla="*/ 754327 h 798186"/>
                <a:gd name="connsiteX7" fmla="*/ 5875088 w 6785839"/>
                <a:gd name="connsiteY7" fmla="*/ 465350 h 798186"/>
                <a:gd name="connsiteX8" fmla="*/ 6482784 w 6785839"/>
                <a:gd name="connsiteY8" fmla="*/ 203606 h 798186"/>
                <a:gd name="connsiteX9" fmla="*/ 6699834 w 6785839"/>
                <a:gd name="connsiteY9" fmla="*/ 74815 h 798186"/>
                <a:gd name="connsiteX10" fmla="*/ 6785839 w 6785839"/>
                <a:gd name="connsiteY10" fmla="*/ 15755 h 798186"/>
                <a:gd name="connsiteX11" fmla="*/ 6785839 w 6785839"/>
                <a:gd name="connsiteY11" fmla="*/ 44461 h 798186"/>
                <a:gd name="connsiteX12" fmla="*/ 6731061 w 6785839"/>
                <a:gd name="connsiteY12" fmla="*/ 83894 h 798186"/>
                <a:gd name="connsiteX13" fmla="*/ 6513412 w 6785839"/>
                <a:gd name="connsiteY13" fmla="*/ 219277 h 798186"/>
                <a:gd name="connsiteX14" fmla="*/ 5904039 w 6785839"/>
                <a:gd name="connsiteY14" fmla="*/ 494418 h 798186"/>
                <a:gd name="connsiteX15" fmla="*/ 4068283 w 6785839"/>
                <a:gd name="connsiteY15" fmla="*/ 798186 h 798186"/>
                <a:gd name="connsiteX16" fmla="*/ 3124618 w 6785839"/>
                <a:gd name="connsiteY16" fmla="*/ 775920 h 798186"/>
                <a:gd name="connsiteX17" fmla="*/ 2222978 w 6785839"/>
                <a:gd name="connsiteY17" fmla="*/ 674134 h 798186"/>
                <a:gd name="connsiteX18" fmla="*/ 1601188 w 6785839"/>
                <a:gd name="connsiteY18" fmla="*/ 553263 h 798186"/>
                <a:gd name="connsiteX19" fmla="*/ 891529 w 6785839"/>
                <a:gd name="connsiteY19" fmla="*/ 371162 h 798186"/>
                <a:gd name="connsiteX20" fmla="*/ 360478 w 6785839"/>
                <a:gd name="connsiteY20" fmla="*/ 148504 h 7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5839" h="798186">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w="9525" cap="flat">
              <a:noFill/>
              <a:prstDash val="solid"/>
              <a:miter/>
            </a:ln>
          </p:spPr>
          <p:txBody>
            <a:bodyPr rtlCol="0" anchor="ctr"/>
            <a:lstStyle/>
            <a:p>
              <a:endParaRPr lang="en-US" sz="1350"/>
            </a:p>
          </p:txBody>
        </p:sp>
      </p:grpSp>
      <p:sp>
        <p:nvSpPr>
          <p:cNvPr id="397" name="Oval 396">
            <a:extLst>
              <a:ext uri="{FF2B5EF4-FFF2-40B4-BE49-F238E27FC236}">
                <a16:creationId xmlns:a16="http://schemas.microsoft.com/office/drawing/2014/main" id="{FF1C2410-8239-4CC9-A974-074BEEBDE0C6}"/>
              </a:ext>
            </a:extLst>
          </p:cNvPr>
          <p:cNvSpPr/>
          <p:nvPr/>
        </p:nvSpPr>
        <p:spPr>
          <a:xfrm>
            <a:off x="360843" y="3329604"/>
            <a:ext cx="571640" cy="57164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8" name="Oval 397">
            <a:extLst>
              <a:ext uri="{FF2B5EF4-FFF2-40B4-BE49-F238E27FC236}">
                <a16:creationId xmlns:a16="http://schemas.microsoft.com/office/drawing/2014/main" id="{38B78EB2-C665-41D3-B81F-591E2A88BDEC}"/>
              </a:ext>
            </a:extLst>
          </p:cNvPr>
          <p:cNvSpPr/>
          <p:nvPr/>
        </p:nvSpPr>
        <p:spPr>
          <a:xfrm>
            <a:off x="7890003" y="3827818"/>
            <a:ext cx="348098" cy="34809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9" name="Chord 398">
            <a:extLst>
              <a:ext uri="{FF2B5EF4-FFF2-40B4-BE49-F238E27FC236}">
                <a16:creationId xmlns:a16="http://schemas.microsoft.com/office/drawing/2014/main" id="{D247781B-136F-4851-843B-F4CA5D814057}"/>
              </a:ext>
            </a:extLst>
          </p:cNvPr>
          <p:cNvSpPr/>
          <p:nvPr/>
        </p:nvSpPr>
        <p:spPr>
          <a:xfrm>
            <a:off x="5545221" y="4322683"/>
            <a:ext cx="1591304" cy="1591304"/>
          </a:xfrm>
          <a:prstGeom prst="chord">
            <a:avLst>
              <a:gd name="adj1" fmla="val 10803306"/>
              <a:gd name="adj2" fmla="val 21583073"/>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0" name="Oval 399">
            <a:extLst>
              <a:ext uri="{FF2B5EF4-FFF2-40B4-BE49-F238E27FC236}">
                <a16:creationId xmlns:a16="http://schemas.microsoft.com/office/drawing/2014/main" id="{874F8737-877D-44A1-96FA-332073373BCD}"/>
              </a:ext>
            </a:extLst>
          </p:cNvPr>
          <p:cNvSpPr/>
          <p:nvPr/>
        </p:nvSpPr>
        <p:spPr>
          <a:xfrm>
            <a:off x="6942705" y="4620312"/>
            <a:ext cx="387640" cy="38764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1" name="Oval 400">
            <a:extLst>
              <a:ext uri="{FF2B5EF4-FFF2-40B4-BE49-F238E27FC236}">
                <a16:creationId xmlns:a16="http://schemas.microsoft.com/office/drawing/2014/main" id="{28DC8FB9-559E-4914-9461-64DFB59B3929}"/>
              </a:ext>
            </a:extLst>
          </p:cNvPr>
          <p:cNvSpPr/>
          <p:nvPr/>
        </p:nvSpPr>
        <p:spPr>
          <a:xfrm>
            <a:off x="8144034" y="3839762"/>
            <a:ext cx="619738" cy="6197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2" name="Chord 401">
            <a:extLst>
              <a:ext uri="{FF2B5EF4-FFF2-40B4-BE49-F238E27FC236}">
                <a16:creationId xmlns:a16="http://schemas.microsoft.com/office/drawing/2014/main" id="{3C3D465C-9B15-468F-8ACB-64184D90AFDF}"/>
              </a:ext>
            </a:extLst>
          </p:cNvPr>
          <p:cNvSpPr/>
          <p:nvPr/>
        </p:nvSpPr>
        <p:spPr>
          <a:xfrm>
            <a:off x="-783955" y="3558803"/>
            <a:ext cx="1591304" cy="1591304"/>
          </a:xfrm>
          <a:prstGeom prst="chord">
            <a:avLst>
              <a:gd name="adj1" fmla="val 16143856"/>
              <a:gd name="adj2" fmla="val 54736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3" name="Oval 402">
            <a:extLst>
              <a:ext uri="{FF2B5EF4-FFF2-40B4-BE49-F238E27FC236}">
                <a16:creationId xmlns:a16="http://schemas.microsoft.com/office/drawing/2014/main" id="{74FC5B2C-91FA-4BDC-904A-7FBF5E9FE4CD}"/>
              </a:ext>
            </a:extLst>
          </p:cNvPr>
          <p:cNvSpPr/>
          <p:nvPr/>
        </p:nvSpPr>
        <p:spPr>
          <a:xfrm>
            <a:off x="2806773" y="3631063"/>
            <a:ext cx="721731" cy="7217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4" name="Oval 403">
            <a:extLst>
              <a:ext uri="{FF2B5EF4-FFF2-40B4-BE49-F238E27FC236}">
                <a16:creationId xmlns:a16="http://schemas.microsoft.com/office/drawing/2014/main" id="{E74566E0-6CBC-416D-80E4-A4DEAE36D71B}"/>
              </a:ext>
            </a:extLst>
          </p:cNvPr>
          <p:cNvSpPr/>
          <p:nvPr/>
        </p:nvSpPr>
        <p:spPr>
          <a:xfrm>
            <a:off x="2420636" y="4028477"/>
            <a:ext cx="215040" cy="21504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5" name="Oval 404">
            <a:extLst>
              <a:ext uri="{FF2B5EF4-FFF2-40B4-BE49-F238E27FC236}">
                <a16:creationId xmlns:a16="http://schemas.microsoft.com/office/drawing/2014/main" id="{FCA99BF4-A745-405E-B005-3BD12D3D8E49}"/>
              </a:ext>
            </a:extLst>
          </p:cNvPr>
          <p:cNvSpPr/>
          <p:nvPr/>
        </p:nvSpPr>
        <p:spPr>
          <a:xfrm>
            <a:off x="2034499" y="4203344"/>
            <a:ext cx="492453" cy="49245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6" name="Oval 405">
            <a:extLst>
              <a:ext uri="{FF2B5EF4-FFF2-40B4-BE49-F238E27FC236}">
                <a16:creationId xmlns:a16="http://schemas.microsoft.com/office/drawing/2014/main" id="{C49C93BC-E520-457B-9EBA-E4BCDF2FB7C4}"/>
              </a:ext>
            </a:extLst>
          </p:cNvPr>
          <p:cNvSpPr/>
          <p:nvPr/>
        </p:nvSpPr>
        <p:spPr>
          <a:xfrm>
            <a:off x="1313685" y="3612215"/>
            <a:ext cx="512137" cy="51213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7" name="Oval 406">
            <a:extLst>
              <a:ext uri="{FF2B5EF4-FFF2-40B4-BE49-F238E27FC236}">
                <a16:creationId xmlns:a16="http://schemas.microsoft.com/office/drawing/2014/main" id="{CD091B21-FA27-451B-ADC4-DCEFA8E2C329}"/>
              </a:ext>
            </a:extLst>
          </p:cNvPr>
          <p:cNvSpPr/>
          <p:nvPr/>
        </p:nvSpPr>
        <p:spPr>
          <a:xfrm>
            <a:off x="3587282" y="4578236"/>
            <a:ext cx="582258" cy="58225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8" name="Oval 407">
            <a:extLst>
              <a:ext uri="{FF2B5EF4-FFF2-40B4-BE49-F238E27FC236}">
                <a16:creationId xmlns:a16="http://schemas.microsoft.com/office/drawing/2014/main" id="{2B68114F-8910-48B3-AEB3-FC20586E39DC}"/>
              </a:ext>
            </a:extLst>
          </p:cNvPr>
          <p:cNvSpPr/>
          <p:nvPr/>
        </p:nvSpPr>
        <p:spPr>
          <a:xfrm>
            <a:off x="5139356" y="4034497"/>
            <a:ext cx="182234" cy="18223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9" name="Oval 408">
            <a:extLst>
              <a:ext uri="{FF2B5EF4-FFF2-40B4-BE49-F238E27FC236}">
                <a16:creationId xmlns:a16="http://schemas.microsoft.com/office/drawing/2014/main" id="{E368C620-9726-4CCF-A0F2-E7F656242FC1}"/>
              </a:ext>
            </a:extLst>
          </p:cNvPr>
          <p:cNvSpPr/>
          <p:nvPr/>
        </p:nvSpPr>
        <p:spPr>
          <a:xfrm>
            <a:off x="4446044" y="4391070"/>
            <a:ext cx="182234" cy="18223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0" name="Oval 409">
            <a:extLst>
              <a:ext uri="{FF2B5EF4-FFF2-40B4-BE49-F238E27FC236}">
                <a16:creationId xmlns:a16="http://schemas.microsoft.com/office/drawing/2014/main" id="{785F3BF7-06B0-4ED6-99A7-8CDAD372C356}"/>
              </a:ext>
            </a:extLst>
          </p:cNvPr>
          <p:cNvSpPr/>
          <p:nvPr/>
        </p:nvSpPr>
        <p:spPr>
          <a:xfrm>
            <a:off x="878283" y="4921374"/>
            <a:ext cx="164705" cy="164705"/>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1" name="Oval 410">
            <a:extLst>
              <a:ext uri="{FF2B5EF4-FFF2-40B4-BE49-F238E27FC236}">
                <a16:creationId xmlns:a16="http://schemas.microsoft.com/office/drawing/2014/main" id="{8AAD40CC-E01C-486A-A9D1-3C0E074D1195}"/>
              </a:ext>
            </a:extLst>
          </p:cNvPr>
          <p:cNvSpPr/>
          <p:nvPr/>
        </p:nvSpPr>
        <p:spPr>
          <a:xfrm>
            <a:off x="8172368" y="2276785"/>
            <a:ext cx="379795" cy="379795"/>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2" name="Chord 411">
            <a:extLst>
              <a:ext uri="{FF2B5EF4-FFF2-40B4-BE49-F238E27FC236}">
                <a16:creationId xmlns:a16="http://schemas.microsoft.com/office/drawing/2014/main" id="{76F12C84-42BD-4B2F-A51A-C8C2779F3D14}"/>
              </a:ext>
            </a:extLst>
          </p:cNvPr>
          <p:cNvSpPr/>
          <p:nvPr/>
        </p:nvSpPr>
        <p:spPr>
          <a:xfrm rot="10800000">
            <a:off x="6944504" y="-826284"/>
            <a:ext cx="1591304" cy="1591304"/>
          </a:xfrm>
          <a:prstGeom prst="chord">
            <a:avLst>
              <a:gd name="adj1" fmla="val 10803306"/>
              <a:gd name="adj2" fmla="val 21583073"/>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3" name="Oval 412">
            <a:extLst>
              <a:ext uri="{FF2B5EF4-FFF2-40B4-BE49-F238E27FC236}">
                <a16:creationId xmlns:a16="http://schemas.microsoft.com/office/drawing/2014/main" id="{3D388600-F15F-4F81-9B4A-68AA0D3B13F5}"/>
              </a:ext>
            </a:extLst>
          </p:cNvPr>
          <p:cNvSpPr/>
          <p:nvPr/>
        </p:nvSpPr>
        <p:spPr>
          <a:xfrm>
            <a:off x="7321071" y="585896"/>
            <a:ext cx="387640" cy="38764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4" name="Oval 413">
            <a:extLst>
              <a:ext uri="{FF2B5EF4-FFF2-40B4-BE49-F238E27FC236}">
                <a16:creationId xmlns:a16="http://schemas.microsoft.com/office/drawing/2014/main" id="{6A4DB6EE-4C58-45E9-B481-6136CDC486A7}"/>
              </a:ext>
            </a:extLst>
          </p:cNvPr>
          <p:cNvSpPr/>
          <p:nvPr/>
        </p:nvSpPr>
        <p:spPr>
          <a:xfrm>
            <a:off x="7647983" y="2212027"/>
            <a:ext cx="676169" cy="67616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5" name="Oval 414">
            <a:extLst>
              <a:ext uri="{FF2B5EF4-FFF2-40B4-BE49-F238E27FC236}">
                <a16:creationId xmlns:a16="http://schemas.microsoft.com/office/drawing/2014/main" id="{C9BAA264-D5AB-4103-9197-45E6CFE46199}"/>
              </a:ext>
            </a:extLst>
          </p:cNvPr>
          <p:cNvSpPr/>
          <p:nvPr/>
        </p:nvSpPr>
        <p:spPr>
          <a:xfrm>
            <a:off x="1824524" y="1361697"/>
            <a:ext cx="721731" cy="721731"/>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6" name="Oval 415">
            <a:extLst>
              <a:ext uri="{FF2B5EF4-FFF2-40B4-BE49-F238E27FC236}">
                <a16:creationId xmlns:a16="http://schemas.microsoft.com/office/drawing/2014/main" id="{F4F35ECB-1730-49E3-B79E-799BA338EA42}"/>
              </a:ext>
            </a:extLst>
          </p:cNvPr>
          <p:cNvSpPr/>
          <p:nvPr/>
        </p:nvSpPr>
        <p:spPr>
          <a:xfrm>
            <a:off x="2001193" y="633159"/>
            <a:ext cx="492453" cy="4924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7" name="Oval 416">
            <a:extLst>
              <a:ext uri="{FF2B5EF4-FFF2-40B4-BE49-F238E27FC236}">
                <a16:creationId xmlns:a16="http://schemas.microsoft.com/office/drawing/2014/main" id="{ADD1E8FC-E10C-4CD9-9399-1889CF295034}"/>
              </a:ext>
            </a:extLst>
          </p:cNvPr>
          <p:cNvSpPr/>
          <p:nvPr/>
        </p:nvSpPr>
        <p:spPr>
          <a:xfrm>
            <a:off x="5106050" y="464313"/>
            <a:ext cx="182234" cy="18223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8" name="Oval 417">
            <a:extLst>
              <a:ext uri="{FF2B5EF4-FFF2-40B4-BE49-F238E27FC236}">
                <a16:creationId xmlns:a16="http://schemas.microsoft.com/office/drawing/2014/main" id="{4A19C330-744D-45DD-9A0F-DB162F2A49A8}"/>
              </a:ext>
            </a:extLst>
          </p:cNvPr>
          <p:cNvSpPr/>
          <p:nvPr/>
        </p:nvSpPr>
        <p:spPr>
          <a:xfrm>
            <a:off x="3827591" y="784624"/>
            <a:ext cx="303444" cy="30344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9" name="Oval 418">
            <a:extLst>
              <a:ext uri="{FF2B5EF4-FFF2-40B4-BE49-F238E27FC236}">
                <a16:creationId xmlns:a16="http://schemas.microsoft.com/office/drawing/2014/main" id="{ACE1280B-4981-4843-B4C6-991944FB31A7}"/>
              </a:ext>
            </a:extLst>
          </p:cNvPr>
          <p:cNvSpPr/>
          <p:nvPr/>
        </p:nvSpPr>
        <p:spPr>
          <a:xfrm>
            <a:off x="1761468" y="1877279"/>
            <a:ext cx="303444" cy="30344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2" name="Oval 421">
            <a:extLst>
              <a:ext uri="{FF2B5EF4-FFF2-40B4-BE49-F238E27FC236}">
                <a16:creationId xmlns:a16="http://schemas.microsoft.com/office/drawing/2014/main" id="{3D29A4A4-F7AA-4DB9-9083-2D40F1FBAB8F}"/>
              </a:ext>
            </a:extLst>
          </p:cNvPr>
          <p:cNvSpPr/>
          <p:nvPr/>
        </p:nvSpPr>
        <p:spPr>
          <a:xfrm>
            <a:off x="28358" y="1707029"/>
            <a:ext cx="1008576" cy="100857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3" name="Oval 422">
            <a:extLst>
              <a:ext uri="{FF2B5EF4-FFF2-40B4-BE49-F238E27FC236}">
                <a16:creationId xmlns:a16="http://schemas.microsoft.com/office/drawing/2014/main" id="{EB93909C-7E89-4A71-A703-5CF038A07B3C}"/>
              </a:ext>
            </a:extLst>
          </p:cNvPr>
          <p:cNvSpPr/>
          <p:nvPr/>
        </p:nvSpPr>
        <p:spPr>
          <a:xfrm>
            <a:off x="8203840" y="531575"/>
            <a:ext cx="830122" cy="830122"/>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4" name="Oval 423">
            <a:extLst>
              <a:ext uri="{FF2B5EF4-FFF2-40B4-BE49-F238E27FC236}">
                <a16:creationId xmlns:a16="http://schemas.microsoft.com/office/drawing/2014/main" id="{9EC30C8C-2EBB-403B-AC2C-2A1FAE54EB08}"/>
              </a:ext>
            </a:extLst>
          </p:cNvPr>
          <p:cNvSpPr/>
          <p:nvPr/>
        </p:nvSpPr>
        <p:spPr>
          <a:xfrm>
            <a:off x="1841104" y="660391"/>
            <a:ext cx="248537" cy="248537"/>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5" name="Oval 424">
            <a:extLst>
              <a:ext uri="{FF2B5EF4-FFF2-40B4-BE49-F238E27FC236}">
                <a16:creationId xmlns:a16="http://schemas.microsoft.com/office/drawing/2014/main" id="{1EBE3AC2-4215-4ECB-812A-5E312393F472}"/>
              </a:ext>
            </a:extLst>
          </p:cNvPr>
          <p:cNvSpPr/>
          <p:nvPr/>
        </p:nvSpPr>
        <p:spPr>
          <a:xfrm>
            <a:off x="108852" y="207957"/>
            <a:ext cx="615659" cy="61565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6" name="TextBox 425">
            <a:hlinkClick r:id="rId2"/>
            <a:extLst>
              <a:ext uri="{FF2B5EF4-FFF2-40B4-BE49-F238E27FC236}">
                <a16:creationId xmlns:a16="http://schemas.microsoft.com/office/drawing/2014/main" id="{5043E3B2-B1E1-42CB-BF56-EEACB7071DD3}"/>
              </a:ext>
            </a:extLst>
          </p:cNvPr>
          <p:cNvSpPr txBox="1"/>
          <p:nvPr/>
        </p:nvSpPr>
        <p:spPr>
          <a:xfrm>
            <a:off x="47675" y="4751017"/>
            <a:ext cx="3998819" cy="369332"/>
          </a:xfrm>
          <a:prstGeom prst="rect">
            <a:avLst/>
          </a:prstGeom>
          <a:noFill/>
        </p:spPr>
        <p:txBody>
          <a:bodyPr wrap="square" rtlCol="0">
            <a:spAutoFit/>
          </a:bodyPr>
          <a:lstStyle/>
          <a:p>
            <a:r>
              <a:rPr lang="en-US" altLang="ko-KR" sz="900" dirty="0">
                <a:latin typeface="Baskerville Old Face" panose="02020602080505020303" pitchFamily="18" charset="0"/>
                <a:cs typeface="Arial" pitchFamily="34" charset="0"/>
              </a:rPr>
              <a:t>Pusat </a:t>
            </a:r>
            <a:r>
              <a:rPr lang="en-US" altLang="ko-KR" sz="900" dirty="0" err="1">
                <a:latin typeface="Baskerville Old Face" panose="02020602080505020303" pitchFamily="18" charset="0"/>
                <a:cs typeface="Arial" pitchFamily="34" charset="0"/>
              </a:rPr>
              <a:t>Pengelolaan</a:t>
            </a:r>
            <a:r>
              <a:rPr lang="en-US" altLang="ko-KR" sz="900" dirty="0">
                <a:latin typeface="Baskerville Old Face" panose="02020602080505020303" pitchFamily="18" charset="0"/>
                <a:cs typeface="Arial" pitchFamily="34" charset="0"/>
              </a:rPr>
              <a:t> </a:t>
            </a:r>
            <a:r>
              <a:rPr lang="en-US" altLang="ko-KR" sz="900" dirty="0" err="1">
                <a:latin typeface="Baskerville Old Face" panose="02020602080505020303" pitchFamily="18" charset="0"/>
                <a:cs typeface="Arial" pitchFamily="34" charset="0"/>
              </a:rPr>
              <a:t>Transportasi</a:t>
            </a:r>
            <a:r>
              <a:rPr lang="en-US" altLang="ko-KR" sz="900" dirty="0">
                <a:latin typeface="Baskerville Old Face" panose="02020602080505020303" pitchFamily="18" charset="0"/>
                <a:cs typeface="Arial" pitchFamily="34" charset="0"/>
              </a:rPr>
              <a:t> </a:t>
            </a:r>
            <a:r>
              <a:rPr lang="en-US" altLang="ko-KR" sz="900" dirty="0" err="1">
                <a:latin typeface="Baskerville Old Face" panose="02020602080505020303" pitchFamily="18" charset="0"/>
                <a:cs typeface="Arial" pitchFamily="34" charset="0"/>
              </a:rPr>
              <a:t>Berkelanjutan</a:t>
            </a:r>
            <a:r>
              <a:rPr lang="en-US" altLang="ko-KR" sz="900" dirty="0">
                <a:latin typeface="Baskerville Old Face" panose="02020602080505020303" pitchFamily="18" charset="0"/>
                <a:cs typeface="Arial" pitchFamily="34" charset="0"/>
              </a:rPr>
              <a:t>, Kementerian </a:t>
            </a:r>
            <a:r>
              <a:rPr lang="en-US" altLang="ko-KR" sz="900" dirty="0" err="1">
                <a:latin typeface="Baskerville Old Face" panose="02020602080505020303" pitchFamily="18" charset="0"/>
                <a:cs typeface="Arial" pitchFamily="34" charset="0"/>
              </a:rPr>
              <a:t>Perhubungan</a:t>
            </a:r>
            <a:endParaRPr lang="en-US" altLang="ko-KR" sz="900" dirty="0">
              <a:latin typeface="Baskerville Old Face" panose="02020602080505020303" pitchFamily="18" charset="0"/>
              <a:cs typeface="Arial" pitchFamily="34" charset="0"/>
            </a:endParaRPr>
          </a:p>
          <a:p>
            <a:r>
              <a:rPr lang="en-US" altLang="ko-KR" sz="900" dirty="0">
                <a:latin typeface="Baskerville Old Face" panose="02020602080505020303" pitchFamily="18" charset="0"/>
                <a:cs typeface="Arial" pitchFamily="34" charset="0"/>
              </a:rPr>
              <a:t>26 </a:t>
            </a:r>
            <a:r>
              <a:rPr lang="en-US" altLang="ko-KR" sz="900" dirty="0" err="1">
                <a:latin typeface="Baskerville Old Face" panose="02020602080505020303" pitchFamily="18" charset="0"/>
                <a:cs typeface="Arial" pitchFamily="34" charset="0"/>
              </a:rPr>
              <a:t>Juli</a:t>
            </a:r>
            <a:r>
              <a:rPr lang="en-US" altLang="ko-KR" sz="900" dirty="0">
                <a:latin typeface="Baskerville Old Face" panose="02020602080505020303" pitchFamily="18" charset="0"/>
                <a:cs typeface="Arial" pitchFamily="34" charset="0"/>
              </a:rPr>
              <a:t> 2021</a:t>
            </a:r>
            <a:endParaRPr lang="ko-KR" altLang="en-US" sz="900" dirty="0">
              <a:latin typeface="Baskerville Old Face" panose="02020602080505020303" pitchFamily="18" charset="0"/>
              <a:cs typeface="Arial" pitchFamily="34" charset="0"/>
            </a:endParaRPr>
          </a:p>
        </p:txBody>
      </p:sp>
      <p:sp>
        <p:nvSpPr>
          <p:cNvPr id="436" name="TextBox 435">
            <a:extLst>
              <a:ext uri="{FF2B5EF4-FFF2-40B4-BE49-F238E27FC236}">
                <a16:creationId xmlns:a16="http://schemas.microsoft.com/office/drawing/2014/main" id="{F49BC060-094A-490B-8BEF-FA9CA398A063}"/>
              </a:ext>
            </a:extLst>
          </p:cNvPr>
          <p:cNvSpPr txBox="1"/>
          <p:nvPr/>
        </p:nvSpPr>
        <p:spPr>
          <a:xfrm>
            <a:off x="41129" y="3468733"/>
            <a:ext cx="3877257" cy="1200329"/>
          </a:xfrm>
          <a:prstGeom prst="rect">
            <a:avLst/>
          </a:prstGeom>
          <a:noFill/>
        </p:spPr>
        <p:txBody>
          <a:bodyPr wrap="square" rtlCol="0" anchor="ctr">
            <a:spAutoFit/>
          </a:bodyPr>
          <a:lstStyle/>
          <a:p>
            <a:r>
              <a:rPr lang="en-US" altLang="ko-KR" sz="2400" dirty="0" err="1">
                <a:latin typeface="Adobe Song Std L"/>
                <a:cs typeface="Arial" pitchFamily="34" charset="0"/>
              </a:rPr>
              <a:t>Bahan</a:t>
            </a:r>
            <a:r>
              <a:rPr lang="en-US" altLang="ko-KR" sz="2400" dirty="0">
                <a:latin typeface="Adobe Song Std L"/>
                <a:cs typeface="Arial" pitchFamily="34" charset="0"/>
              </a:rPr>
              <a:t> Webinar </a:t>
            </a:r>
            <a:r>
              <a:rPr lang="en-US" sz="2400" dirty="0" err="1">
                <a:latin typeface="Adobe Song Std L"/>
              </a:rPr>
              <a:t>Peluncuran</a:t>
            </a:r>
            <a:r>
              <a:rPr lang="en-US" sz="2400" dirty="0">
                <a:latin typeface="Adobe Song Std L"/>
              </a:rPr>
              <a:t> </a:t>
            </a:r>
            <a:r>
              <a:rPr lang="en-US" sz="2400" dirty="0" err="1">
                <a:latin typeface="Adobe Song Std L"/>
              </a:rPr>
              <a:t>Kursus</a:t>
            </a:r>
            <a:r>
              <a:rPr lang="en-US" sz="2400" dirty="0">
                <a:latin typeface="Adobe Song Std L"/>
              </a:rPr>
              <a:t> Online </a:t>
            </a:r>
            <a:r>
              <a:rPr lang="en-US" sz="2400" dirty="0" err="1">
                <a:latin typeface="Adobe Song Std L"/>
              </a:rPr>
              <a:t>Indikator</a:t>
            </a:r>
            <a:r>
              <a:rPr lang="en-US" sz="2400" dirty="0">
                <a:latin typeface="Adobe Song Std L"/>
              </a:rPr>
              <a:t> </a:t>
            </a:r>
            <a:r>
              <a:rPr lang="en-US" sz="2400" dirty="0" err="1">
                <a:latin typeface="Adobe Song Std L"/>
              </a:rPr>
              <a:t>Efisiensi</a:t>
            </a:r>
            <a:r>
              <a:rPr lang="en-US" sz="2400" dirty="0">
                <a:latin typeface="Adobe Song Std L"/>
              </a:rPr>
              <a:t> </a:t>
            </a:r>
            <a:r>
              <a:rPr lang="en-US" sz="2400" dirty="0" err="1">
                <a:latin typeface="Adobe Song Std L"/>
              </a:rPr>
              <a:t>Energi</a:t>
            </a:r>
            <a:r>
              <a:rPr lang="en-US" sz="2400" dirty="0">
                <a:latin typeface="Adobe Song Std L"/>
              </a:rPr>
              <a:t> Indonesia</a:t>
            </a:r>
            <a:r>
              <a:rPr lang="en-US" altLang="ko-KR" sz="2400" dirty="0">
                <a:latin typeface="Adobe Song Std L"/>
                <a:cs typeface="Arial" pitchFamily="34" charset="0"/>
              </a:rPr>
              <a:t> </a:t>
            </a:r>
            <a:endParaRPr lang="ko-KR" altLang="en-US" sz="2400" dirty="0">
              <a:latin typeface="Adobe Song Std L"/>
              <a:cs typeface="Arial" pitchFamily="34" charset="0"/>
            </a:endParaRPr>
          </a:p>
        </p:txBody>
      </p:sp>
      <p:grpSp>
        <p:nvGrpSpPr>
          <p:cNvPr id="449" name="Group 448">
            <a:extLst>
              <a:ext uri="{FF2B5EF4-FFF2-40B4-BE49-F238E27FC236}">
                <a16:creationId xmlns:a16="http://schemas.microsoft.com/office/drawing/2014/main" id="{053D0694-84ED-41E3-B9E2-59912B7245D9}"/>
              </a:ext>
            </a:extLst>
          </p:cNvPr>
          <p:cNvGrpSpPr/>
          <p:nvPr/>
        </p:nvGrpSpPr>
        <p:grpSpPr>
          <a:xfrm>
            <a:off x="2917278" y="740879"/>
            <a:ext cx="3177771" cy="1535462"/>
            <a:chOff x="3897923" y="1031874"/>
            <a:chExt cx="4237028" cy="2047282"/>
          </a:xfrm>
        </p:grpSpPr>
        <p:grpSp>
          <p:nvGrpSpPr>
            <p:cNvPr id="315" name="Group 314">
              <a:extLst>
                <a:ext uri="{FF2B5EF4-FFF2-40B4-BE49-F238E27FC236}">
                  <a16:creationId xmlns:a16="http://schemas.microsoft.com/office/drawing/2014/main" id="{D7994479-5D67-41F8-9C55-8A1BEABB4A53}"/>
                </a:ext>
              </a:extLst>
            </p:cNvPr>
            <p:cNvGrpSpPr/>
            <p:nvPr/>
          </p:nvGrpSpPr>
          <p:grpSpPr>
            <a:xfrm>
              <a:off x="5130243" y="1779420"/>
              <a:ext cx="979496" cy="1186636"/>
              <a:chOff x="5966554" y="1888017"/>
              <a:chExt cx="893221" cy="1082116"/>
            </a:xfrm>
          </p:grpSpPr>
          <p:sp>
            <p:nvSpPr>
              <p:cNvPr id="290" name="Graphic 12">
                <a:extLst>
                  <a:ext uri="{FF2B5EF4-FFF2-40B4-BE49-F238E27FC236}">
                    <a16:creationId xmlns:a16="http://schemas.microsoft.com/office/drawing/2014/main" id="{0D3033F6-D2A2-4FEF-B2AC-8705BB9A7CDF}"/>
                  </a:ext>
                </a:extLst>
              </p:cNvPr>
              <p:cNvSpPr/>
              <p:nvPr/>
            </p:nvSpPr>
            <p:spPr>
              <a:xfrm>
                <a:off x="5966554" y="1888017"/>
                <a:ext cx="573868" cy="326290"/>
              </a:xfrm>
              <a:custGeom>
                <a:avLst/>
                <a:gdLst>
                  <a:gd name="connsiteX0" fmla="*/ 11922847 w 11944350"/>
                  <a:gd name="connsiteY0" fmla="*/ 958396 h 6791325"/>
                  <a:gd name="connsiteX1" fmla="*/ 9884497 w 11944350"/>
                  <a:gd name="connsiteY1" fmla="*/ 6848 h 6791325"/>
                  <a:gd name="connsiteX2" fmla="*/ 6293573 w 11944350"/>
                  <a:gd name="connsiteY2" fmla="*/ 1401308 h 6791325"/>
                  <a:gd name="connsiteX3" fmla="*/ 1673948 w 11944350"/>
                  <a:gd name="connsiteY3" fmla="*/ 996496 h 6791325"/>
                  <a:gd name="connsiteX4" fmla="*/ 1488210 w 11944350"/>
                  <a:gd name="connsiteY4" fmla="*/ 2358571 h 6791325"/>
                  <a:gd name="connsiteX5" fmla="*/ 1841588 w 11944350"/>
                  <a:gd name="connsiteY5" fmla="*/ 3539671 h 6791325"/>
                  <a:gd name="connsiteX6" fmla="*/ 155663 w 11944350"/>
                  <a:gd name="connsiteY6" fmla="*/ 4530271 h 6791325"/>
                  <a:gd name="connsiteX7" fmla="*/ 1294853 w 11944350"/>
                  <a:gd name="connsiteY7" fmla="*/ 6156188 h 6791325"/>
                  <a:gd name="connsiteX8" fmla="*/ 1816823 w 11944350"/>
                  <a:gd name="connsiteY8" fmla="*/ 6426699 h 6791325"/>
                  <a:gd name="connsiteX9" fmla="*/ 2181630 w 11944350"/>
                  <a:gd name="connsiteY9" fmla="*/ 6753406 h 6791325"/>
                  <a:gd name="connsiteX10" fmla="*/ 2930295 w 11944350"/>
                  <a:gd name="connsiteY10" fmla="*/ 6784838 h 6791325"/>
                  <a:gd name="connsiteX11" fmla="*/ 2451188 w 11944350"/>
                  <a:gd name="connsiteY11" fmla="*/ 6126661 h 6791325"/>
                  <a:gd name="connsiteX12" fmla="*/ 2352128 w 11944350"/>
                  <a:gd name="connsiteY12" fmla="*/ 5419906 h 6791325"/>
                  <a:gd name="connsiteX13" fmla="*/ 3638003 w 11944350"/>
                  <a:gd name="connsiteY13" fmla="*/ 4676003 h 6791325"/>
                  <a:gd name="connsiteX14" fmla="*/ 3425595 w 11944350"/>
                  <a:gd name="connsiteY14" fmla="*/ 3607298 h 6791325"/>
                  <a:gd name="connsiteX15" fmla="*/ 5353456 w 11944350"/>
                  <a:gd name="connsiteY15" fmla="*/ 3782558 h 6791325"/>
                  <a:gd name="connsiteX16" fmla="*/ 7006995 w 11944350"/>
                  <a:gd name="connsiteY16" fmla="*/ 3392986 h 6791325"/>
                  <a:gd name="connsiteX17" fmla="*/ 8492895 w 11944350"/>
                  <a:gd name="connsiteY17" fmla="*/ 2407148 h 6791325"/>
                  <a:gd name="connsiteX18" fmla="*/ 10588395 w 11944350"/>
                  <a:gd name="connsiteY18" fmla="*/ 2607173 h 6791325"/>
                  <a:gd name="connsiteX19" fmla="*/ 11922847 w 11944350"/>
                  <a:gd name="connsiteY19" fmla="*/ 958396 h 679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350" h="6791325">
                    <a:moveTo>
                      <a:pt x="11922847" y="958396"/>
                    </a:moveTo>
                    <a:cubicBezTo>
                      <a:pt x="11710441" y="147818"/>
                      <a:pt x="10620780" y="-40777"/>
                      <a:pt x="9884497" y="6848"/>
                    </a:cubicBezTo>
                    <a:cubicBezTo>
                      <a:pt x="8818650" y="76381"/>
                      <a:pt x="7229881" y="1044121"/>
                      <a:pt x="6293573" y="1401308"/>
                    </a:cubicBezTo>
                    <a:cubicBezTo>
                      <a:pt x="4570501" y="2059486"/>
                      <a:pt x="3269385" y="-370342"/>
                      <a:pt x="1673948" y="996496"/>
                    </a:cubicBezTo>
                    <a:cubicBezTo>
                      <a:pt x="1366290" y="1260338"/>
                      <a:pt x="1319618" y="1964236"/>
                      <a:pt x="1488210" y="2358571"/>
                    </a:cubicBezTo>
                    <a:cubicBezTo>
                      <a:pt x="1616798" y="2657656"/>
                      <a:pt x="1783485" y="3209153"/>
                      <a:pt x="1841588" y="3539671"/>
                    </a:cubicBezTo>
                    <a:cubicBezTo>
                      <a:pt x="1971128" y="4275953"/>
                      <a:pt x="487133" y="3938768"/>
                      <a:pt x="155663" y="4530271"/>
                    </a:cubicBezTo>
                    <a:cubicBezTo>
                      <a:pt x="-386310" y="5498011"/>
                      <a:pt x="607148" y="5906633"/>
                      <a:pt x="1294853" y="6156188"/>
                    </a:cubicBezTo>
                    <a:cubicBezTo>
                      <a:pt x="1482495" y="6223816"/>
                      <a:pt x="1677758" y="6279061"/>
                      <a:pt x="1816823" y="6426699"/>
                    </a:cubicBezTo>
                    <a:cubicBezTo>
                      <a:pt x="1829205" y="6440033"/>
                      <a:pt x="2205443" y="6767693"/>
                      <a:pt x="2181630" y="6753406"/>
                    </a:cubicBezTo>
                    <a:cubicBezTo>
                      <a:pt x="2294025" y="6823891"/>
                      <a:pt x="2802660" y="6784838"/>
                      <a:pt x="2930295" y="6784838"/>
                    </a:cubicBezTo>
                    <a:cubicBezTo>
                      <a:pt x="2831235" y="6709591"/>
                      <a:pt x="2550248" y="6259058"/>
                      <a:pt x="2451188" y="6126661"/>
                    </a:cubicBezTo>
                    <a:cubicBezTo>
                      <a:pt x="2279738" y="5898061"/>
                      <a:pt x="2165438" y="5698036"/>
                      <a:pt x="2352128" y="5419906"/>
                    </a:cubicBezTo>
                    <a:cubicBezTo>
                      <a:pt x="2632163" y="5002711"/>
                      <a:pt x="3646575" y="5310368"/>
                      <a:pt x="3638003" y="4676003"/>
                    </a:cubicBezTo>
                    <a:cubicBezTo>
                      <a:pt x="3631335" y="4198801"/>
                      <a:pt x="2949345" y="4121648"/>
                      <a:pt x="3425595" y="3607298"/>
                    </a:cubicBezTo>
                    <a:cubicBezTo>
                      <a:pt x="3972330" y="3016748"/>
                      <a:pt x="4710518" y="3607298"/>
                      <a:pt x="5353456" y="3782558"/>
                    </a:cubicBezTo>
                    <a:cubicBezTo>
                      <a:pt x="5906858" y="3934006"/>
                      <a:pt x="6559320" y="3850186"/>
                      <a:pt x="7006995" y="3392986"/>
                    </a:cubicBezTo>
                    <a:cubicBezTo>
                      <a:pt x="7565160" y="2821486"/>
                      <a:pt x="7475626" y="2466203"/>
                      <a:pt x="8492895" y="2407148"/>
                    </a:cubicBezTo>
                    <a:cubicBezTo>
                      <a:pt x="9212985" y="2365238"/>
                      <a:pt x="9866400" y="2736713"/>
                      <a:pt x="10588395" y="2607173"/>
                    </a:cubicBezTo>
                    <a:cubicBezTo>
                      <a:pt x="11225618" y="2491921"/>
                      <a:pt x="12105728" y="1653721"/>
                      <a:pt x="11922847" y="958396"/>
                    </a:cubicBezTo>
                    <a:close/>
                  </a:path>
                </a:pathLst>
              </a:custGeom>
              <a:solidFill>
                <a:schemeClr val="accent1"/>
              </a:solidFill>
              <a:ln w="9525" cap="flat">
                <a:noFill/>
                <a:prstDash val="solid"/>
                <a:miter/>
              </a:ln>
            </p:spPr>
            <p:txBody>
              <a:bodyPr rtlCol="0" anchor="ctr"/>
              <a:lstStyle/>
              <a:p>
                <a:endParaRPr lang="en-US" sz="1350"/>
              </a:p>
            </p:txBody>
          </p:sp>
          <p:grpSp>
            <p:nvGrpSpPr>
              <p:cNvPr id="223" name="Group 222">
                <a:extLst>
                  <a:ext uri="{FF2B5EF4-FFF2-40B4-BE49-F238E27FC236}">
                    <a16:creationId xmlns:a16="http://schemas.microsoft.com/office/drawing/2014/main" id="{45093142-4C00-4C99-99C5-C988AAE06B9E}"/>
                  </a:ext>
                </a:extLst>
              </p:cNvPr>
              <p:cNvGrpSpPr/>
              <p:nvPr/>
            </p:nvGrpSpPr>
            <p:grpSpPr>
              <a:xfrm>
                <a:off x="5973140" y="2116070"/>
                <a:ext cx="886635" cy="854063"/>
                <a:chOff x="6892390" y="1213970"/>
                <a:chExt cx="4754685" cy="4580013"/>
              </a:xfrm>
            </p:grpSpPr>
            <p:grpSp>
              <p:nvGrpSpPr>
                <p:cNvPr id="224" name="Group 223">
                  <a:extLst>
                    <a:ext uri="{FF2B5EF4-FFF2-40B4-BE49-F238E27FC236}">
                      <a16:creationId xmlns:a16="http://schemas.microsoft.com/office/drawing/2014/main" id="{400080F0-F09F-4D70-AD36-4F8957A000F8}"/>
                    </a:ext>
                  </a:extLst>
                </p:cNvPr>
                <p:cNvGrpSpPr/>
                <p:nvPr/>
              </p:nvGrpSpPr>
              <p:grpSpPr>
                <a:xfrm>
                  <a:off x="6892390" y="1621878"/>
                  <a:ext cx="1097280" cy="4172105"/>
                  <a:chOff x="6599258" y="1944858"/>
                  <a:chExt cx="1097280" cy="4172105"/>
                </a:xfrm>
              </p:grpSpPr>
              <p:sp>
                <p:nvSpPr>
                  <p:cNvPr id="277" name="Rectangle 276">
                    <a:extLst>
                      <a:ext uri="{FF2B5EF4-FFF2-40B4-BE49-F238E27FC236}">
                        <a16:creationId xmlns:a16="http://schemas.microsoft.com/office/drawing/2014/main" id="{ADDF2859-9AE5-471D-A6D4-A36E95731AE3}"/>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8" name="Rectangle 277">
                    <a:extLst>
                      <a:ext uri="{FF2B5EF4-FFF2-40B4-BE49-F238E27FC236}">
                        <a16:creationId xmlns:a16="http://schemas.microsoft.com/office/drawing/2014/main" id="{055EB97B-6EFC-4DF1-80FD-E5BD1593B7FA}"/>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79" name="Group 278">
                    <a:extLst>
                      <a:ext uri="{FF2B5EF4-FFF2-40B4-BE49-F238E27FC236}">
                        <a16:creationId xmlns:a16="http://schemas.microsoft.com/office/drawing/2014/main" id="{75A3CC07-968A-4E5C-A671-69CE7092C621}"/>
                      </a:ext>
                    </a:extLst>
                  </p:cNvPr>
                  <p:cNvGrpSpPr/>
                  <p:nvPr/>
                </p:nvGrpSpPr>
                <p:grpSpPr>
                  <a:xfrm>
                    <a:off x="6801135" y="1944858"/>
                    <a:ext cx="640082" cy="1722534"/>
                    <a:chOff x="6913575" y="1813492"/>
                    <a:chExt cx="405185" cy="2497948"/>
                  </a:xfrm>
                </p:grpSpPr>
                <p:grpSp>
                  <p:nvGrpSpPr>
                    <p:cNvPr id="284" name="Group 283">
                      <a:extLst>
                        <a:ext uri="{FF2B5EF4-FFF2-40B4-BE49-F238E27FC236}">
                          <a16:creationId xmlns:a16="http://schemas.microsoft.com/office/drawing/2014/main" id="{B2C4DA12-63D3-4AA6-8231-05DB76526FE2}"/>
                        </a:ext>
                      </a:extLst>
                    </p:cNvPr>
                    <p:cNvGrpSpPr/>
                    <p:nvPr/>
                  </p:nvGrpSpPr>
                  <p:grpSpPr>
                    <a:xfrm>
                      <a:off x="6913576" y="2297867"/>
                      <a:ext cx="405184" cy="2013573"/>
                      <a:chOff x="2507828" y="1738469"/>
                      <a:chExt cx="405184" cy="214763"/>
                    </a:xfrm>
                  </p:grpSpPr>
                  <p:sp>
                    <p:nvSpPr>
                      <p:cNvPr id="288" name="Rectangle 287">
                        <a:extLst>
                          <a:ext uri="{FF2B5EF4-FFF2-40B4-BE49-F238E27FC236}">
                            <a16:creationId xmlns:a16="http://schemas.microsoft.com/office/drawing/2014/main" id="{18FF0EC5-B333-4F9C-9F1B-36DC699A9E90}"/>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9" name="Rectangle 288">
                        <a:extLst>
                          <a:ext uri="{FF2B5EF4-FFF2-40B4-BE49-F238E27FC236}">
                            <a16:creationId xmlns:a16="http://schemas.microsoft.com/office/drawing/2014/main" id="{D901716F-8780-4694-B81D-AC9B20B3C5E5}"/>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85" name="Group 284">
                      <a:extLst>
                        <a:ext uri="{FF2B5EF4-FFF2-40B4-BE49-F238E27FC236}">
                          <a16:creationId xmlns:a16="http://schemas.microsoft.com/office/drawing/2014/main" id="{CBC26D51-19A6-490E-B64A-B8B0BAED33B3}"/>
                        </a:ext>
                      </a:extLst>
                    </p:cNvPr>
                    <p:cNvGrpSpPr/>
                    <p:nvPr/>
                  </p:nvGrpSpPr>
                  <p:grpSpPr>
                    <a:xfrm>
                      <a:off x="6913575" y="1813492"/>
                      <a:ext cx="405184" cy="529407"/>
                      <a:chOff x="2507827" y="1488604"/>
                      <a:chExt cx="405184" cy="348318"/>
                    </a:xfrm>
                  </p:grpSpPr>
                  <p:sp>
                    <p:nvSpPr>
                      <p:cNvPr id="286" name="Rectangle 285">
                        <a:extLst>
                          <a:ext uri="{FF2B5EF4-FFF2-40B4-BE49-F238E27FC236}">
                            <a16:creationId xmlns:a16="http://schemas.microsoft.com/office/drawing/2014/main" id="{B371B5BC-D65C-4A9D-9149-31218CEC4977}"/>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7" name="Rectangle 286">
                        <a:extLst>
                          <a:ext uri="{FF2B5EF4-FFF2-40B4-BE49-F238E27FC236}">
                            <a16:creationId xmlns:a16="http://schemas.microsoft.com/office/drawing/2014/main" id="{38B521E9-BDAA-4365-8DF8-5DDE8006FE7A}"/>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sp>
                <p:nvSpPr>
                  <p:cNvPr id="280" name="Rectangle 279">
                    <a:extLst>
                      <a:ext uri="{FF2B5EF4-FFF2-40B4-BE49-F238E27FC236}">
                        <a16:creationId xmlns:a16="http://schemas.microsoft.com/office/drawing/2014/main" id="{B06EC529-CDA6-4074-A561-991BC0F0C23C}"/>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1" name="Rectangle 280">
                    <a:extLst>
                      <a:ext uri="{FF2B5EF4-FFF2-40B4-BE49-F238E27FC236}">
                        <a16:creationId xmlns:a16="http://schemas.microsoft.com/office/drawing/2014/main" id="{0D736C43-8CF3-42F9-873F-16A31AF18C0C}"/>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2" name="Rectangle 281">
                    <a:extLst>
                      <a:ext uri="{FF2B5EF4-FFF2-40B4-BE49-F238E27FC236}">
                        <a16:creationId xmlns:a16="http://schemas.microsoft.com/office/drawing/2014/main" id="{A184E357-E4FA-4B76-B659-7D02484E99BF}"/>
                      </a:ext>
                    </a:extLst>
                  </p:cNvPr>
                  <p:cNvSpPr/>
                  <p:nvPr/>
                </p:nvSpPr>
                <p:spPr>
                  <a:xfrm>
                    <a:off x="6599258" y="3640999"/>
                    <a:ext cx="1097280" cy="211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3" name="Rectangle 282">
                    <a:extLst>
                      <a:ext uri="{FF2B5EF4-FFF2-40B4-BE49-F238E27FC236}">
                        <a16:creationId xmlns:a16="http://schemas.microsoft.com/office/drawing/2014/main" id="{CEC2B666-9DD9-4022-B76D-C1741B54BC64}"/>
                      </a:ext>
                    </a:extLst>
                  </p:cNvPr>
                  <p:cNvSpPr/>
                  <p:nvPr/>
                </p:nvSpPr>
                <p:spPr>
                  <a:xfrm>
                    <a:off x="7147898" y="3637243"/>
                    <a:ext cx="548640" cy="2150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5" name="Group 224">
                  <a:extLst>
                    <a:ext uri="{FF2B5EF4-FFF2-40B4-BE49-F238E27FC236}">
                      <a16:creationId xmlns:a16="http://schemas.microsoft.com/office/drawing/2014/main" id="{9E4BB500-C3B7-4D6B-9A9A-4CCB9F5F106C}"/>
                    </a:ext>
                  </a:extLst>
                </p:cNvPr>
                <p:cNvGrpSpPr/>
                <p:nvPr/>
              </p:nvGrpSpPr>
              <p:grpSpPr>
                <a:xfrm>
                  <a:off x="7989475" y="3551655"/>
                  <a:ext cx="3657600" cy="2238823"/>
                  <a:chOff x="9073712" y="3504421"/>
                  <a:chExt cx="3657600" cy="2238823"/>
                </a:xfrm>
              </p:grpSpPr>
              <p:sp>
                <p:nvSpPr>
                  <p:cNvPr id="243" name="Rectangle 242">
                    <a:extLst>
                      <a:ext uri="{FF2B5EF4-FFF2-40B4-BE49-F238E27FC236}">
                        <a16:creationId xmlns:a16="http://schemas.microsoft.com/office/drawing/2014/main" id="{2279D5B4-C556-4095-9A6E-74268C85EA9C}"/>
                      </a:ext>
                    </a:extLst>
                  </p:cNvPr>
                  <p:cNvSpPr/>
                  <p:nvPr/>
                </p:nvSpPr>
                <p:spPr>
                  <a:xfrm>
                    <a:off x="9073712" y="3504421"/>
                    <a:ext cx="3657600" cy="2238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4" name="Rectangle 243">
                    <a:extLst>
                      <a:ext uri="{FF2B5EF4-FFF2-40B4-BE49-F238E27FC236}">
                        <a16:creationId xmlns:a16="http://schemas.microsoft.com/office/drawing/2014/main" id="{0F043A14-EAA9-4AE6-8C7D-F3F3368A5306}"/>
                      </a:ext>
                    </a:extLst>
                  </p:cNvPr>
                  <p:cNvSpPr/>
                  <p:nvPr/>
                </p:nvSpPr>
                <p:spPr>
                  <a:xfrm>
                    <a:off x="9073712" y="4274912"/>
                    <a:ext cx="3657600" cy="14609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5" name="Rectangle 244">
                    <a:extLst>
                      <a:ext uri="{FF2B5EF4-FFF2-40B4-BE49-F238E27FC236}">
                        <a16:creationId xmlns:a16="http://schemas.microsoft.com/office/drawing/2014/main" id="{99A01462-EB5C-4026-A975-CFA0C5276E4C}"/>
                      </a:ext>
                    </a:extLst>
                  </p:cNvPr>
                  <p:cNvSpPr/>
                  <p:nvPr/>
                </p:nvSpPr>
                <p:spPr>
                  <a:xfrm>
                    <a:off x="9073712" y="4530263"/>
                    <a:ext cx="3657600" cy="12055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46" name="Group 245">
                    <a:extLst>
                      <a:ext uri="{FF2B5EF4-FFF2-40B4-BE49-F238E27FC236}">
                        <a16:creationId xmlns:a16="http://schemas.microsoft.com/office/drawing/2014/main" id="{B6A32AE5-1D80-45D2-8BA0-09B23D5805DC}"/>
                      </a:ext>
                    </a:extLst>
                  </p:cNvPr>
                  <p:cNvGrpSpPr/>
                  <p:nvPr/>
                </p:nvGrpSpPr>
                <p:grpSpPr>
                  <a:xfrm>
                    <a:off x="10819673" y="5082143"/>
                    <a:ext cx="770444" cy="653701"/>
                    <a:chOff x="3816127" y="5359816"/>
                    <a:chExt cx="615608" cy="653701"/>
                  </a:xfrm>
                </p:grpSpPr>
                <p:sp>
                  <p:nvSpPr>
                    <p:cNvPr id="272" name="Rectangle 271">
                      <a:extLst>
                        <a:ext uri="{FF2B5EF4-FFF2-40B4-BE49-F238E27FC236}">
                          <a16:creationId xmlns:a16="http://schemas.microsoft.com/office/drawing/2014/main" id="{22106409-E99C-43CD-A431-D6E8C479379F}"/>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3" name="Rectangle 272">
                      <a:extLst>
                        <a:ext uri="{FF2B5EF4-FFF2-40B4-BE49-F238E27FC236}">
                          <a16:creationId xmlns:a16="http://schemas.microsoft.com/office/drawing/2014/main" id="{4E887B91-5012-4D7E-A9D9-52D347CFB23B}"/>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4" name="Rectangle 273">
                      <a:extLst>
                        <a:ext uri="{FF2B5EF4-FFF2-40B4-BE49-F238E27FC236}">
                          <a16:creationId xmlns:a16="http://schemas.microsoft.com/office/drawing/2014/main" id="{2E15B43B-819A-44D4-8068-2CB3A71BEF54}"/>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5" name="Rectangle 274">
                      <a:extLst>
                        <a:ext uri="{FF2B5EF4-FFF2-40B4-BE49-F238E27FC236}">
                          <a16:creationId xmlns:a16="http://schemas.microsoft.com/office/drawing/2014/main" id="{BEDFF3ED-2870-4A05-9117-A01E7EDFD115}"/>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6" name="Rectangle 275">
                      <a:extLst>
                        <a:ext uri="{FF2B5EF4-FFF2-40B4-BE49-F238E27FC236}">
                          <a16:creationId xmlns:a16="http://schemas.microsoft.com/office/drawing/2014/main" id="{F9A52FAC-42CE-4E0D-8F71-34C26BC671FE}"/>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47" name="Group 246">
                    <a:extLst>
                      <a:ext uri="{FF2B5EF4-FFF2-40B4-BE49-F238E27FC236}">
                        <a16:creationId xmlns:a16="http://schemas.microsoft.com/office/drawing/2014/main" id="{408BF4E9-204C-4CBE-BD8F-F6FEC020F9D4}"/>
                      </a:ext>
                    </a:extLst>
                  </p:cNvPr>
                  <p:cNvGrpSpPr/>
                  <p:nvPr/>
                </p:nvGrpSpPr>
                <p:grpSpPr>
                  <a:xfrm>
                    <a:off x="11733059" y="5082143"/>
                    <a:ext cx="770444" cy="653701"/>
                    <a:chOff x="3816127" y="5359816"/>
                    <a:chExt cx="615608" cy="653701"/>
                  </a:xfrm>
                </p:grpSpPr>
                <p:sp>
                  <p:nvSpPr>
                    <p:cNvPr id="267" name="Rectangle 266">
                      <a:extLst>
                        <a:ext uri="{FF2B5EF4-FFF2-40B4-BE49-F238E27FC236}">
                          <a16:creationId xmlns:a16="http://schemas.microsoft.com/office/drawing/2014/main" id="{559BE0B7-8036-4ACE-8B6D-E1B64E074572}"/>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8" name="Rectangle 267">
                      <a:extLst>
                        <a:ext uri="{FF2B5EF4-FFF2-40B4-BE49-F238E27FC236}">
                          <a16:creationId xmlns:a16="http://schemas.microsoft.com/office/drawing/2014/main" id="{F6C50E26-8B74-48FD-A7A5-FDBE9404CAD5}"/>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9" name="Rectangle 268">
                      <a:extLst>
                        <a:ext uri="{FF2B5EF4-FFF2-40B4-BE49-F238E27FC236}">
                          <a16:creationId xmlns:a16="http://schemas.microsoft.com/office/drawing/2014/main" id="{A316715B-EAB3-46CF-BB6C-9B7C68D6E509}"/>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0" name="Rectangle 269">
                      <a:extLst>
                        <a:ext uri="{FF2B5EF4-FFF2-40B4-BE49-F238E27FC236}">
                          <a16:creationId xmlns:a16="http://schemas.microsoft.com/office/drawing/2014/main" id="{4FAEDB95-3425-4A87-9AE6-0C97C900897E}"/>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1" name="Rectangle 270">
                      <a:extLst>
                        <a:ext uri="{FF2B5EF4-FFF2-40B4-BE49-F238E27FC236}">
                          <a16:creationId xmlns:a16="http://schemas.microsoft.com/office/drawing/2014/main" id="{B0A17D7B-10A8-47E5-B117-F6657BAF7AC8}"/>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48" name="Group 247">
                    <a:extLst>
                      <a:ext uri="{FF2B5EF4-FFF2-40B4-BE49-F238E27FC236}">
                        <a16:creationId xmlns:a16="http://schemas.microsoft.com/office/drawing/2014/main" id="{D7EAED47-21B7-4EBE-9DCB-96DBBD60745F}"/>
                      </a:ext>
                    </a:extLst>
                  </p:cNvPr>
                  <p:cNvGrpSpPr/>
                  <p:nvPr/>
                </p:nvGrpSpPr>
                <p:grpSpPr>
                  <a:xfrm>
                    <a:off x="9420733" y="4325657"/>
                    <a:ext cx="3057417" cy="144298"/>
                    <a:chOff x="9420733" y="4325657"/>
                    <a:chExt cx="3057417" cy="144298"/>
                  </a:xfrm>
                </p:grpSpPr>
                <p:sp>
                  <p:nvSpPr>
                    <p:cNvPr id="259" name="Rectangle 258">
                      <a:extLst>
                        <a:ext uri="{FF2B5EF4-FFF2-40B4-BE49-F238E27FC236}">
                          <a16:creationId xmlns:a16="http://schemas.microsoft.com/office/drawing/2014/main" id="{F08D6C4A-6840-4E0A-8A7E-19BE898C5F86}"/>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0" name="Rectangle 259">
                      <a:extLst>
                        <a:ext uri="{FF2B5EF4-FFF2-40B4-BE49-F238E27FC236}">
                          <a16:creationId xmlns:a16="http://schemas.microsoft.com/office/drawing/2014/main" id="{EA150761-B367-4FB9-AE5F-DA519178F8F4}"/>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1" name="Rectangle 260">
                      <a:extLst>
                        <a:ext uri="{FF2B5EF4-FFF2-40B4-BE49-F238E27FC236}">
                          <a16:creationId xmlns:a16="http://schemas.microsoft.com/office/drawing/2014/main" id="{247196F1-C911-40D7-980E-49D7EFEFC646}"/>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2" name="Rectangle 261">
                      <a:extLst>
                        <a:ext uri="{FF2B5EF4-FFF2-40B4-BE49-F238E27FC236}">
                          <a16:creationId xmlns:a16="http://schemas.microsoft.com/office/drawing/2014/main" id="{0853C1B9-EDC4-4C8D-9117-EE77F66AE2AF}"/>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3" name="Rectangle 262">
                      <a:extLst>
                        <a:ext uri="{FF2B5EF4-FFF2-40B4-BE49-F238E27FC236}">
                          <a16:creationId xmlns:a16="http://schemas.microsoft.com/office/drawing/2014/main" id="{97D1FE89-178E-4670-AD8F-C22444AB193C}"/>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4" name="Rectangle 263">
                      <a:extLst>
                        <a:ext uri="{FF2B5EF4-FFF2-40B4-BE49-F238E27FC236}">
                          <a16:creationId xmlns:a16="http://schemas.microsoft.com/office/drawing/2014/main" id="{A59E26FD-3CC4-489C-9F17-5CEF282ACDCC}"/>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5" name="Rectangle 264">
                      <a:extLst>
                        <a:ext uri="{FF2B5EF4-FFF2-40B4-BE49-F238E27FC236}">
                          <a16:creationId xmlns:a16="http://schemas.microsoft.com/office/drawing/2014/main" id="{7FA5CD82-CAFA-4F4D-9D78-67EAB3E5EF36}"/>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6" name="Rectangle 265">
                      <a:extLst>
                        <a:ext uri="{FF2B5EF4-FFF2-40B4-BE49-F238E27FC236}">
                          <a16:creationId xmlns:a16="http://schemas.microsoft.com/office/drawing/2014/main" id="{E5AB53D0-8C69-49A7-868B-D7C44AC0163E}"/>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49" name="Group 248">
                    <a:extLst>
                      <a:ext uri="{FF2B5EF4-FFF2-40B4-BE49-F238E27FC236}">
                        <a16:creationId xmlns:a16="http://schemas.microsoft.com/office/drawing/2014/main" id="{ABCB598C-08D6-4205-9F56-8441D3A12281}"/>
                      </a:ext>
                    </a:extLst>
                  </p:cNvPr>
                  <p:cNvGrpSpPr/>
                  <p:nvPr/>
                </p:nvGrpSpPr>
                <p:grpSpPr>
                  <a:xfrm>
                    <a:off x="9420733" y="4686474"/>
                    <a:ext cx="1022774" cy="743102"/>
                    <a:chOff x="5243508" y="4135174"/>
                    <a:chExt cx="1022774" cy="743102"/>
                  </a:xfrm>
                </p:grpSpPr>
                <p:sp>
                  <p:nvSpPr>
                    <p:cNvPr id="250" name="Rectangle 249">
                      <a:extLst>
                        <a:ext uri="{FF2B5EF4-FFF2-40B4-BE49-F238E27FC236}">
                          <a16:creationId xmlns:a16="http://schemas.microsoft.com/office/drawing/2014/main" id="{4199891C-2578-4547-BBB4-540AC3D1F924}"/>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1" name="Rectangle 250">
                      <a:extLst>
                        <a:ext uri="{FF2B5EF4-FFF2-40B4-BE49-F238E27FC236}">
                          <a16:creationId xmlns:a16="http://schemas.microsoft.com/office/drawing/2014/main" id="{199E6C7D-E89E-4BDA-945F-75DDEECC6688}"/>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2" name="Rectangle 251">
                      <a:extLst>
                        <a:ext uri="{FF2B5EF4-FFF2-40B4-BE49-F238E27FC236}">
                          <a16:creationId xmlns:a16="http://schemas.microsoft.com/office/drawing/2014/main" id="{DCAF6764-EA4A-4940-AA5A-1C261E6E8F97}"/>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3" name="Rectangle 252">
                      <a:extLst>
                        <a:ext uri="{FF2B5EF4-FFF2-40B4-BE49-F238E27FC236}">
                          <a16:creationId xmlns:a16="http://schemas.microsoft.com/office/drawing/2014/main" id="{0481E25B-647F-4BB9-AD8D-9F23B19A6EDF}"/>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4" name="Rectangle 253">
                      <a:extLst>
                        <a:ext uri="{FF2B5EF4-FFF2-40B4-BE49-F238E27FC236}">
                          <a16:creationId xmlns:a16="http://schemas.microsoft.com/office/drawing/2014/main" id="{97323EEB-E4D5-43F3-9D60-4CA96F7EB2F9}"/>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5" name="Rectangle 254">
                      <a:extLst>
                        <a:ext uri="{FF2B5EF4-FFF2-40B4-BE49-F238E27FC236}">
                          <a16:creationId xmlns:a16="http://schemas.microsoft.com/office/drawing/2014/main" id="{FA17A54B-43A5-4E73-A030-F52711F22268}"/>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6" name="Rectangle 255">
                      <a:extLst>
                        <a:ext uri="{FF2B5EF4-FFF2-40B4-BE49-F238E27FC236}">
                          <a16:creationId xmlns:a16="http://schemas.microsoft.com/office/drawing/2014/main" id="{8A914D79-72EB-4438-B677-710C24BBAC3E}"/>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7" name="Rectangle 256">
                      <a:extLst>
                        <a:ext uri="{FF2B5EF4-FFF2-40B4-BE49-F238E27FC236}">
                          <a16:creationId xmlns:a16="http://schemas.microsoft.com/office/drawing/2014/main" id="{A8DBF174-0241-44A8-9E09-DD71500B6FE2}"/>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8" name="Rectangle 257">
                      <a:extLst>
                        <a:ext uri="{FF2B5EF4-FFF2-40B4-BE49-F238E27FC236}">
                          <a16:creationId xmlns:a16="http://schemas.microsoft.com/office/drawing/2014/main" id="{7F7B10F1-4DFD-43C0-B23C-F6126FC4226D}"/>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226" name="Group 225">
                  <a:extLst>
                    <a:ext uri="{FF2B5EF4-FFF2-40B4-BE49-F238E27FC236}">
                      <a16:creationId xmlns:a16="http://schemas.microsoft.com/office/drawing/2014/main" id="{545C9D13-DF1A-41BC-9A72-05DBD73C09B4}"/>
                    </a:ext>
                  </a:extLst>
                </p:cNvPr>
                <p:cNvGrpSpPr/>
                <p:nvPr/>
              </p:nvGrpSpPr>
              <p:grpSpPr>
                <a:xfrm>
                  <a:off x="8193593" y="1213970"/>
                  <a:ext cx="2250191" cy="2344826"/>
                  <a:chOff x="9277830" y="1166736"/>
                  <a:chExt cx="2250191" cy="2344826"/>
                </a:xfrm>
              </p:grpSpPr>
              <p:grpSp>
                <p:nvGrpSpPr>
                  <p:cNvPr id="227" name="Group 226">
                    <a:extLst>
                      <a:ext uri="{FF2B5EF4-FFF2-40B4-BE49-F238E27FC236}">
                        <a16:creationId xmlns:a16="http://schemas.microsoft.com/office/drawing/2014/main" id="{C9C68A4C-A8AB-4072-9863-6139D6725A32}"/>
                      </a:ext>
                    </a:extLst>
                  </p:cNvPr>
                  <p:cNvGrpSpPr/>
                  <p:nvPr/>
                </p:nvGrpSpPr>
                <p:grpSpPr>
                  <a:xfrm>
                    <a:off x="9830401" y="2180121"/>
                    <a:ext cx="731071" cy="1326166"/>
                    <a:chOff x="-772683" y="4329325"/>
                    <a:chExt cx="731071" cy="1692900"/>
                  </a:xfrm>
                </p:grpSpPr>
                <p:sp>
                  <p:nvSpPr>
                    <p:cNvPr id="241" name="Rectangle: Top Corners Rounded 240">
                      <a:extLst>
                        <a:ext uri="{FF2B5EF4-FFF2-40B4-BE49-F238E27FC236}">
                          <a16:creationId xmlns:a16="http://schemas.microsoft.com/office/drawing/2014/main" id="{3DBFCF07-4B95-44FE-AEB1-4B2532FC9F9B}"/>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2" name="Rectangle 241">
                      <a:extLst>
                        <a:ext uri="{FF2B5EF4-FFF2-40B4-BE49-F238E27FC236}">
                          <a16:creationId xmlns:a16="http://schemas.microsoft.com/office/drawing/2014/main" id="{BEF89C48-C382-495B-A11D-8A8FBB93C7DB}"/>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8" name="Group 227">
                    <a:extLst>
                      <a:ext uri="{FF2B5EF4-FFF2-40B4-BE49-F238E27FC236}">
                        <a16:creationId xmlns:a16="http://schemas.microsoft.com/office/drawing/2014/main" id="{078619B4-50F4-42C3-8809-953968F6AD1E}"/>
                      </a:ext>
                    </a:extLst>
                  </p:cNvPr>
                  <p:cNvGrpSpPr/>
                  <p:nvPr/>
                </p:nvGrpSpPr>
                <p:grpSpPr>
                  <a:xfrm>
                    <a:off x="10796950" y="2179890"/>
                    <a:ext cx="731071" cy="1326166"/>
                    <a:chOff x="-772683" y="4329325"/>
                    <a:chExt cx="731071" cy="1692900"/>
                  </a:xfrm>
                </p:grpSpPr>
                <p:sp>
                  <p:nvSpPr>
                    <p:cNvPr id="239" name="Rectangle: Top Corners Rounded 238">
                      <a:extLst>
                        <a:ext uri="{FF2B5EF4-FFF2-40B4-BE49-F238E27FC236}">
                          <a16:creationId xmlns:a16="http://schemas.microsoft.com/office/drawing/2014/main" id="{9776D6BC-126F-4393-A540-D3D97069991B}"/>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0" name="Rectangle 239">
                      <a:extLst>
                        <a:ext uri="{FF2B5EF4-FFF2-40B4-BE49-F238E27FC236}">
                          <a16:creationId xmlns:a16="http://schemas.microsoft.com/office/drawing/2014/main" id="{6BF5C775-CBDD-4D5E-8AC9-85D81E9A3639}"/>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9" name="Group 228">
                    <a:extLst>
                      <a:ext uri="{FF2B5EF4-FFF2-40B4-BE49-F238E27FC236}">
                        <a16:creationId xmlns:a16="http://schemas.microsoft.com/office/drawing/2014/main" id="{7E0C5475-7976-400C-8C61-06602E3156BA}"/>
                      </a:ext>
                    </a:extLst>
                  </p:cNvPr>
                  <p:cNvGrpSpPr/>
                  <p:nvPr/>
                </p:nvGrpSpPr>
                <p:grpSpPr>
                  <a:xfrm>
                    <a:off x="9277830" y="1166736"/>
                    <a:ext cx="424922" cy="2344826"/>
                    <a:chOff x="9277830" y="1166736"/>
                    <a:chExt cx="424922" cy="2344826"/>
                  </a:xfrm>
                </p:grpSpPr>
                <p:grpSp>
                  <p:nvGrpSpPr>
                    <p:cNvPr id="233" name="Group 232">
                      <a:extLst>
                        <a:ext uri="{FF2B5EF4-FFF2-40B4-BE49-F238E27FC236}">
                          <a16:creationId xmlns:a16="http://schemas.microsoft.com/office/drawing/2014/main" id="{2B0E0F9F-497E-4277-8F6A-0BBDBBE0E5ED}"/>
                        </a:ext>
                      </a:extLst>
                    </p:cNvPr>
                    <p:cNvGrpSpPr/>
                    <p:nvPr/>
                  </p:nvGrpSpPr>
                  <p:grpSpPr>
                    <a:xfrm>
                      <a:off x="9277830" y="1497989"/>
                      <a:ext cx="424922" cy="2013573"/>
                      <a:chOff x="2507828" y="1767064"/>
                      <a:chExt cx="424922" cy="214763"/>
                    </a:xfrm>
                  </p:grpSpPr>
                  <p:sp>
                    <p:nvSpPr>
                      <p:cNvPr id="237" name="Rectangle 236">
                        <a:extLst>
                          <a:ext uri="{FF2B5EF4-FFF2-40B4-BE49-F238E27FC236}">
                            <a16:creationId xmlns:a16="http://schemas.microsoft.com/office/drawing/2014/main" id="{93D0FC3F-AAE6-45AD-811F-32197B833BBE}"/>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8" name="Rectangle 237">
                        <a:extLst>
                          <a:ext uri="{FF2B5EF4-FFF2-40B4-BE49-F238E27FC236}">
                            <a16:creationId xmlns:a16="http://schemas.microsoft.com/office/drawing/2014/main" id="{173D26B1-8EE8-46C1-94DF-786395B69AAF}"/>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34" name="Group 233">
                      <a:extLst>
                        <a:ext uri="{FF2B5EF4-FFF2-40B4-BE49-F238E27FC236}">
                          <a16:creationId xmlns:a16="http://schemas.microsoft.com/office/drawing/2014/main" id="{564507B4-C5AA-4D24-B0FD-674F0C4181E8}"/>
                        </a:ext>
                      </a:extLst>
                    </p:cNvPr>
                    <p:cNvGrpSpPr/>
                    <p:nvPr/>
                  </p:nvGrpSpPr>
                  <p:grpSpPr>
                    <a:xfrm>
                      <a:off x="9277830" y="1166736"/>
                      <a:ext cx="424922" cy="407911"/>
                      <a:chOff x="2507828" y="1767064"/>
                      <a:chExt cx="424922" cy="268381"/>
                    </a:xfrm>
                  </p:grpSpPr>
                  <p:sp>
                    <p:nvSpPr>
                      <p:cNvPr id="235" name="Rectangle 234">
                        <a:extLst>
                          <a:ext uri="{FF2B5EF4-FFF2-40B4-BE49-F238E27FC236}">
                            <a16:creationId xmlns:a16="http://schemas.microsoft.com/office/drawing/2014/main" id="{7F4FCE08-A064-4C61-8C82-6DB0109C3CE1}"/>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6" name="Rectangle 235">
                        <a:extLst>
                          <a:ext uri="{FF2B5EF4-FFF2-40B4-BE49-F238E27FC236}">
                            <a16:creationId xmlns:a16="http://schemas.microsoft.com/office/drawing/2014/main" id="{622ED9EC-233A-46CD-8AC9-CB385872401B}"/>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230" name="Rectangle 229">
                    <a:extLst>
                      <a:ext uri="{FF2B5EF4-FFF2-40B4-BE49-F238E27FC236}">
                        <a16:creationId xmlns:a16="http://schemas.microsoft.com/office/drawing/2014/main" id="{0E044CAD-D66D-4334-AB87-A5CBD42B88BE}"/>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1" name="Rectangle 230">
                    <a:extLst>
                      <a:ext uri="{FF2B5EF4-FFF2-40B4-BE49-F238E27FC236}">
                        <a16:creationId xmlns:a16="http://schemas.microsoft.com/office/drawing/2014/main" id="{D9B4FAEF-B031-4115-AE54-4CC6A275ED7E}"/>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2" name="Rectangle 231">
                    <a:extLst>
                      <a:ext uri="{FF2B5EF4-FFF2-40B4-BE49-F238E27FC236}">
                        <a16:creationId xmlns:a16="http://schemas.microsoft.com/office/drawing/2014/main" id="{4255B21D-A5A9-43EB-9BE2-BEA7067B7140}"/>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grpSp>
          <p:nvGrpSpPr>
            <p:cNvPr id="332" name="Group 331">
              <a:extLst>
                <a:ext uri="{FF2B5EF4-FFF2-40B4-BE49-F238E27FC236}">
                  <a16:creationId xmlns:a16="http://schemas.microsoft.com/office/drawing/2014/main" id="{82C6019D-A41F-4A3F-8EB2-A11678D53360}"/>
                </a:ext>
              </a:extLst>
            </p:cNvPr>
            <p:cNvGrpSpPr/>
            <p:nvPr/>
          </p:nvGrpSpPr>
          <p:grpSpPr>
            <a:xfrm>
              <a:off x="6571435" y="1335205"/>
              <a:ext cx="1563516" cy="1740001"/>
              <a:chOff x="6715787" y="1495852"/>
              <a:chExt cx="1419163" cy="1579354"/>
            </a:xfrm>
          </p:grpSpPr>
          <p:sp>
            <p:nvSpPr>
              <p:cNvPr id="172" name="Freeform: Shape 171">
                <a:extLst>
                  <a:ext uri="{FF2B5EF4-FFF2-40B4-BE49-F238E27FC236}">
                    <a16:creationId xmlns:a16="http://schemas.microsoft.com/office/drawing/2014/main" id="{F0B216E9-89EA-4F86-B247-87A096D6DB66}"/>
                  </a:ext>
                </a:extLst>
              </p:cNvPr>
              <p:cNvSpPr/>
              <p:nvPr/>
            </p:nvSpPr>
            <p:spPr>
              <a:xfrm>
                <a:off x="6715787" y="1495852"/>
                <a:ext cx="989662" cy="1579354"/>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1" name="Group 330">
                <a:extLst>
                  <a:ext uri="{FF2B5EF4-FFF2-40B4-BE49-F238E27FC236}">
                    <a16:creationId xmlns:a16="http://schemas.microsoft.com/office/drawing/2014/main" id="{7B76155C-2B61-4A13-A4F8-CD44FD9E899B}"/>
                  </a:ext>
                </a:extLst>
              </p:cNvPr>
              <p:cNvGrpSpPr/>
              <p:nvPr/>
            </p:nvGrpSpPr>
            <p:grpSpPr>
              <a:xfrm>
                <a:off x="6896749" y="1773716"/>
                <a:ext cx="1238201" cy="1299037"/>
                <a:chOff x="6896749" y="1773716"/>
                <a:chExt cx="1238201" cy="1299037"/>
              </a:xfrm>
            </p:grpSpPr>
            <p:sp>
              <p:nvSpPr>
                <p:cNvPr id="173" name="Freeform: Shape 172">
                  <a:extLst>
                    <a:ext uri="{FF2B5EF4-FFF2-40B4-BE49-F238E27FC236}">
                      <a16:creationId xmlns:a16="http://schemas.microsoft.com/office/drawing/2014/main" id="{9320EA0C-AB4F-4A93-888E-CC7B0962207C}"/>
                    </a:ext>
                  </a:extLst>
                </p:cNvPr>
                <p:cNvSpPr/>
                <p:nvPr/>
              </p:nvSpPr>
              <p:spPr>
                <a:xfrm>
                  <a:off x="7405832" y="2164710"/>
                  <a:ext cx="538296" cy="859041"/>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Freeform: Shape 173">
                  <a:extLst>
                    <a:ext uri="{FF2B5EF4-FFF2-40B4-BE49-F238E27FC236}">
                      <a16:creationId xmlns:a16="http://schemas.microsoft.com/office/drawing/2014/main" id="{D8251312-89F3-41C0-B779-5328A4D29356}"/>
                    </a:ext>
                  </a:extLst>
                </p:cNvPr>
                <p:cNvSpPr/>
                <p:nvPr/>
              </p:nvSpPr>
              <p:spPr>
                <a:xfrm>
                  <a:off x="7844508" y="2609250"/>
                  <a:ext cx="290442" cy="463503"/>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3" name="Freeform: Shape 322">
                  <a:extLst>
                    <a:ext uri="{FF2B5EF4-FFF2-40B4-BE49-F238E27FC236}">
                      <a16:creationId xmlns:a16="http://schemas.microsoft.com/office/drawing/2014/main" id="{DA4C74A4-362E-4415-9201-8728BF7DCDE4}"/>
                    </a:ext>
                  </a:extLst>
                </p:cNvPr>
                <p:cNvSpPr/>
                <p:nvPr/>
              </p:nvSpPr>
              <p:spPr>
                <a:xfrm>
                  <a:off x="6896749" y="1773716"/>
                  <a:ext cx="614834"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4" name="Freeform: Shape 323">
                  <a:extLst>
                    <a:ext uri="{FF2B5EF4-FFF2-40B4-BE49-F238E27FC236}">
                      <a16:creationId xmlns:a16="http://schemas.microsoft.com/office/drawing/2014/main" id="{11D2AB0C-A2D1-4429-B62E-ED42C2B9BA0D}"/>
                    </a:ext>
                  </a:extLst>
                </p:cNvPr>
                <p:cNvSpPr/>
                <p:nvPr/>
              </p:nvSpPr>
              <p:spPr>
                <a:xfrm>
                  <a:off x="7506368" y="2301188"/>
                  <a:ext cx="407810" cy="390406"/>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5" name="Freeform: Shape 324">
                  <a:extLst>
                    <a:ext uri="{FF2B5EF4-FFF2-40B4-BE49-F238E27FC236}">
                      <a16:creationId xmlns:a16="http://schemas.microsoft.com/office/drawing/2014/main" id="{D5396099-7ABB-4816-BED6-4A7D51D1B064}"/>
                    </a:ext>
                  </a:extLst>
                </p:cNvPr>
                <p:cNvSpPr/>
                <p:nvPr/>
              </p:nvSpPr>
              <p:spPr>
                <a:xfrm>
                  <a:off x="6981957" y="1784257"/>
                  <a:ext cx="591852"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6" name="Freeform: Shape 325">
                  <a:extLst>
                    <a:ext uri="{FF2B5EF4-FFF2-40B4-BE49-F238E27FC236}">
                      <a16:creationId xmlns:a16="http://schemas.microsoft.com/office/drawing/2014/main" id="{A2EC1D22-DE7D-4F2C-B700-E5783B6A3F17}"/>
                    </a:ext>
                  </a:extLst>
                </p:cNvPr>
                <p:cNvSpPr/>
                <p:nvPr/>
              </p:nvSpPr>
              <p:spPr>
                <a:xfrm>
                  <a:off x="7560044" y="2311686"/>
                  <a:ext cx="392566" cy="390406"/>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7" name="Freeform: Shape 326">
                  <a:extLst>
                    <a:ext uri="{FF2B5EF4-FFF2-40B4-BE49-F238E27FC236}">
                      <a16:creationId xmlns:a16="http://schemas.microsoft.com/office/drawing/2014/main" id="{C093D0CC-7314-4EA5-B50F-19B00821B13F}"/>
                    </a:ext>
                  </a:extLst>
                </p:cNvPr>
                <p:cNvSpPr/>
                <p:nvPr/>
              </p:nvSpPr>
              <p:spPr>
                <a:xfrm>
                  <a:off x="7416615" y="1784214"/>
                  <a:ext cx="387875"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8" name="Freeform: Shape 327">
                  <a:extLst>
                    <a:ext uri="{FF2B5EF4-FFF2-40B4-BE49-F238E27FC236}">
                      <a16:creationId xmlns:a16="http://schemas.microsoft.com/office/drawing/2014/main" id="{56CE499F-4CF3-4875-9631-4301CA17E891}"/>
                    </a:ext>
                  </a:extLst>
                </p:cNvPr>
                <p:cNvSpPr/>
                <p:nvPr/>
              </p:nvSpPr>
              <p:spPr>
                <a:xfrm>
                  <a:off x="7512112" y="1794756"/>
                  <a:ext cx="327868" cy="526198"/>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9" name="Freeform: Shape 328">
                  <a:extLst>
                    <a:ext uri="{FF2B5EF4-FFF2-40B4-BE49-F238E27FC236}">
                      <a16:creationId xmlns:a16="http://schemas.microsoft.com/office/drawing/2014/main" id="{2D6BC206-C261-4D24-84A5-B4A5C6ACDC2D}"/>
                    </a:ext>
                  </a:extLst>
                </p:cNvPr>
                <p:cNvSpPr/>
                <p:nvPr/>
              </p:nvSpPr>
              <p:spPr>
                <a:xfrm>
                  <a:off x="7786303" y="2310455"/>
                  <a:ext cx="262406" cy="38890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0" name="Freeform: Shape 329">
                  <a:extLst>
                    <a:ext uri="{FF2B5EF4-FFF2-40B4-BE49-F238E27FC236}">
                      <a16:creationId xmlns:a16="http://schemas.microsoft.com/office/drawing/2014/main" id="{CB2DEEB4-665B-4A9F-A387-7697F1CB86B2}"/>
                    </a:ext>
                  </a:extLst>
                </p:cNvPr>
                <p:cNvSpPr/>
                <p:nvPr/>
              </p:nvSpPr>
              <p:spPr>
                <a:xfrm>
                  <a:off x="7839980" y="2320953"/>
                  <a:ext cx="243208" cy="369955"/>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334" name="Group 333">
              <a:extLst>
                <a:ext uri="{FF2B5EF4-FFF2-40B4-BE49-F238E27FC236}">
                  <a16:creationId xmlns:a16="http://schemas.microsoft.com/office/drawing/2014/main" id="{52BB4B7C-28B7-486F-A07A-180B23BB38D6}"/>
                </a:ext>
              </a:extLst>
            </p:cNvPr>
            <p:cNvGrpSpPr/>
            <p:nvPr/>
          </p:nvGrpSpPr>
          <p:grpSpPr>
            <a:xfrm>
              <a:off x="6051754" y="2522425"/>
              <a:ext cx="450750" cy="516205"/>
              <a:chOff x="6039439" y="2523241"/>
              <a:chExt cx="450750" cy="516205"/>
            </a:xfrm>
          </p:grpSpPr>
          <p:sp>
            <p:nvSpPr>
              <p:cNvPr id="333" name="Freeform: Shape 332">
                <a:extLst>
                  <a:ext uri="{FF2B5EF4-FFF2-40B4-BE49-F238E27FC236}">
                    <a16:creationId xmlns:a16="http://schemas.microsoft.com/office/drawing/2014/main" id="{D67BB8B6-B9AE-42AC-874B-0BCADAAFB7E5}"/>
                  </a:ext>
                </a:extLst>
              </p:cNvPr>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12" name="Group 311">
                <a:extLst>
                  <a:ext uri="{FF2B5EF4-FFF2-40B4-BE49-F238E27FC236}">
                    <a16:creationId xmlns:a16="http://schemas.microsoft.com/office/drawing/2014/main" id="{65395C84-BF12-40E7-A0AC-5AC3DEA50318}"/>
                  </a:ext>
                </a:extLst>
              </p:cNvPr>
              <p:cNvGrpSpPr/>
              <p:nvPr/>
            </p:nvGrpSpPr>
            <p:grpSpPr>
              <a:xfrm>
                <a:off x="6047071" y="2533597"/>
                <a:ext cx="443118" cy="505849"/>
                <a:chOff x="5313531" y="2427266"/>
                <a:chExt cx="578139" cy="659985"/>
              </a:xfrm>
            </p:grpSpPr>
            <p:sp>
              <p:nvSpPr>
                <p:cNvPr id="313" name="Freeform: Shape 312">
                  <a:extLst>
                    <a:ext uri="{FF2B5EF4-FFF2-40B4-BE49-F238E27FC236}">
                      <a16:creationId xmlns:a16="http://schemas.microsoft.com/office/drawing/2014/main" id="{B4D76240-527F-4B84-AE63-38B07E15C112}"/>
                    </a:ext>
                  </a:extLst>
                </p:cNvPr>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 name="Rectangle 313">
                  <a:extLst>
                    <a:ext uri="{FF2B5EF4-FFF2-40B4-BE49-F238E27FC236}">
                      <a16:creationId xmlns:a16="http://schemas.microsoft.com/office/drawing/2014/main" id="{73AE1DAD-1A08-4216-AC01-76A7D3EB1109}"/>
                    </a:ext>
                  </a:extLst>
                </p:cNvPr>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335" name="Group 334">
              <a:extLst>
                <a:ext uri="{FF2B5EF4-FFF2-40B4-BE49-F238E27FC236}">
                  <a16:creationId xmlns:a16="http://schemas.microsoft.com/office/drawing/2014/main" id="{6B1429CF-2CFD-4FA7-93F4-5F16C02AFC9B}"/>
                </a:ext>
              </a:extLst>
            </p:cNvPr>
            <p:cNvGrpSpPr/>
            <p:nvPr/>
          </p:nvGrpSpPr>
          <p:grpSpPr>
            <a:xfrm>
              <a:off x="6368343" y="2591762"/>
              <a:ext cx="390205" cy="446868"/>
              <a:chOff x="6039439" y="2523241"/>
              <a:chExt cx="450750" cy="516205"/>
            </a:xfrm>
          </p:grpSpPr>
          <p:sp>
            <p:nvSpPr>
              <p:cNvPr id="336" name="Freeform: Shape 335">
                <a:extLst>
                  <a:ext uri="{FF2B5EF4-FFF2-40B4-BE49-F238E27FC236}">
                    <a16:creationId xmlns:a16="http://schemas.microsoft.com/office/drawing/2014/main" id="{39DFF847-E025-4539-BA2D-407D788BE3FA}"/>
                  </a:ext>
                </a:extLst>
              </p:cNvPr>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7" name="Group 336">
                <a:extLst>
                  <a:ext uri="{FF2B5EF4-FFF2-40B4-BE49-F238E27FC236}">
                    <a16:creationId xmlns:a16="http://schemas.microsoft.com/office/drawing/2014/main" id="{6B881F9A-FC37-4261-9C8A-689ABE08FE16}"/>
                  </a:ext>
                </a:extLst>
              </p:cNvPr>
              <p:cNvGrpSpPr/>
              <p:nvPr/>
            </p:nvGrpSpPr>
            <p:grpSpPr>
              <a:xfrm>
                <a:off x="6047071" y="2533597"/>
                <a:ext cx="443118" cy="505849"/>
                <a:chOff x="5313531" y="2427266"/>
                <a:chExt cx="578139" cy="659985"/>
              </a:xfrm>
            </p:grpSpPr>
            <p:sp>
              <p:nvSpPr>
                <p:cNvPr id="338" name="Freeform: Shape 337">
                  <a:extLst>
                    <a:ext uri="{FF2B5EF4-FFF2-40B4-BE49-F238E27FC236}">
                      <a16:creationId xmlns:a16="http://schemas.microsoft.com/office/drawing/2014/main" id="{36EA6A88-664D-4BC6-98E3-4CC0BF5ABE74}"/>
                    </a:ext>
                  </a:extLst>
                </p:cNvPr>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9" name="Rectangle 338">
                  <a:extLst>
                    <a:ext uri="{FF2B5EF4-FFF2-40B4-BE49-F238E27FC236}">
                      <a16:creationId xmlns:a16="http://schemas.microsoft.com/office/drawing/2014/main" id="{DF824DEA-C317-4E8F-8975-AD74B1A75DB7}"/>
                    </a:ext>
                  </a:extLst>
                </p:cNvPr>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340" name="Group 339">
              <a:extLst>
                <a:ext uri="{FF2B5EF4-FFF2-40B4-BE49-F238E27FC236}">
                  <a16:creationId xmlns:a16="http://schemas.microsoft.com/office/drawing/2014/main" id="{BCDFE66F-3D06-4DF7-991A-9FD06E3320CF}"/>
                </a:ext>
              </a:extLst>
            </p:cNvPr>
            <p:cNvGrpSpPr/>
            <p:nvPr/>
          </p:nvGrpSpPr>
          <p:grpSpPr>
            <a:xfrm>
              <a:off x="6657917" y="2647437"/>
              <a:ext cx="341590" cy="391193"/>
              <a:chOff x="6039439" y="2523241"/>
              <a:chExt cx="450750" cy="516205"/>
            </a:xfrm>
          </p:grpSpPr>
          <p:sp>
            <p:nvSpPr>
              <p:cNvPr id="341" name="Freeform: Shape 340">
                <a:extLst>
                  <a:ext uri="{FF2B5EF4-FFF2-40B4-BE49-F238E27FC236}">
                    <a16:creationId xmlns:a16="http://schemas.microsoft.com/office/drawing/2014/main" id="{2AAA9F38-D494-403E-A44D-CA781EA6900B}"/>
                  </a:ext>
                </a:extLst>
              </p:cNvPr>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42" name="Group 341">
                <a:extLst>
                  <a:ext uri="{FF2B5EF4-FFF2-40B4-BE49-F238E27FC236}">
                    <a16:creationId xmlns:a16="http://schemas.microsoft.com/office/drawing/2014/main" id="{B3D37D85-D9A9-46A8-9ACF-5723ABDC621D}"/>
                  </a:ext>
                </a:extLst>
              </p:cNvPr>
              <p:cNvGrpSpPr/>
              <p:nvPr/>
            </p:nvGrpSpPr>
            <p:grpSpPr>
              <a:xfrm>
                <a:off x="6047071" y="2533597"/>
                <a:ext cx="443118" cy="505849"/>
                <a:chOff x="5313531" y="2427266"/>
                <a:chExt cx="578139" cy="659985"/>
              </a:xfrm>
            </p:grpSpPr>
            <p:sp>
              <p:nvSpPr>
                <p:cNvPr id="343" name="Freeform: Shape 342">
                  <a:extLst>
                    <a:ext uri="{FF2B5EF4-FFF2-40B4-BE49-F238E27FC236}">
                      <a16:creationId xmlns:a16="http://schemas.microsoft.com/office/drawing/2014/main" id="{754C3ED7-5605-4ED3-B92F-AB5CBC532DCA}"/>
                    </a:ext>
                  </a:extLst>
                </p:cNvPr>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4" name="Rectangle 343">
                  <a:extLst>
                    <a:ext uri="{FF2B5EF4-FFF2-40B4-BE49-F238E27FC236}">
                      <a16:creationId xmlns:a16="http://schemas.microsoft.com/office/drawing/2014/main" id="{3E286AEA-515B-4293-B197-12F237989AED}"/>
                    </a:ext>
                  </a:extLst>
                </p:cNvPr>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34" name="Graphic 44">
              <a:extLst>
                <a:ext uri="{FF2B5EF4-FFF2-40B4-BE49-F238E27FC236}">
                  <a16:creationId xmlns:a16="http://schemas.microsoft.com/office/drawing/2014/main" id="{1A073040-7F3F-407A-97D8-C89A91B38318}"/>
                </a:ext>
              </a:extLst>
            </p:cNvPr>
            <p:cNvGrpSpPr/>
            <p:nvPr/>
          </p:nvGrpSpPr>
          <p:grpSpPr>
            <a:xfrm>
              <a:off x="4565163" y="2042810"/>
              <a:ext cx="552236" cy="1036346"/>
              <a:chOff x="2570741" y="896446"/>
              <a:chExt cx="1215775" cy="2281567"/>
            </a:xfrm>
            <a:solidFill>
              <a:schemeClr val="accent1"/>
            </a:solidFill>
          </p:grpSpPr>
          <p:sp>
            <p:nvSpPr>
              <p:cNvPr id="35" name="Freeform: Shape 34">
                <a:extLst>
                  <a:ext uri="{FF2B5EF4-FFF2-40B4-BE49-F238E27FC236}">
                    <a16:creationId xmlns:a16="http://schemas.microsoft.com/office/drawing/2014/main" id="{762CEA8B-B025-41A3-9DD6-0776E0D37594}"/>
                  </a:ext>
                </a:extLst>
              </p:cNvPr>
              <p:cNvSpPr/>
              <p:nvPr/>
            </p:nvSpPr>
            <p:spPr>
              <a:xfrm>
                <a:off x="2584918" y="896465"/>
                <a:ext cx="1199868" cy="2281567"/>
              </a:xfrm>
              <a:custGeom>
                <a:avLst/>
                <a:gdLst>
                  <a:gd name="connsiteX0" fmla="*/ 680973 w 1199867"/>
                  <a:gd name="connsiteY0" fmla="*/ 2282003 h 2281567"/>
                  <a:gd name="connsiteX1" fmla="*/ 687336 w 1199867"/>
                  <a:gd name="connsiteY1" fmla="*/ 2096796 h 2281567"/>
                  <a:gd name="connsiteX2" fmla="*/ 693472 w 1199867"/>
                  <a:gd name="connsiteY2" fmla="*/ 1922269 h 2281567"/>
                  <a:gd name="connsiteX3" fmla="*/ 701880 w 1199867"/>
                  <a:gd name="connsiteY3" fmla="*/ 1694340 h 2281567"/>
                  <a:gd name="connsiteX4" fmla="*/ 709607 w 1199867"/>
                  <a:gd name="connsiteY4" fmla="*/ 1472546 h 2281567"/>
                  <a:gd name="connsiteX5" fmla="*/ 719833 w 1199867"/>
                  <a:gd name="connsiteY5" fmla="*/ 1239390 h 2281567"/>
                  <a:gd name="connsiteX6" fmla="*/ 729377 w 1199867"/>
                  <a:gd name="connsiteY6" fmla="*/ 1058728 h 2281567"/>
                  <a:gd name="connsiteX7" fmla="*/ 740740 w 1199867"/>
                  <a:gd name="connsiteY7" fmla="*/ 851478 h 2281567"/>
                  <a:gd name="connsiteX8" fmla="*/ 721651 w 1199867"/>
                  <a:gd name="connsiteY8" fmla="*/ 836480 h 2281567"/>
                  <a:gd name="connsiteX9" fmla="*/ 648023 w 1199867"/>
                  <a:gd name="connsiteY9" fmla="*/ 817846 h 2281567"/>
                  <a:gd name="connsiteX10" fmla="*/ 643250 w 1199867"/>
                  <a:gd name="connsiteY10" fmla="*/ 806710 h 2281567"/>
                  <a:gd name="connsiteX11" fmla="*/ 647114 w 1199867"/>
                  <a:gd name="connsiteY11" fmla="*/ 783304 h 2281567"/>
                  <a:gd name="connsiteX12" fmla="*/ 668929 w 1199867"/>
                  <a:gd name="connsiteY12" fmla="*/ 722174 h 2281567"/>
                  <a:gd name="connsiteX13" fmla="*/ 694836 w 1199867"/>
                  <a:gd name="connsiteY13" fmla="*/ 709676 h 2281567"/>
                  <a:gd name="connsiteX14" fmla="*/ 722560 w 1199867"/>
                  <a:gd name="connsiteY14" fmla="*/ 726946 h 2281567"/>
                  <a:gd name="connsiteX15" fmla="*/ 734377 w 1199867"/>
                  <a:gd name="connsiteY15" fmla="*/ 729219 h 2281567"/>
                  <a:gd name="connsiteX16" fmla="*/ 774827 w 1199867"/>
                  <a:gd name="connsiteY16" fmla="*/ 715811 h 2281567"/>
                  <a:gd name="connsiteX17" fmla="*/ 776645 w 1199867"/>
                  <a:gd name="connsiteY17" fmla="*/ 706949 h 2281567"/>
                  <a:gd name="connsiteX18" fmla="*/ 747330 w 1199867"/>
                  <a:gd name="connsiteY18" fmla="*/ 685360 h 2281567"/>
                  <a:gd name="connsiteX19" fmla="*/ 618708 w 1199867"/>
                  <a:gd name="connsiteY19" fmla="*/ 581735 h 2281567"/>
                  <a:gd name="connsiteX20" fmla="*/ 361918 w 1199867"/>
                  <a:gd name="connsiteY20" fmla="*/ 326763 h 2281567"/>
                  <a:gd name="connsiteX21" fmla="*/ 26955 w 1199867"/>
                  <a:gd name="connsiteY21" fmla="*/ 32250 h 2281567"/>
                  <a:gd name="connsiteX22" fmla="*/ 3775 w 1199867"/>
                  <a:gd name="connsiteY22" fmla="*/ 11343 h 2281567"/>
                  <a:gd name="connsiteX23" fmla="*/ 594 w 1199867"/>
                  <a:gd name="connsiteY23" fmla="*/ 2708 h 2281567"/>
                  <a:gd name="connsiteX24" fmla="*/ 10366 w 1199867"/>
                  <a:gd name="connsiteY24" fmla="*/ 890 h 2281567"/>
                  <a:gd name="connsiteX25" fmla="*/ 54679 w 1199867"/>
                  <a:gd name="connsiteY25" fmla="*/ 22933 h 2281567"/>
                  <a:gd name="connsiteX26" fmla="*/ 632797 w 1199867"/>
                  <a:gd name="connsiteY26" fmla="*/ 497653 h 2281567"/>
                  <a:gd name="connsiteX27" fmla="*/ 815731 w 1199867"/>
                  <a:gd name="connsiteY27" fmla="*/ 659454 h 2281567"/>
                  <a:gd name="connsiteX28" fmla="*/ 840274 w 1199867"/>
                  <a:gd name="connsiteY28" fmla="*/ 675361 h 2281567"/>
                  <a:gd name="connsiteX29" fmla="*/ 866635 w 1199867"/>
                  <a:gd name="connsiteY29" fmla="*/ 664681 h 2281567"/>
                  <a:gd name="connsiteX30" fmla="*/ 885496 w 1199867"/>
                  <a:gd name="connsiteY30" fmla="*/ 624458 h 2281567"/>
                  <a:gd name="connsiteX31" fmla="*/ 926628 w 1199867"/>
                  <a:gd name="connsiteY31" fmla="*/ 572645 h 2281567"/>
                  <a:gd name="connsiteX32" fmla="*/ 1151603 w 1199867"/>
                  <a:gd name="connsiteY32" fmla="*/ 389029 h 2281567"/>
                  <a:gd name="connsiteX33" fmla="*/ 1190236 w 1199867"/>
                  <a:gd name="connsiteY33" fmla="*/ 359032 h 2281567"/>
                  <a:gd name="connsiteX34" fmla="*/ 1201598 w 1199867"/>
                  <a:gd name="connsiteY34" fmla="*/ 364941 h 2281567"/>
                  <a:gd name="connsiteX35" fmla="*/ 1192281 w 1199867"/>
                  <a:gd name="connsiteY35" fmla="*/ 388575 h 2281567"/>
                  <a:gd name="connsiteX36" fmla="*/ 1132969 w 1199867"/>
                  <a:gd name="connsiteY36" fmla="*/ 459703 h 2281567"/>
                  <a:gd name="connsiteX37" fmla="*/ 912312 w 1199867"/>
                  <a:gd name="connsiteY37" fmla="*/ 703313 h 2281567"/>
                  <a:gd name="connsiteX38" fmla="*/ 905949 w 1199867"/>
                  <a:gd name="connsiteY38" fmla="*/ 723083 h 2281567"/>
                  <a:gd name="connsiteX39" fmla="*/ 896177 w 1199867"/>
                  <a:gd name="connsiteY39" fmla="*/ 747399 h 2281567"/>
                  <a:gd name="connsiteX40" fmla="*/ 892087 w 1199867"/>
                  <a:gd name="connsiteY40" fmla="*/ 770123 h 2281567"/>
                  <a:gd name="connsiteX41" fmla="*/ 927992 w 1199867"/>
                  <a:gd name="connsiteY41" fmla="*/ 911244 h 2281567"/>
                  <a:gd name="connsiteX42" fmla="*/ 1003892 w 1199867"/>
                  <a:gd name="connsiteY42" fmla="*/ 1145309 h 2281567"/>
                  <a:gd name="connsiteX43" fmla="*/ 1092746 w 1199867"/>
                  <a:gd name="connsiteY43" fmla="*/ 1447776 h 2281567"/>
                  <a:gd name="connsiteX44" fmla="*/ 1173646 w 1199867"/>
                  <a:gd name="connsiteY44" fmla="*/ 1775467 h 2281567"/>
                  <a:gd name="connsiteX45" fmla="*/ 1181146 w 1199867"/>
                  <a:gd name="connsiteY45" fmla="*/ 1822053 h 2281567"/>
                  <a:gd name="connsiteX46" fmla="*/ 1179555 w 1199867"/>
                  <a:gd name="connsiteY46" fmla="*/ 1828871 h 2281567"/>
                  <a:gd name="connsiteX47" fmla="*/ 1174555 w 1199867"/>
                  <a:gd name="connsiteY47" fmla="*/ 1823871 h 2281567"/>
                  <a:gd name="connsiteX48" fmla="*/ 1149785 w 1199867"/>
                  <a:gd name="connsiteY48" fmla="*/ 1751606 h 2281567"/>
                  <a:gd name="connsiteX49" fmla="*/ 996393 w 1199867"/>
                  <a:gd name="connsiteY49" fmla="*/ 1234618 h 2281567"/>
                  <a:gd name="connsiteX50" fmla="*/ 853909 w 1199867"/>
                  <a:gd name="connsiteY50" fmla="*/ 834662 h 2281567"/>
                  <a:gd name="connsiteX51" fmla="*/ 839365 w 1199867"/>
                  <a:gd name="connsiteY51" fmla="*/ 801256 h 2281567"/>
                  <a:gd name="connsiteX52" fmla="*/ 821867 w 1199867"/>
                  <a:gd name="connsiteY52" fmla="*/ 785576 h 2281567"/>
                  <a:gd name="connsiteX53" fmla="*/ 811641 w 1199867"/>
                  <a:gd name="connsiteY53" fmla="*/ 804665 h 2281567"/>
                  <a:gd name="connsiteX54" fmla="*/ 810277 w 1199867"/>
                  <a:gd name="connsiteY54" fmla="*/ 844661 h 2281567"/>
                  <a:gd name="connsiteX55" fmla="*/ 818458 w 1199867"/>
                  <a:gd name="connsiteY55" fmla="*/ 1002143 h 2281567"/>
                  <a:gd name="connsiteX56" fmla="*/ 830275 w 1199867"/>
                  <a:gd name="connsiteY56" fmla="*/ 1220983 h 2281567"/>
                  <a:gd name="connsiteX57" fmla="*/ 837774 w 1199867"/>
                  <a:gd name="connsiteY57" fmla="*/ 1373239 h 2281567"/>
                  <a:gd name="connsiteX58" fmla="*/ 848228 w 1199867"/>
                  <a:gd name="connsiteY58" fmla="*/ 1760696 h 2281567"/>
                  <a:gd name="connsiteX59" fmla="*/ 855954 w 1199867"/>
                  <a:gd name="connsiteY59" fmla="*/ 2082252 h 2281567"/>
                  <a:gd name="connsiteX60" fmla="*/ 859817 w 1199867"/>
                  <a:gd name="connsiteY60" fmla="*/ 2241780 h 2281567"/>
                  <a:gd name="connsiteX61" fmla="*/ 859590 w 1199867"/>
                  <a:gd name="connsiteY61" fmla="*/ 2250642 h 2281567"/>
                  <a:gd name="connsiteX62" fmla="*/ 860272 w 1199867"/>
                  <a:gd name="connsiteY62" fmla="*/ 2275412 h 2281567"/>
                  <a:gd name="connsiteX63" fmla="*/ 854591 w 1199867"/>
                  <a:gd name="connsiteY63" fmla="*/ 2280866 h 2281567"/>
                  <a:gd name="connsiteX64" fmla="*/ 843910 w 1199867"/>
                  <a:gd name="connsiteY64" fmla="*/ 2280866 h 2281567"/>
                  <a:gd name="connsiteX65" fmla="*/ 722787 w 1199867"/>
                  <a:gd name="connsiteY65" fmla="*/ 2280866 h 2281567"/>
                  <a:gd name="connsiteX66" fmla="*/ 713243 w 1199867"/>
                  <a:gd name="connsiteY66" fmla="*/ 2281775 h 2281567"/>
                  <a:gd name="connsiteX67" fmla="*/ 680973 w 1199867"/>
                  <a:gd name="connsiteY67" fmla="*/ 2282003 h 22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9867" h="2281567">
                    <a:moveTo>
                      <a:pt x="680973" y="2282003"/>
                    </a:moveTo>
                    <a:cubicBezTo>
                      <a:pt x="683019" y="2220191"/>
                      <a:pt x="685291" y="2158607"/>
                      <a:pt x="687336" y="2096796"/>
                    </a:cubicBezTo>
                    <a:cubicBezTo>
                      <a:pt x="689382" y="2038620"/>
                      <a:pt x="691427" y="1980445"/>
                      <a:pt x="693472" y="1922269"/>
                    </a:cubicBezTo>
                    <a:cubicBezTo>
                      <a:pt x="696199" y="1846369"/>
                      <a:pt x="699153" y="1770241"/>
                      <a:pt x="701880" y="1694340"/>
                    </a:cubicBezTo>
                    <a:cubicBezTo>
                      <a:pt x="704607" y="1620484"/>
                      <a:pt x="706880" y="1546402"/>
                      <a:pt x="709607" y="1472546"/>
                    </a:cubicBezTo>
                    <a:cubicBezTo>
                      <a:pt x="712334" y="1394827"/>
                      <a:pt x="715515" y="1317109"/>
                      <a:pt x="719833" y="1239390"/>
                    </a:cubicBezTo>
                    <a:cubicBezTo>
                      <a:pt x="723242" y="1179169"/>
                      <a:pt x="726196" y="1118949"/>
                      <a:pt x="729377" y="1058728"/>
                    </a:cubicBezTo>
                    <a:cubicBezTo>
                      <a:pt x="733013" y="989645"/>
                      <a:pt x="736876" y="920561"/>
                      <a:pt x="740740" y="851478"/>
                    </a:cubicBezTo>
                    <a:cubicBezTo>
                      <a:pt x="741876" y="831253"/>
                      <a:pt x="740285" y="828753"/>
                      <a:pt x="721651" y="836480"/>
                    </a:cubicBezTo>
                    <a:cubicBezTo>
                      <a:pt x="691654" y="848978"/>
                      <a:pt x="670520" y="831935"/>
                      <a:pt x="648023" y="817846"/>
                    </a:cubicBezTo>
                    <a:cubicBezTo>
                      <a:pt x="644614" y="815573"/>
                      <a:pt x="643705" y="811028"/>
                      <a:pt x="643250" y="806710"/>
                    </a:cubicBezTo>
                    <a:cubicBezTo>
                      <a:pt x="642569" y="798529"/>
                      <a:pt x="644159" y="790576"/>
                      <a:pt x="647114" y="783304"/>
                    </a:cubicBezTo>
                    <a:cubicBezTo>
                      <a:pt x="655522" y="763306"/>
                      <a:pt x="661885" y="742626"/>
                      <a:pt x="668929" y="722174"/>
                    </a:cubicBezTo>
                    <a:cubicBezTo>
                      <a:pt x="673247" y="709676"/>
                      <a:pt x="682110" y="705585"/>
                      <a:pt x="694836" y="709676"/>
                    </a:cubicBezTo>
                    <a:cubicBezTo>
                      <a:pt x="705516" y="712857"/>
                      <a:pt x="714152" y="720129"/>
                      <a:pt x="722560" y="726946"/>
                    </a:cubicBezTo>
                    <a:cubicBezTo>
                      <a:pt x="726423" y="729901"/>
                      <a:pt x="729377" y="731037"/>
                      <a:pt x="734377" y="729219"/>
                    </a:cubicBezTo>
                    <a:cubicBezTo>
                      <a:pt x="747784" y="724219"/>
                      <a:pt x="761192" y="719902"/>
                      <a:pt x="774827" y="715811"/>
                    </a:cubicBezTo>
                    <a:cubicBezTo>
                      <a:pt x="781871" y="713766"/>
                      <a:pt x="780508" y="711039"/>
                      <a:pt x="776645" y="706949"/>
                    </a:cubicBezTo>
                    <a:cubicBezTo>
                      <a:pt x="768009" y="698086"/>
                      <a:pt x="757783" y="691496"/>
                      <a:pt x="747330" y="685360"/>
                    </a:cubicBezTo>
                    <a:cubicBezTo>
                      <a:pt x="699381" y="657181"/>
                      <a:pt x="657112" y="621731"/>
                      <a:pt x="618708" y="581735"/>
                    </a:cubicBezTo>
                    <a:cubicBezTo>
                      <a:pt x="535308" y="494699"/>
                      <a:pt x="449863" y="409481"/>
                      <a:pt x="361918" y="326763"/>
                    </a:cubicBezTo>
                    <a:cubicBezTo>
                      <a:pt x="253975" y="224729"/>
                      <a:pt x="139215" y="129739"/>
                      <a:pt x="26955" y="32250"/>
                    </a:cubicBezTo>
                    <a:cubicBezTo>
                      <a:pt x="19001" y="25433"/>
                      <a:pt x="11502" y="18388"/>
                      <a:pt x="3775" y="11343"/>
                    </a:cubicBezTo>
                    <a:cubicBezTo>
                      <a:pt x="1503" y="9071"/>
                      <a:pt x="-1224" y="6117"/>
                      <a:pt x="594" y="2708"/>
                    </a:cubicBezTo>
                    <a:cubicBezTo>
                      <a:pt x="2639" y="-1155"/>
                      <a:pt x="6957" y="-19"/>
                      <a:pt x="10366" y="890"/>
                    </a:cubicBezTo>
                    <a:cubicBezTo>
                      <a:pt x="26727" y="4980"/>
                      <a:pt x="41499" y="12934"/>
                      <a:pt x="54679" y="22933"/>
                    </a:cubicBezTo>
                    <a:cubicBezTo>
                      <a:pt x="252384" y="174734"/>
                      <a:pt x="447136" y="330854"/>
                      <a:pt x="632797" y="497653"/>
                    </a:cubicBezTo>
                    <a:cubicBezTo>
                      <a:pt x="693245" y="552193"/>
                      <a:pt x="754602" y="605596"/>
                      <a:pt x="815731" y="659454"/>
                    </a:cubicBezTo>
                    <a:cubicBezTo>
                      <a:pt x="823003" y="666044"/>
                      <a:pt x="831184" y="671498"/>
                      <a:pt x="840274" y="675361"/>
                    </a:cubicBezTo>
                    <a:cubicBezTo>
                      <a:pt x="853454" y="680815"/>
                      <a:pt x="861181" y="678088"/>
                      <a:pt x="866635" y="664681"/>
                    </a:cubicBezTo>
                    <a:cubicBezTo>
                      <a:pt x="872316" y="651046"/>
                      <a:pt x="879361" y="637865"/>
                      <a:pt x="885496" y="624458"/>
                    </a:cubicBezTo>
                    <a:cubicBezTo>
                      <a:pt x="895041" y="603778"/>
                      <a:pt x="909812" y="587644"/>
                      <a:pt x="926628" y="572645"/>
                    </a:cubicBezTo>
                    <a:cubicBezTo>
                      <a:pt x="998666" y="507880"/>
                      <a:pt x="1075703" y="449250"/>
                      <a:pt x="1151603" y="389029"/>
                    </a:cubicBezTo>
                    <a:cubicBezTo>
                      <a:pt x="1164329" y="378803"/>
                      <a:pt x="1177055" y="368577"/>
                      <a:pt x="1190236" y="359032"/>
                    </a:cubicBezTo>
                    <a:cubicBezTo>
                      <a:pt x="1197962" y="353351"/>
                      <a:pt x="1201143" y="355396"/>
                      <a:pt x="1201598" y="364941"/>
                    </a:cubicBezTo>
                    <a:cubicBezTo>
                      <a:pt x="1202052" y="374258"/>
                      <a:pt x="1197280" y="381530"/>
                      <a:pt x="1192281" y="388575"/>
                    </a:cubicBezTo>
                    <a:cubicBezTo>
                      <a:pt x="1174328" y="413799"/>
                      <a:pt x="1152967" y="436297"/>
                      <a:pt x="1132969" y="459703"/>
                    </a:cubicBezTo>
                    <a:cubicBezTo>
                      <a:pt x="1061841" y="543103"/>
                      <a:pt x="989803" y="625594"/>
                      <a:pt x="912312" y="703313"/>
                    </a:cubicBezTo>
                    <a:cubicBezTo>
                      <a:pt x="906403" y="709221"/>
                      <a:pt x="907539" y="716493"/>
                      <a:pt x="905949" y="723083"/>
                    </a:cubicBezTo>
                    <a:cubicBezTo>
                      <a:pt x="904131" y="731946"/>
                      <a:pt x="902086" y="740354"/>
                      <a:pt x="896177" y="747399"/>
                    </a:cubicBezTo>
                    <a:cubicBezTo>
                      <a:pt x="890496" y="753989"/>
                      <a:pt x="890496" y="762170"/>
                      <a:pt x="892087" y="770123"/>
                    </a:cubicBezTo>
                    <a:cubicBezTo>
                      <a:pt x="901631" y="817846"/>
                      <a:pt x="915720" y="864204"/>
                      <a:pt x="927992" y="911244"/>
                    </a:cubicBezTo>
                    <a:cubicBezTo>
                      <a:pt x="948444" y="990781"/>
                      <a:pt x="977077" y="1067818"/>
                      <a:pt x="1003892" y="1145309"/>
                    </a:cubicBezTo>
                    <a:cubicBezTo>
                      <a:pt x="1038434" y="1244617"/>
                      <a:pt x="1063659" y="1346878"/>
                      <a:pt x="1092746" y="1447776"/>
                    </a:cubicBezTo>
                    <a:cubicBezTo>
                      <a:pt x="1123879" y="1555946"/>
                      <a:pt x="1149558" y="1665480"/>
                      <a:pt x="1173646" y="1775467"/>
                    </a:cubicBezTo>
                    <a:cubicBezTo>
                      <a:pt x="1177055" y="1790693"/>
                      <a:pt x="1178646" y="1806373"/>
                      <a:pt x="1181146" y="1822053"/>
                    </a:cubicBezTo>
                    <a:cubicBezTo>
                      <a:pt x="1181600" y="1824553"/>
                      <a:pt x="1183191" y="1827962"/>
                      <a:pt x="1179555" y="1828871"/>
                    </a:cubicBezTo>
                    <a:cubicBezTo>
                      <a:pt x="1176146" y="1829780"/>
                      <a:pt x="1175464" y="1826371"/>
                      <a:pt x="1174555" y="1823871"/>
                    </a:cubicBezTo>
                    <a:cubicBezTo>
                      <a:pt x="1165465" y="1800010"/>
                      <a:pt x="1156603" y="1776149"/>
                      <a:pt x="1149785" y="1751606"/>
                    </a:cubicBezTo>
                    <a:cubicBezTo>
                      <a:pt x="1101836" y="1578444"/>
                      <a:pt x="1050478" y="1406190"/>
                      <a:pt x="996393" y="1234618"/>
                    </a:cubicBezTo>
                    <a:cubicBezTo>
                      <a:pt x="953671" y="1099633"/>
                      <a:pt x="908448" y="965557"/>
                      <a:pt x="853909" y="834662"/>
                    </a:cubicBezTo>
                    <a:cubicBezTo>
                      <a:pt x="849137" y="823527"/>
                      <a:pt x="844365" y="812392"/>
                      <a:pt x="839365" y="801256"/>
                    </a:cubicBezTo>
                    <a:cubicBezTo>
                      <a:pt x="835729" y="793530"/>
                      <a:pt x="830048" y="784440"/>
                      <a:pt x="821867" y="785576"/>
                    </a:cubicBezTo>
                    <a:cubicBezTo>
                      <a:pt x="815050" y="786485"/>
                      <a:pt x="813459" y="797620"/>
                      <a:pt x="811641" y="804665"/>
                    </a:cubicBezTo>
                    <a:cubicBezTo>
                      <a:pt x="808459" y="817846"/>
                      <a:pt x="809596" y="831253"/>
                      <a:pt x="810277" y="844661"/>
                    </a:cubicBezTo>
                    <a:cubicBezTo>
                      <a:pt x="813004" y="897155"/>
                      <a:pt x="815731" y="949649"/>
                      <a:pt x="818458" y="1002143"/>
                    </a:cubicBezTo>
                    <a:cubicBezTo>
                      <a:pt x="822322" y="1075090"/>
                      <a:pt x="826412" y="1148036"/>
                      <a:pt x="830275" y="1220983"/>
                    </a:cubicBezTo>
                    <a:cubicBezTo>
                      <a:pt x="833002" y="1271659"/>
                      <a:pt x="836184" y="1322336"/>
                      <a:pt x="837774" y="1373239"/>
                    </a:cubicBezTo>
                    <a:cubicBezTo>
                      <a:pt x="841638" y="1502316"/>
                      <a:pt x="844819" y="1631620"/>
                      <a:pt x="848228" y="1760696"/>
                    </a:cubicBezTo>
                    <a:cubicBezTo>
                      <a:pt x="850955" y="1867957"/>
                      <a:pt x="853227" y="1974991"/>
                      <a:pt x="855954" y="2082252"/>
                    </a:cubicBezTo>
                    <a:cubicBezTo>
                      <a:pt x="857318" y="2135428"/>
                      <a:pt x="858454" y="2188604"/>
                      <a:pt x="859817" y="2241780"/>
                    </a:cubicBezTo>
                    <a:cubicBezTo>
                      <a:pt x="859817" y="2244734"/>
                      <a:pt x="859590" y="2247688"/>
                      <a:pt x="859590" y="2250642"/>
                    </a:cubicBezTo>
                    <a:cubicBezTo>
                      <a:pt x="861181" y="2258823"/>
                      <a:pt x="859817" y="2267232"/>
                      <a:pt x="860272" y="2275412"/>
                    </a:cubicBezTo>
                    <a:cubicBezTo>
                      <a:pt x="860499" y="2279730"/>
                      <a:pt x="858681" y="2281094"/>
                      <a:pt x="854591" y="2280866"/>
                    </a:cubicBezTo>
                    <a:cubicBezTo>
                      <a:pt x="850955" y="2280639"/>
                      <a:pt x="847546" y="2280866"/>
                      <a:pt x="843910" y="2280866"/>
                    </a:cubicBezTo>
                    <a:cubicBezTo>
                      <a:pt x="803460" y="2280866"/>
                      <a:pt x="763237" y="2280866"/>
                      <a:pt x="722787" y="2280866"/>
                    </a:cubicBezTo>
                    <a:cubicBezTo>
                      <a:pt x="719606" y="2280866"/>
                      <a:pt x="716197" y="2279957"/>
                      <a:pt x="713243" y="2281775"/>
                    </a:cubicBezTo>
                    <a:cubicBezTo>
                      <a:pt x="702562" y="2282003"/>
                      <a:pt x="691654" y="2282003"/>
                      <a:pt x="680973" y="2282003"/>
                    </a:cubicBezTo>
                    <a:close/>
                  </a:path>
                </a:pathLst>
              </a:custGeom>
              <a:grpFill/>
              <a:ln w="2261" cap="flat">
                <a:noFill/>
                <a:prstDash val="solid"/>
                <a:miter/>
              </a:ln>
            </p:spPr>
            <p:txBody>
              <a:bodyPr rtlCol="0" anchor="ctr"/>
              <a:lstStyle/>
              <a:p>
                <a:endParaRPr lang="en-US" sz="1350"/>
              </a:p>
            </p:txBody>
          </p:sp>
          <p:sp>
            <p:nvSpPr>
              <p:cNvPr id="36" name="Freeform: Shape 35">
                <a:extLst>
                  <a:ext uri="{FF2B5EF4-FFF2-40B4-BE49-F238E27FC236}">
                    <a16:creationId xmlns:a16="http://schemas.microsoft.com/office/drawing/2014/main" id="{C17FB587-1F4F-4C8F-BC5F-EB3A55FF2F1D}"/>
                  </a:ext>
                </a:extLst>
              </p:cNvPr>
              <p:cNvSpPr/>
              <p:nvPr/>
            </p:nvSpPr>
            <p:spPr>
              <a:xfrm>
                <a:off x="2570741" y="1923157"/>
                <a:ext cx="659018" cy="1245317"/>
              </a:xfrm>
              <a:custGeom>
                <a:avLst/>
                <a:gdLst>
                  <a:gd name="connsiteX0" fmla="*/ 0 w 659018"/>
                  <a:gd name="connsiteY0" fmla="*/ 221 h 1245317"/>
                  <a:gd name="connsiteX1" fmla="*/ 31360 w 659018"/>
                  <a:gd name="connsiteY1" fmla="*/ 12720 h 1245317"/>
                  <a:gd name="connsiteX2" fmla="*/ 323373 w 659018"/>
                  <a:gd name="connsiteY2" fmla="*/ 249285 h 1245317"/>
                  <a:gd name="connsiteX3" fmla="*/ 440406 w 659018"/>
                  <a:gd name="connsiteY3" fmla="*/ 352228 h 1245317"/>
                  <a:gd name="connsiteX4" fmla="*/ 461995 w 659018"/>
                  <a:gd name="connsiteY4" fmla="*/ 367908 h 1245317"/>
                  <a:gd name="connsiteX5" fmla="*/ 475857 w 659018"/>
                  <a:gd name="connsiteY5" fmla="*/ 363136 h 1245317"/>
                  <a:gd name="connsiteX6" fmla="*/ 547667 w 659018"/>
                  <a:gd name="connsiteY6" fmla="*/ 279509 h 1245317"/>
                  <a:gd name="connsiteX7" fmla="*/ 648792 w 659018"/>
                  <a:gd name="connsiteY7" fmla="*/ 199290 h 1245317"/>
                  <a:gd name="connsiteX8" fmla="*/ 659018 w 659018"/>
                  <a:gd name="connsiteY8" fmla="*/ 194973 h 1245317"/>
                  <a:gd name="connsiteX9" fmla="*/ 657655 w 659018"/>
                  <a:gd name="connsiteY9" fmla="*/ 208153 h 1245317"/>
                  <a:gd name="connsiteX10" fmla="*/ 641747 w 659018"/>
                  <a:gd name="connsiteY10" fmla="*/ 228605 h 1245317"/>
                  <a:gd name="connsiteX11" fmla="*/ 503126 w 659018"/>
                  <a:gd name="connsiteY11" fmla="*/ 381998 h 1245317"/>
                  <a:gd name="connsiteX12" fmla="*/ 498809 w 659018"/>
                  <a:gd name="connsiteY12" fmla="*/ 390406 h 1245317"/>
                  <a:gd name="connsiteX13" fmla="*/ 491991 w 659018"/>
                  <a:gd name="connsiteY13" fmla="*/ 409495 h 1245317"/>
                  <a:gd name="connsiteX14" fmla="*/ 491309 w 659018"/>
                  <a:gd name="connsiteY14" fmla="*/ 424038 h 1245317"/>
                  <a:gd name="connsiteX15" fmla="*/ 539031 w 659018"/>
                  <a:gd name="connsiteY15" fmla="*/ 587657 h 1245317"/>
                  <a:gd name="connsiteX16" fmla="*/ 646065 w 659018"/>
                  <a:gd name="connsiteY16" fmla="*/ 972614 h 1245317"/>
                  <a:gd name="connsiteX17" fmla="*/ 649019 w 659018"/>
                  <a:gd name="connsiteY17" fmla="*/ 991930 h 1245317"/>
                  <a:gd name="connsiteX18" fmla="*/ 648565 w 659018"/>
                  <a:gd name="connsiteY18" fmla="*/ 998293 h 1245317"/>
                  <a:gd name="connsiteX19" fmla="*/ 643565 w 659018"/>
                  <a:gd name="connsiteY19" fmla="*/ 989431 h 1245317"/>
                  <a:gd name="connsiteX20" fmla="*/ 600843 w 659018"/>
                  <a:gd name="connsiteY20" fmla="*/ 846492 h 1245317"/>
                  <a:gd name="connsiteX21" fmla="*/ 465403 w 659018"/>
                  <a:gd name="connsiteY21" fmla="*/ 446081 h 1245317"/>
                  <a:gd name="connsiteX22" fmla="*/ 462676 w 659018"/>
                  <a:gd name="connsiteY22" fmla="*/ 439491 h 1245317"/>
                  <a:gd name="connsiteX23" fmla="*/ 451996 w 659018"/>
                  <a:gd name="connsiteY23" fmla="*/ 429038 h 1245317"/>
                  <a:gd name="connsiteX24" fmla="*/ 445633 w 659018"/>
                  <a:gd name="connsiteY24" fmla="*/ 443582 h 1245317"/>
                  <a:gd name="connsiteX25" fmla="*/ 448132 w 659018"/>
                  <a:gd name="connsiteY25" fmla="*/ 511301 h 1245317"/>
                  <a:gd name="connsiteX26" fmla="*/ 454268 w 659018"/>
                  <a:gd name="connsiteY26" fmla="*/ 623335 h 1245317"/>
                  <a:gd name="connsiteX27" fmla="*/ 462449 w 659018"/>
                  <a:gd name="connsiteY27" fmla="*/ 808541 h 1245317"/>
                  <a:gd name="connsiteX28" fmla="*/ 466994 w 659018"/>
                  <a:gd name="connsiteY28" fmla="*/ 985795 h 1245317"/>
                  <a:gd name="connsiteX29" fmla="*/ 473130 w 659018"/>
                  <a:gd name="connsiteY29" fmla="*/ 1237131 h 1245317"/>
                  <a:gd name="connsiteX30" fmla="*/ 464040 w 659018"/>
                  <a:gd name="connsiteY30" fmla="*/ 1246448 h 1245317"/>
                  <a:gd name="connsiteX31" fmla="*/ 382003 w 659018"/>
                  <a:gd name="connsiteY31" fmla="*/ 1246448 h 1245317"/>
                  <a:gd name="connsiteX32" fmla="*/ 374277 w 659018"/>
                  <a:gd name="connsiteY32" fmla="*/ 1238494 h 1245317"/>
                  <a:gd name="connsiteX33" fmla="*/ 380867 w 659018"/>
                  <a:gd name="connsiteY33" fmla="*/ 1067604 h 1245317"/>
                  <a:gd name="connsiteX34" fmla="*/ 387003 w 659018"/>
                  <a:gd name="connsiteY34" fmla="*/ 894896 h 1245317"/>
                  <a:gd name="connsiteX35" fmla="*/ 398820 w 659018"/>
                  <a:gd name="connsiteY35" fmla="*/ 623335 h 1245317"/>
                  <a:gd name="connsiteX36" fmla="*/ 407455 w 659018"/>
                  <a:gd name="connsiteY36" fmla="*/ 464034 h 1245317"/>
                  <a:gd name="connsiteX37" fmla="*/ 397456 w 659018"/>
                  <a:gd name="connsiteY37" fmla="*/ 456308 h 1245317"/>
                  <a:gd name="connsiteX38" fmla="*/ 357233 w 659018"/>
                  <a:gd name="connsiteY38" fmla="*/ 446763 h 1245317"/>
                  <a:gd name="connsiteX39" fmla="*/ 354506 w 659018"/>
                  <a:gd name="connsiteY39" fmla="*/ 433810 h 1245317"/>
                  <a:gd name="connsiteX40" fmla="*/ 369277 w 659018"/>
                  <a:gd name="connsiteY40" fmla="*/ 391996 h 1245317"/>
                  <a:gd name="connsiteX41" fmla="*/ 382231 w 659018"/>
                  <a:gd name="connsiteY41" fmla="*/ 387451 h 1245317"/>
                  <a:gd name="connsiteX42" fmla="*/ 387912 w 659018"/>
                  <a:gd name="connsiteY42" fmla="*/ 389724 h 1245317"/>
                  <a:gd name="connsiteX43" fmla="*/ 429725 w 659018"/>
                  <a:gd name="connsiteY43" fmla="*/ 389497 h 1245317"/>
                  <a:gd name="connsiteX44" fmla="*/ 414954 w 659018"/>
                  <a:gd name="connsiteY44" fmla="*/ 376089 h 1245317"/>
                  <a:gd name="connsiteX45" fmla="*/ 341326 w 659018"/>
                  <a:gd name="connsiteY45" fmla="*/ 317686 h 1245317"/>
                  <a:gd name="connsiteX46" fmla="*/ 149529 w 659018"/>
                  <a:gd name="connsiteY46" fmla="*/ 132707 h 1245317"/>
                  <a:gd name="connsiteX47" fmla="*/ 15453 w 659018"/>
                  <a:gd name="connsiteY47" fmla="*/ 17265 h 1245317"/>
                  <a:gd name="connsiteX48" fmla="*/ 0 w 659018"/>
                  <a:gd name="connsiteY48" fmla="*/ 3857 h 1245317"/>
                  <a:gd name="connsiteX49" fmla="*/ 0 w 659018"/>
                  <a:gd name="connsiteY49" fmla="*/ 221 h 12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9018" h="1245317">
                    <a:moveTo>
                      <a:pt x="0" y="221"/>
                    </a:moveTo>
                    <a:cubicBezTo>
                      <a:pt x="12726" y="-1369"/>
                      <a:pt x="22270" y="5903"/>
                      <a:pt x="31360" y="12720"/>
                    </a:cubicBezTo>
                    <a:cubicBezTo>
                      <a:pt x="130895" y="88848"/>
                      <a:pt x="229520" y="166339"/>
                      <a:pt x="323373" y="249285"/>
                    </a:cubicBezTo>
                    <a:cubicBezTo>
                      <a:pt x="362233" y="283827"/>
                      <a:pt x="401319" y="318141"/>
                      <a:pt x="440406" y="352228"/>
                    </a:cubicBezTo>
                    <a:cubicBezTo>
                      <a:pt x="446996" y="358137"/>
                      <a:pt x="453586" y="364045"/>
                      <a:pt x="461995" y="367908"/>
                    </a:cubicBezTo>
                    <a:cubicBezTo>
                      <a:pt x="468585" y="370862"/>
                      <a:pt x="473811" y="369499"/>
                      <a:pt x="475857" y="363136"/>
                    </a:cubicBezTo>
                    <a:cubicBezTo>
                      <a:pt x="487901" y="324958"/>
                      <a:pt x="519034" y="302915"/>
                      <a:pt x="547667" y="279509"/>
                    </a:cubicBezTo>
                    <a:cubicBezTo>
                      <a:pt x="581072" y="252239"/>
                      <a:pt x="614932" y="225878"/>
                      <a:pt x="648792" y="199290"/>
                    </a:cubicBezTo>
                    <a:cubicBezTo>
                      <a:pt x="651746" y="197018"/>
                      <a:pt x="655155" y="191564"/>
                      <a:pt x="659018" y="194973"/>
                    </a:cubicBezTo>
                    <a:cubicBezTo>
                      <a:pt x="662881" y="198381"/>
                      <a:pt x="659927" y="203835"/>
                      <a:pt x="657655" y="208153"/>
                    </a:cubicBezTo>
                    <a:cubicBezTo>
                      <a:pt x="653564" y="215879"/>
                      <a:pt x="647429" y="222015"/>
                      <a:pt x="641747" y="228605"/>
                    </a:cubicBezTo>
                    <a:cubicBezTo>
                      <a:pt x="596752" y="280872"/>
                      <a:pt x="551757" y="332912"/>
                      <a:pt x="503126" y="381998"/>
                    </a:cubicBezTo>
                    <a:cubicBezTo>
                      <a:pt x="500854" y="384270"/>
                      <a:pt x="499263" y="386770"/>
                      <a:pt x="498809" y="390406"/>
                    </a:cubicBezTo>
                    <a:cubicBezTo>
                      <a:pt x="497672" y="396996"/>
                      <a:pt x="496309" y="403586"/>
                      <a:pt x="491991" y="409495"/>
                    </a:cubicBezTo>
                    <a:cubicBezTo>
                      <a:pt x="488582" y="413812"/>
                      <a:pt x="490173" y="419266"/>
                      <a:pt x="491309" y="424038"/>
                    </a:cubicBezTo>
                    <a:cubicBezTo>
                      <a:pt x="504263" y="479487"/>
                      <a:pt x="520170" y="534026"/>
                      <a:pt x="539031" y="587657"/>
                    </a:cubicBezTo>
                    <a:cubicBezTo>
                      <a:pt x="583118" y="713552"/>
                      <a:pt x="617205" y="842401"/>
                      <a:pt x="646065" y="972614"/>
                    </a:cubicBezTo>
                    <a:cubicBezTo>
                      <a:pt x="647429" y="978977"/>
                      <a:pt x="648110" y="985568"/>
                      <a:pt x="649019" y="991930"/>
                    </a:cubicBezTo>
                    <a:cubicBezTo>
                      <a:pt x="649247" y="993976"/>
                      <a:pt x="650156" y="996021"/>
                      <a:pt x="648565" y="998293"/>
                    </a:cubicBezTo>
                    <a:cubicBezTo>
                      <a:pt x="644929" y="996475"/>
                      <a:pt x="644702" y="992612"/>
                      <a:pt x="643565" y="989431"/>
                    </a:cubicBezTo>
                    <a:cubicBezTo>
                      <a:pt x="626522" y="942618"/>
                      <a:pt x="615387" y="893987"/>
                      <a:pt x="600843" y="846492"/>
                    </a:cubicBezTo>
                    <a:cubicBezTo>
                      <a:pt x="559711" y="711734"/>
                      <a:pt x="520397" y="576294"/>
                      <a:pt x="465403" y="446081"/>
                    </a:cubicBezTo>
                    <a:cubicBezTo>
                      <a:pt x="464494" y="443809"/>
                      <a:pt x="463585" y="441764"/>
                      <a:pt x="462676" y="439491"/>
                    </a:cubicBezTo>
                    <a:cubicBezTo>
                      <a:pt x="460177" y="434719"/>
                      <a:pt x="457222" y="427674"/>
                      <a:pt x="451996" y="429038"/>
                    </a:cubicBezTo>
                    <a:cubicBezTo>
                      <a:pt x="447223" y="430401"/>
                      <a:pt x="445860" y="437673"/>
                      <a:pt x="445633" y="443582"/>
                    </a:cubicBezTo>
                    <a:cubicBezTo>
                      <a:pt x="444724" y="466079"/>
                      <a:pt x="446996" y="488804"/>
                      <a:pt x="448132" y="511301"/>
                    </a:cubicBezTo>
                    <a:cubicBezTo>
                      <a:pt x="449950" y="548570"/>
                      <a:pt x="452677" y="586066"/>
                      <a:pt x="454268" y="623335"/>
                    </a:cubicBezTo>
                    <a:cubicBezTo>
                      <a:pt x="456995" y="685146"/>
                      <a:pt x="461540" y="746730"/>
                      <a:pt x="462449" y="808541"/>
                    </a:cubicBezTo>
                    <a:cubicBezTo>
                      <a:pt x="463358" y="867626"/>
                      <a:pt x="465403" y="926710"/>
                      <a:pt x="466994" y="985795"/>
                    </a:cubicBezTo>
                    <a:cubicBezTo>
                      <a:pt x="469039" y="1069649"/>
                      <a:pt x="470857" y="1153276"/>
                      <a:pt x="473130" y="1237131"/>
                    </a:cubicBezTo>
                    <a:cubicBezTo>
                      <a:pt x="473357" y="1244857"/>
                      <a:pt x="471312" y="1246448"/>
                      <a:pt x="464040" y="1246448"/>
                    </a:cubicBezTo>
                    <a:cubicBezTo>
                      <a:pt x="436770" y="1245993"/>
                      <a:pt x="409273" y="1246221"/>
                      <a:pt x="382003" y="1246448"/>
                    </a:cubicBezTo>
                    <a:cubicBezTo>
                      <a:pt x="375640" y="1246448"/>
                      <a:pt x="374050" y="1244630"/>
                      <a:pt x="374277" y="1238494"/>
                    </a:cubicBezTo>
                    <a:cubicBezTo>
                      <a:pt x="376549" y="1181455"/>
                      <a:pt x="378822" y="1124416"/>
                      <a:pt x="380867" y="1067604"/>
                    </a:cubicBezTo>
                    <a:cubicBezTo>
                      <a:pt x="382912" y="1010110"/>
                      <a:pt x="384730" y="952389"/>
                      <a:pt x="387003" y="894896"/>
                    </a:cubicBezTo>
                    <a:cubicBezTo>
                      <a:pt x="390184" y="804451"/>
                      <a:pt x="393366" y="713779"/>
                      <a:pt x="398820" y="623335"/>
                    </a:cubicBezTo>
                    <a:cubicBezTo>
                      <a:pt x="402001" y="570386"/>
                      <a:pt x="404728" y="517210"/>
                      <a:pt x="407455" y="464034"/>
                    </a:cubicBezTo>
                    <a:cubicBezTo>
                      <a:pt x="407910" y="454490"/>
                      <a:pt x="406092" y="452672"/>
                      <a:pt x="397456" y="456308"/>
                    </a:cubicBezTo>
                    <a:cubicBezTo>
                      <a:pt x="381322" y="463125"/>
                      <a:pt x="369277" y="454717"/>
                      <a:pt x="357233" y="446763"/>
                    </a:cubicBezTo>
                    <a:cubicBezTo>
                      <a:pt x="352688" y="443809"/>
                      <a:pt x="352916" y="438355"/>
                      <a:pt x="354506" y="433810"/>
                    </a:cubicBezTo>
                    <a:cubicBezTo>
                      <a:pt x="359051" y="419721"/>
                      <a:pt x="364051" y="405859"/>
                      <a:pt x="369277" y="391996"/>
                    </a:cubicBezTo>
                    <a:cubicBezTo>
                      <a:pt x="371550" y="386088"/>
                      <a:pt x="377004" y="386088"/>
                      <a:pt x="382231" y="387451"/>
                    </a:cubicBezTo>
                    <a:cubicBezTo>
                      <a:pt x="384276" y="387906"/>
                      <a:pt x="386548" y="388361"/>
                      <a:pt x="387912" y="389724"/>
                    </a:cubicBezTo>
                    <a:cubicBezTo>
                      <a:pt x="402001" y="404722"/>
                      <a:pt x="415409" y="393360"/>
                      <a:pt x="429725" y="389497"/>
                    </a:cubicBezTo>
                    <a:cubicBezTo>
                      <a:pt x="425862" y="382679"/>
                      <a:pt x="420408" y="379271"/>
                      <a:pt x="414954" y="376089"/>
                    </a:cubicBezTo>
                    <a:cubicBezTo>
                      <a:pt x="387457" y="360182"/>
                      <a:pt x="363369" y="340184"/>
                      <a:pt x="341326" y="317686"/>
                    </a:cubicBezTo>
                    <a:cubicBezTo>
                      <a:pt x="279287" y="254057"/>
                      <a:pt x="216340" y="191337"/>
                      <a:pt x="149529" y="132707"/>
                    </a:cubicBezTo>
                    <a:cubicBezTo>
                      <a:pt x="104988" y="93620"/>
                      <a:pt x="59993" y="55670"/>
                      <a:pt x="15453" y="17265"/>
                    </a:cubicBezTo>
                    <a:cubicBezTo>
                      <a:pt x="10226" y="12720"/>
                      <a:pt x="5227" y="8402"/>
                      <a:pt x="0" y="3857"/>
                    </a:cubicBezTo>
                    <a:cubicBezTo>
                      <a:pt x="0" y="2721"/>
                      <a:pt x="0" y="1358"/>
                      <a:pt x="0" y="221"/>
                    </a:cubicBezTo>
                    <a:close/>
                  </a:path>
                </a:pathLst>
              </a:custGeom>
              <a:grpFill/>
              <a:ln w="2261" cap="flat">
                <a:noFill/>
                <a:prstDash val="solid"/>
                <a:miter/>
              </a:ln>
            </p:spPr>
            <p:txBody>
              <a:bodyPr rtlCol="0" anchor="ctr"/>
              <a:lstStyle/>
              <a:p>
                <a:endParaRPr lang="en-US" sz="1350"/>
              </a:p>
            </p:txBody>
          </p:sp>
          <p:sp>
            <p:nvSpPr>
              <p:cNvPr id="37" name="Freeform: Shape 36">
                <a:extLst>
                  <a:ext uri="{FF2B5EF4-FFF2-40B4-BE49-F238E27FC236}">
                    <a16:creationId xmlns:a16="http://schemas.microsoft.com/office/drawing/2014/main" id="{56317DEA-9FD1-46F6-AE9E-C8217E92C2A9}"/>
                  </a:ext>
                </a:extLst>
              </p:cNvPr>
              <p:cNvSpPr/>
              <p:nvPr/>
            </p:nvSpPr>
            <p:spPr>
              <a:xfrm>
                <a:off x="3298161" y="3147335"/>
                <a:ext cx="147711" cy="29542"/>
              </a:xfrm>
              <a:custGeom>
                <a:avLst/>
                <a:gdLst>
                  <a:gd name="connsiteX0" fmla="*/ 0 w 147710"/>
                  <a:gd name="connsiteY0" fmla="*/ 31133 h 29542"/>
                  <a:gd name="connsiteX1" fmla="*/ 12044 w 147710"/>
                  <a:gd name="connsiteY1" fmla="*/ 29315 h 29542"/>
                  <a:gd name="connsiteX2" fmla="*/ 134531 w 147710"/>
                  <a:gd name="connsiteY2" fmla="*/ 29315 h 29542"/>
                  <a:gd name="connsiteX3" fmla="*/ 146120 w 147710"/>
                  <a:gd name="connsiteY3" fmla="*/ 17725 h 29542"/>
                  <a:gd name="connsiteX4" fmla="*/ 146347 w 147710"/>
                  <a:gd name="connsiteY4" fmla="*/ 0 h 29542"/>
                  <a:gd name="connsiteX5" fmla="*/ 147938 w 147710"/>
                  <a:gd name="connsiteY5" fmla="*/ 31133 h 29542"/>
                  <a:gd name="connsiteX6" fmla="*/ 0 w 147710"/>
                  <a:gd name="connsiteY6" fmla="*/ 31133 h 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 h="29542">
                    <a:moveTo>
                      <a:pt x="0" y="31133"/>
                    </a:moveTo>
                    <a:cubicBezTo>
                      <a:pt x="3863" y="28860"/>
                      <a:pt x="7954" y="29315"/>
                      <a:pt x="12044" y="29315"/>
                    </a:cubicBezTo>
                    <a:cubicBezTo>
                      <a:pt x="52949" y="29315"/>
                      <a:pt x="93626" y="29315"/>
                      <a:pt x="134531" y="29315"/>
                    </a:cubicBezTo>
                    <a:cubicBezTo>
                      <a:pt x="145439" y="29315"/>
                      <a:pt x="145893" y="28633"/>
                      <a:pt x="146120" y="17725"/>
                    </a:cubicBezTo>
                    <a:cubicBezTo>
                      <a:pt x="146120" y="11817"/>
                      <a:pt x="146347" y="5908"/>
                      <a:pt x="146347" y="0"/>
                    </a:cubicBezTo>
                    <a:cubicBezTo>
                      <a:pt x="148620" y="10226"/>
                      <a:pt x="147256" y="20907"/>
                      <a:pt x="147938" y="31133"/>
                    </a:cubicBezTo>
                    <a:cubicBezTo>
                      <a:pt x="98625" y="31133"/>
                      <a:pt x="49313" y="31133"/>
                      <a:pt x="0" y="31133"/>
                    </a:cubicBezTo>
                    <a:close/>
                  </a:path>
                </a:pathLst>
              </a:custGeom>
              <a:grpFill/>
              <a:ln w="2261" cap="flat">
                <a:noFill/>
                <a:prstDash val="solid"/>
                <a:miter/>
              </a:ln>
            </p:spPr>
            <p:txBody>
              <a:bodyPr rtlCol="0" anchor="ctr"/>
              <a:lstStyle/>
              <a:p>
                <a:endParaRPr lang="en-US" sz="1350"/>
              </a:p>
            </p:txBody>
          </p:sp>
        </p:grpSp>
        <p:grpSp>
          <p:nvGrpSpPr>
            <p:cNvPr id="24" name="Graphic 44">
              <a:extLst>
                <a:ext uri="{FF2B5EF4-FFF2-40B4-BE49-F238E27FC236}">
                  <a16:creationId xmlns:a16="http://schemas.microsoft.com/office/drawing/2014/main" id="{EC78BFA3-06E2-49E9-B6C1-584B7FC05DCE}"/>
                </a:ext>
              </a:extLst>
            </p:cNvPr>
            <p:cNvGrpSpPr/>
            <p:nvPr/>
          </p:nvGrpSpPr>
          <p:grpSpPr>
            <a:xfrm>
              <a:off x="3897923" y="1157375"/>
              <a:ext cx="1006670" cy="1889153"/>
              <a:chOff x="2570741" y="896446"/>
              <a:chExt cx="1215775" cy="2281567"/>
            </a:xfrm>
            <a:solidFill>
              <a:schemeClr val="accent1"/>
            </a:solidFill>
          </p:grpSpPr>
          <p:sp>
            <p:nvSpPr>
              <p:cNvPr id="25" name="Freeform: Shape 24">
                <a:extLst>
                  <a:ext uri="{FF2B5EF4-FFF2-40B4-BE49-F238E27FC236}">
                    <a16:creationId xmlns:a16="http://schemas.microsoft.com/office/drawing/2014/main" id="{ABD907D6-EE8C-4596-90FB-42E17C4BB064}"/>
                  </a:ext>
                </a:extLst>
              </p:cNvPr>
              <p:cNvSpPr/>
              <p:nvPr/>
            </p:nvSpPr>
            <p:spPr>
              <a:xfrm>
                <a:off x="2584918" y="896465"/>
                <a:ext cx="1199868" cy="2281567"/>
              </a:xfrm>
              <a:custGeom>
                <a:avLst/>
                <a:gdLst>
                  <a:gd name="connsiteX0" fmla="*/ 680973 w 1199867"/>
                  <a:gd name="connsiteY0" fmla="*/ 2282003 h 2281567"/>
                  <a:gd name="connsiteX1" fmla="*/ 687336 w 1199867"/>
                  <a:gd name="connsiteY1" fmla="*/ 2096796 h 2281567"/>
                  <a:gd name="connsiteX2" fmla="*/ 693472 w 1199867"/>
                  <a:gd name="connsiteY2" fmla="*/ 1922269 h 2281567"/>
                  <a:gd name="connsiteX3" fmla="*/ 701880 w 1199867"/>
                  <a:gd name="connsiteY3" fmla="*/ 1694340 h 2281567"/>
                  <a:gd name="connsiteX4" fmla="*/ 709607 w 1199867"/>
                  <a:gd name="connsiteY4" fmla="*/ 1472546 h 2281567"/>
                  <a:gd name="connsiteX5" fmla="*/ 719833 w 1199867"/>
                  <a:gd name="connsiteY5" fmla="*/ 1239390 h 2281567"/>
                  <a:gd name="connsiteX6" fmla="*/ 729377 w 1199867"/>
                  <a:gd name="connsiteY6" fmla="*/ 1058728 h 2281567"/>
                  <a:gd name="connsiteX7" fmla="*/ 740740 w 1199867"/>
                  <a:gd name="connsiteY7" fmla="*/ 851478 h 2281567"/>
                  <a:gd name="connsiteX8" fmla="*/ 721651 w 1199867"/>
                  <a:gd name="connsiteY8" fmla="*/ 836480 h 2281567"/>
                  <a:gd name="connsiteX9" fmla="*/ 648023 w 1199867"/>
                  <a:gd name="connsiteY9" fmla="*/ 817846 h 2281567"/>
                  <a:gd name="connsiteX10" fmla="*/ 643250 w 1199867"/>
                  <a:gd name="connsiteY10" fmla="*/ 806710 h 2281567"/>
                  <a:gd name="connsiteX11" fmla="*/ 647114 w 1199867"/>
                  <a:gd name="connsiteY11" fmla="*/ 783304 h 2281567"/>
                  <a:gd name="connsiteX12" fmla="*/ 668929 w 1199867"/>
                  <a:gd name="connsiteY12" fmla="*/ 722174 h 2281567"/>
                  <a:gd name="connsiteX13" fmla="*/ 694836 w 1199867"/>
                  <a:gd name="connsiteY13" fmla="*/ 709676 h 2281567"/>
                  <a:gd name="connsiteX14" fmla="*/ 722560 w 1199867"/>
                  <a:gd name="connsiteY14" fmla="*/ 726946 h 2281567"/>
                  <a:gd name="connsiteX15" fmla="*/ 734377 w 1199867"/>
                  <a:gd name="connsiteY15" fmla="*/ 729219 h 2281567"/>
                  <a:gd name="connsiteX16" fmla="*/ 774827 w 1199867"/>
                  <a:gd name="connsiteY16" fmla="*/ 715811 h 2281567"/>
                  <a:gd name="connsiteX17" fmla="*/ 776645 w 1199867"/>
                  <a:gd name="connsiteY17" fmla="*/ 706949 h 2281567"/>
                  <a:gd name="connsiteX18" fmla="*/ 747330 w 1199867"/>
                  <a:gd name="connsiteY18" fmla="*/ 685360 h 2281567"/>
                  <a:gd name="connsiteX19" fmla="*/ 618708 w 1199867"/>
                  <a:gd name="connsiteY19" fmla="*/ 581735 h 2281567"/>
                  <a:gd name="connsiteX20" fmla="*/ 361918 w 1199867"/>
                  <a:gd name="connsiteY20" fmla="*/ 326763 h 2281567"/>
                  <a:gd name="connsiteX21" fmla="*/ 26955 w 1199867"/>
                  <a:gd name="connsiteY21" fmla="*/ 32250 h 2281567"/>
                  <a:gd name="connsiteX22" fmla="*/ 3775 w 1199867"/>
                  <a:gd name="connsiteY22" fmla="*/ 11343 h 2281567"/>
                  <a:gd name="connsiteX23" fmla="*/ 594 w 1199867"/>
                  <a:gd name="connsiteY23" fmla="*/ 2708 h 2281567"/>
                  <a:gd name="connsiteX24" fmla="*/ 10366 w 1199867"/>
                  <a:gd name="connsiteY24" fmla="*/ 890 h 2281567"/>
                  <a:gd name="connsiteX25" fmla="*/ 54679 w 1199867"/>
                  <a:gd name="connsiteY25" fmla="*/ 22933 h 2281567"/>
                  <a:gd name="connsiteX26" fmla="*/ 632797 w 1199867"/>
                  <a:gd name="connsiteY26" fmla="*/ 497653 h 2281567"/>
                  <a:gd name="connsiteX27" fmla="*/ 815731 w 1199867"/>
                  <a:gd name="connsiteY27" fmla="*/ 659454 h 2281567"/>
                  <a:gd name="connsiteX28" fmla="*/ 840274 w 1199867"/>
                  <a:gd name="connsiteY28" fmla="*/ 675361 h 2281567"/>
                  <a:gd name="connsiteX29" fmla="*/ 866635 w 1199867"/>
                  <a:gd name="connsiteY29" fmla="*/ 664681 h 2281567"/>
                  <a:gd name="connsiteX30" fmla="*/ 885496 w 1199867"/>
                  <a:gd name="connsiteY30" fmla="*/ 624458 h 2281567"/>
                  <a:gd name="connsiteX31" fmla="*/ 926628 w 1199867"/>
                  <a:gd name="connsiteY31" fmla="*/ 572645 h 2281567"/>
                  <a:gd name="connsiteX32" fmla="*/ 1151603 w 1199867"/>
                  <a:gd name="connsiteY32" fmla="*/ 389029 h 2281567"/>
                  <a:gd name="connsiteX33" fmla="*/ 1190236 w 1199867"/>
                  <a:gd name="connsiteY33" fmla="*/ 359032 h 2281567"/>
                  <a:gd name="connsiteX34" fmla="*/ 1201598 w 1199867"/>
                  <a:gd name="connsiteY34" fmla="*/ 364941 h 2281567"/>
                  <a:gd name="connsiteX35" fmla="*/ 1192281 w 1199867"/>
                  <a:gd name="connsiteY35" fmla="*/ 388575 h 2281567"/>
                  <a:gd name="connsiteX36" fmla="*/ 1132969 w 1199867"/>
                  <a:gd name="connsiteY36" fmla="*/ 459703 h 2281567"/>
                  <a:gd name="connsiteX37" fmla="*/ 912312 w 1199867"/>
                  <a:gd name="connsiteY37" fmla="*/ 703313 h 2281567"/>
                  <a:gd name="connsiteX38" fmla="*/ 905949 w 1199867"/>
                  <a:gd name="connsiteY38" fmla="*/ 723083 h 2281567"/>
                  <a:gd name="connsiteX39" fmla="*/ 896177 w 1199867"/>
                  <a:gd name="connsiteY39" fmla="*/ 747399 h 2281567"/>
                  <a:gd name="connsiteX40" fmla="*/ 892087 w 1199867"/>
                  <a:gd name="connsiteY40" fmla="*/ 770123 h 2281567"/>
                  <a:gd name="connsiteX41" fmla="*/ 927992 w 1199867"/>
                  <a:gd name="connsiteY41" fmla="*/ 911244 h 2281567"/>
                  <a:gd name="connsiteX42" fmla="*/ 1003892 w 1199867"/>
                  <a:gd name="connsiteY42" fmla="*/ 1145309 h 2281567"/>
                  <a:gd name="connsiteX43" fmla="*/ 1092746 w 1199867"/>
                  <a:gd name="connsiteY43" fmla="*/ 1447776 h 2281567"/>
                  <a:gd name="connsiteX44" fmla="*/ 1173646 w 1199867"/>
                  <a:gd name="connsiteY44" fmla="*/ 1775467 h 2281567"/>
                  <a:gd name="connsiteX45" fmla="*/ 1181146 w 1199867"/>
                  <a:gd name="connsiteY45" fmla="*/ 1822053 h 2281567"/>
                  <a:gd name="connsiteX46" fmla="*/ 1179555 w 1199867"/>
                  <a:gd name="connsiteY46" fmla="*/ 1828871 h 2281567"/>
                  <a:gd name="connsiteX47" fmla="*/ 1174555 w 1199867"/>
                  <a:gd name="connsiteY47" fmla="*/ 1823871 h 2281567"/>
                  <a:gd name="connsiteX48" fmla="*/ 1149785 w 1199867"/>
                  <a:gd name="connsiteY48" fmla="*/ 1751606 h 2281567"/>
                  <a:gd name="connsiteX49" fmla="*/ 996393 w 1199867"/>
                  <a:gd name="connsiteY49" fmla="*/ 1234618 h 2281567"/>
                  <a:gd name="connsiteX50" fmla="*/ 853909 w 1199867"/>
                  <a:gd name="connsiteY50" fmla="*/ 834662 h 2281567"/>
                  <a:gd name="connsiteX51" fmla="*/ 839365 w 1199867"/>
                  <a:gd name="connsiteY51" fmla="*/ 801256 h 2281567"/>
                  <a:gd name="connsiteX52" fmla="*/ 821867 w 1199867"/>
                  <a:gd name="connsiteY52" fmla="*/ 785576 h 2281567"/>
                  <a:gd name="connsiteX53" fmla="*/ 811641 w 1199867"/>
                  <a:gd name="connsiteY53" fmla="*/ 804665 h 2281567"/>
                  <a:gd name="connsiteX54" fmla="*/ 810277 w 1199867"/>
                  <a:gd name="connsiteY54" fmla="*/ 844661 h 2281567"/>
                  <a:gd name="connsiteX55" fmla="*/ 818458 w 1199867"/>
                  <a:gd name="connsiteY55" fmla="*/ 1002143 h 2281567"/>
                  <a:gd name="connsiteX56" fmla="*/ 830275 w 1199867"/>
                  <a:gd name="connsiteY56" fmla="*/ 1220983 h 2281567"/>
                  <a:gd name="connsiteX57" fmla="*/ 837774 w 1199867"/>
                  <a:gd name="connsiteY57" fmla="*/ 1373239 h 2281567"/>
                  <a:gd name="connsiteX58" fmla="*/ 848228 w 1199867"/>
                  <a:gd name="connsiteY58" fmla="*/ 1760696 h 2281567"/>
                  <a:gd name="connsiteX59" fmla="*/ 855954 w 1199867"/>
                  <a:gd name="connsiteY59" fmla="*/ 2082252 h 2281567"/>
                  <a:gd name="connsiteX60" fmla="*/ 859817 w 1199867"/>
                  <a:gd name="connsiteY60" fmla="*/ 2241780 h 2281567"/>
                  <a:gd name="connsiteX61" fmla="*/ 859590 w 1199867"/>
                  <a:gd name="connsiteY61" fmla="*/ 2250642 h 2281567"/>
                  <a:gd name="connsiteX62" fmla="*/ 860272 w 1199867"/>
                  <a:gd name="connsiteY62" fmla="*/ 2275412 h 2281567"/>
                  <a:gd name="connsiteX63" fmla="*/ 854591 w 1199867"/>
                  <a:gd name="connsiteY63" fmla="*/ 2280866 h 2281567"/>
                  <a:gd name="connsiteX64" fmla="*/ 843910 w 1199867"/>
                  <a:gd name="connsiteY64" fmla="*/ 2280866 h 2281567"/>
                  <a:gd name="connsiteX65" fmla="*/ 722787 w 1199867"/>
                  <a:gd name="connsiteY65" fmla="*/ 2280866 h 2281567"/>
                  <a:gd name="connsiteX66" fmla="*/ 713243 w 1199867"/>
                  <a:gd name="connsiteY66" fmla="*/ 2281775 h 2281567"/>
                  <a:gd name="connsiteX67" fmla="*/ 680973 w 1199867"/>
                  <a:gd name="connsiteY67" fmla="*/ 2282003 h 22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9867" h="2281567">
                    <a:moveTo>
                      <a:pt x="680973" y="2282003"/>
                    </a:moveTo>
                    <a:cubicBezTo>
                      <a:pt x="683019" y="2220191"/>
                      <a:pt x="685291" y="2158607"/>
                      <a:pt x="687336" y="2096796"/>
                    </a:cubicBezTo>
                    <a:cubicBezTo>
                      <a:pt x="689382" y="2038620"/>
                      <a:pt x="691427" y="1980445"/>
                      <a:pt x="693472" y="1922269"/>
                    </a:cubicBezTo>
                    <a:cubicBezTo>
                      <a:pt x="696199" y="1846369"/>
                      <a:pt x="699153" y="1770241"/>
                      <a:pt x="701880" y="1694340"/>
                    </a:cubicBezTo>
                    <a:cubicBezTo>
                      <a:pt x="704607" y="1620484"/>
                      <a:pt x="706880" y="1546402"/>
                      <a:pt x="709607" y="1472546"/>
                    </a:cubicBezTo>
                    <a:cubicBezTo>
                      <a:pt x="712334" y="1394827"/>
                      <a:pt x="715515" y="1317109"/>
                      <a:pt x="719833" y="1239390"/>
                    </a:cubicBezTo>
                    <a:cubicBezTo>
                      <a:pt x="723242" y="1179169"/>
                      <a:pt x="726196" y="1118949"/>
                      <a:pt x="729377" y="1058728"/>
                    </a:cubicBezTo>
                    <a:cubicBezTo>
                      <a:pt x="733013" y="989645"/>
                      <a:pt x="736876" y="920561"/>
                      <a:pt x="740740" y="851478"/>
                    </a:cubicBezTo>
                    <a:cubicBezTo>
                      <a:pt x="741876" y="831253"/>
                      <a:pt x="740285" y="828753"/>
                      <a:pt x="721651" y="836480"/>
                    </a:cubicBezTo>
                    <a:cubicBezTo>
                      <a:pt x="691654" y="848978"/>
                      <a:pt x="670520" y="831935"/>
                      <a:pt x="648023" y="817846"/>
                    </a:cubicBezTo>
                    <a:cubicBezTo>
                      <a:pt x="644614" y="815573"/>
                      <a:pt x="643705" y="811028"/>
                      <a:pt x="643250" y="806710"/>
                    </a:cubicBezTo>
                    <a:cubicBezTo>
                      <a:pt x="642569" y="798529"/>
                      <a:pt x="644159" y="790576"/>
                      <a:pt x="647114" y="783304"/>
                    </a:cubicBezTo>
                    <a:cubicBezTo>
                      <a:pt x="655522" y="763306"/>
                      <a:pt x="661885" y="742626"/>
                      <a:pt x="668929" y="722174"/>
                    </a:cubicBezTo>
                    <a:cubicBezTo>
                      <a:pt x="673247" y="709676"/>
                      <a:pt x="682110" y="705585"/>
                      <a:pt x="694836" y="709676"/>
                    </a:cubicBezTo>
                    <a:cubicBezTo>
                      <a:pt x="705516" y="712857"/>
                      <a:pt x="714152" y="720129"/>
                      <a:pt x="722560" y="726946"/>
                    </a:cubicBezTo>
                    <a:cubicBezTo>
                      <a:pt x="726423" y="729901"/>
                      <a:pt x="729377" y="731037"/>
                      <a:pt x="734377" y="729219"/>
                    </a:cubicBezTo>
                    <a:cubicBezTo>
                      <a:pt x="747784" y="724219"/>
                      <a:pt x="761192" y="719902"/>
                      <a:pt x="774827" y="715811"/>
                    </a:cubicBezTo>
                    <a:cubicBezTo>
                      <a:pt x="781871" y="713766"/>
                      <a:pt x="780508" y="711039"/>
                      <a:pt x="776645" y="706949"/>
                    </a:cubicBezTo>
                    <a:cubicBezTo>
                      <a:pt x="768009" y="698086"/>
                      <a:pt x="757783" y="691496"/>
                      <a:pt x="747330" y="685360"/>
                    </a:cubicBezTo>
                    <a:cubicBezTo>
                      <a:pt x="699381" y="657181"/>
                      <a:pt x="657112" y="621731"/>
                      <a:pt x="618708" y="581735"/>
                    </a:cubicBezTo>
                    <a:cubicBezTo>
                      <a:pt x="535308" y="494699"/>
                      <a:pt x="449863" y="409481"/>
                      <a:pt x="361918" y="326763"/>
                    </a:cubicBezTo>
                    <a:cubicBezTo>
                      <a:pt x="253975" y="224729"/>
                      <a:pt x="139215" y="129739"/>
                      <a:pt x="26955" y="32250"/>
                    </a:cubicBezTo>
                    <a:cubicBezTo>
                      <a:pt x="19001" y="25433"/>
                      <a:pt x="11502" y="18388"/>
                      <a:pt x="3775" y="11343"/>
                    </a:cubicBezTo>
                    <a:cubicBezTo>
                      <a:pt x="1503" y="9071"/>
                      <a:pt x="-1224" y="6117"/>
                      <a:pt x="594" y="2708"/>
                    </a:cubicBezTo>
                    <a:cubicBezTo>
                      <a:pt x="2639" y="-1155"/>
                      <a:pt x="6957" y="-19"/>
                      <a:pt x="10366" y="890"/>
                    </a:cubicBezTo>
                    <a:cubicBezTo>
                      <a:pt x="26727" y="4980"/>
                      <a:pt x="41499" y="12934"/>
                      <a:pt x="54679" y="22933"/>
                    </a:cubicBezTo>
                    <a:cubicBezTo>
                      <a:pt x="252384" y="174734"/>
                      <a:pt x="447136" y="330854"/>
                      <a:pt x="632797" y="497653"/>
                    </a:cubicBezTo>
                    <a:cubicBezTo>
                      <a:pt x="693245" y="552193"/>
                      <a:pt x="754602" y="605596"/>
                      <a:pt x="815731" y="659454"/>
                    </a:cubicBezTo>
                    <a:cubicBezTo>
                      <a:pt x="823003" y="666044"/>
                      <a:pt x="831184" y="671498"/>
                      <a:pt x="840274" y="675361"/>
                    </a:cubicBezTo>
                    <a:cubicBezTo>
                      <a:pt x="853454" y="680815"/>
                      <a:pt x="861181" y="678088"/>
                      <a:pt x="866635" y="664681"/>
                    </a:cubicBezTo>
                    <a:cubicBezTo>
                      <a:pt x="872316" y="651046"/>
                      <a:pt x="879361" y="637865"/>
                      <a:pt x="885496" y="624458"/>
                    </a:cubicBezTo>
                    <a:cubicBezTo>
                      <a:pt x="895041" y="603778"/>
                      <a:pt x="909812" y="587644"/>
                      <a:pt x="926628" y="572645"/>
                    </a:cubicBezTo>
                    <a:cubicBezTo>
                      <a:pt x="998666" y="507880"/>
                      <a:pt x="1075703" y="449250"/>
                      <a:pt x="1151603" y="389029"/>
                    </a:cubicBezTo>
                    <a:cubicBezTo>
                      <a:pt x="1164329" y="378803"/>
                      <a:pt x="1177055" y="368577"/>
                      <a:pt x="1190236" y="359032"/>
                    </a:cubicBezTo>
                    <a:cubicBezTo>
                      <a:pt x="1197962" y="353351"/>
                      <a:pt x="1201143" y="355396"/>
                      <a:pt x="1201598" y="364941"/>
                    </a:cubicBezTo>
                    <a:cubicBezTo>
                      <a:pt x="1202052" y="374258"/>
                      <a:pt x="1197280" y="381530"/>
                      <a:pt x="1192281" y="388575"/>
                    </a:cubicBezTo>
                    <a:cubicBezTo>
                      <a:pt x="1174328" y="413799"/>
                      <a:pt x="1152967" y="436297"/>
                      <a:pt x="1132969" y="459703"/>
                    </a:cubicBezTo>
                    <a:cubicBezTo>
                      <a:pt x="1061841" y="543103"/>
                      <a:pt x="989803" y="625594"/>
                      <a:pt x="912312" y="703313"/>
                    </a:cubicBezTo>
                    <a:cubicBezTo>
                      <a:pt x="906403" y="709221"/>
                      <a:pt x="907539" y="716493"/>
                      <a:pt x="905949" y="723083"/>
                    </a:cubicBezTo>
                    <a:cubicBezTo>
                      <a:pt x="904131" y="731946"/>
                      <a:pt x="902086" y="740354"/>
                      <a:pt x="896177" y="747399"/>
                    </a:cubicBezTo>
                    <a:cubicBezTo>
                      <a:pt x="890496" y="753989"/>
                      <a:pt x="890496" y="762170"/>
                      <a:pt x="892087" y="770123"/>
                    </a:cubicBezTo>
                    <a:cubicBezTo>
                      <a:pt x="901631" y="817846"/>
                      <a:pt x="915720" y="864204"/>
                      <a:pt x="927992" y="911244"/>
                    </a:cubicBezTo>
                    <a:cubicBezTo>
                      <a:pt x="948444" y="990781"/>
                      <a:pt x="977077" y="1067818"/>
                      <a:pt x="1003892" y="1145309"/>
                    </a:cubicBezTo>
                    <a:cubicBezTo>
                      <a:pt x="1038434" y="1244617"/>
                      <a:pt x="1063659" y="1346878"/>
                      <a:pt x="1092746" y="1447776"/>
                    </a:cubicBezTo>
                    <a:cubicBezTo>
                      <a:pt x="1123879" y="1555946"/>
                      <a:pt x="1149558" y="1665480"/>
                      <a:pt x="1173646" y="1775467"/>
                    </a:cubicBezTo>
                    <a:cubicBezTo>
                      <a:pt x="1177055" y="1790693"/>
                      <a:pt x="1178646" y="1806373"/>
                      <a:pt x="1181146" y="1822053"/>
                    </a:cubicBezTo>
                    <a:cubicBezTo>
                      <a:pt x="1181600" y="1824553"/>
                      <a:pt x="1183191" y="1827962"/>
                      <a:pt x="1179555" y="1828871"/>
                    </a:cubicBezTo>
                    <a:cubicBezTo>
                      <a:pt x="1176146" y="1829780"/>
                      <a:pt x="1175464" y="1826371"/>
                      <a:pt x="1174555" y="1823871"/>
                    </a:cubicBezTo>
                    <a:cubicBezTo>
                      <a:pt x="1165465" y="1800010"/>
                      <a:pt x="1156603" y="1776149"/>
                      <a:pt x="1149785" y="1751606"/>
                    </a:cubicBezTo>
                    <a:cubicBezTo>
                      <a:pt x="1101836" y="1578444"/>
                      <a:pt x="1050478" y="1406190"/>
                      <a:pt x="996393" y="1234618"/>
                    </a:cubicBezTo>
                    <a:cubicBezTo>
                      <a:pt x="953671" y="1099633"/>
                      <a:pt x="908448" y="965557"/>
                      <a:pt x="853909" y="834662"/>
                    </a:cubicBezTo>
                    <a:cubicBezTo>
                      <a:pt x="849137" y="823527"/>
                      <a:pt x="844365" y="812392"/>
                      <a:pt x="839365" y="801256"/>
                    </a:cubicBezTo>
                    <a:cubicBezTo>
                      <a:pt x="835729" y="793530"/>
                      <a:pt x="830048" y="784440"/>
                      <a:pt x="821867" y="785576"/>
                    </a:cubicBezTo>
                    <a:cubicBezTo>
                      <a:pt x="815050" y="786485"/>
                      <a:pt x="813459" y="797620"/>
                      <a:pt x="811641" y="804665"/>
                    </a:cubicBezTo>
                    <a:cubicBezTo>
                      <a:pt x="808459" y="817846"/>
                      <a:pt x="809596" y="831253"/>
                      <a:pt x="810277" y="844661"/>
                    </a:cubicBezTo>
                    <a:cubicBezTo>
                      <a:pt x="813004" y="897155"/>
                      <a:pt x="815731" y="949649"/>
                      <a:pt x="818458" y="1002143"/>
                    </a:cubicBezTo>
                    <a:cubicBezTo>
                      <a:pt x="822322" y="1075090"/>
                      <a:pt x="826412" y="1148036"/>
                      <a:pt x="830275" y="1220983"/>
                    </a:cubicBezTo>
                    <a:cubicBezTo>
                      <a:pt x="833002" y="1271659"/>
                      <a:pt x="836184" y="1322336"/>
                      <a:pt x="837774" y="1373239"/>
                    </a:cubicBezTo>
                    <a:cubicBezTo>
                      <a:pt x="841638" y="1502316"/>
                      <a:pt x="844819" y="1631620"/>
                      <a:pt x="848228" y="1760696"/>
                    </a:cubicBezTo>
                    <a:cubicBezTo>
                      <a:pt x="850955" y="1867957"/>
                      <a:pt x="853227" y="1974991"/>
                      <a:pt x="855954" y="2082252"/>
                    </a:cubicBezTo>
                    <a:cubicBezTo>
                      <a:pt x="857318" y="2135428"/>
                      <a:pt x="858454" y="2188604"/>
                      <a:pt x="859817" y="2241780"/>
                    </a:cubicBezTo>
                    <a:cubicBezTo>
                      <a:pt x="859817" y="2244734"/>
                      <a:pt x="859590" y="2247688"/>
                      <a:pt x="859590" y="2250642"/>
                    </a:cubicBezTo>
                    <a:cubicBezTo>
                      <a:pt x="861181" y="2258823"/>
                      <a:pt x="859817" y="2267232"/>
                      <a:pt x="860272" y="2275412"/>
                    </a:cubicBezTo>
                    <a:cubicBezTo>
                      <a:pt x="860499" y="2279730"/>
                      <a:pt x="858681" y="2281094"/>
                      <a:pt x="854591" y="2280866"/>
                    </a:cubicBezTo>
                    <a:cubicBezTo>
                      <a:pt x="850955" y="2280639"/>
                      <a:pt x="847546" y="2280866"/>
                      <a:pt x="843910" y="2280866"/>
                    </a:cubicBezTo>
                    <a:cubicBezTo>
                      <a:pt x="803460" y="2280866"/>
                      <a:pt x="763237" y="2280866"/>
                      <a:pt x="722787" y="2280866"/>
                    </a:cubicBezTo>
                    <a:cubicBezTo>
                      <a:pt x="719606" y="2280866"/>
                      <a:pt x="716197" y="2279957"/>
                      <a:pt x="713243" y="2281775"/>
                    </a:cubicBezTo>
                    <a:cubicBezTo>
                      <a:pt x="702562" y="2282003"/>
                      <a:pt x="691654" y="2282003"/>
                      <a:pt x="680973" y="2282003"/>
                    </a:cubicBezTo>
                    <a:close/>
                  </a:path>
                </a:pathLst>
              </a:custGeom>
              <a:grpFill/>
              <a:ln w="2261" cap="flat">
                <a:noFill/>
                <a:prstDash val="solid"/>
                <a:miter/>
              </a:ln>
            </p:spPr>
            <p:txBody>
              <a:bodyPr rtlCol="0" anchor="ctr"/>
              <a:lstStyle/>
              <a:p>
                <a:endParaRPr lang="en-US" sz="1350"/>
              </a:p>
            </p:txBody>
          </p:sp>
          <p:sp>
            <p:nvSpPr>
              <p:cNvPr id="26" name="Freeform: Shape 25">
                <a:extLst>
                  <a:ext uri="{FF2B5EF4-FFF2-40B4-BE49-F238E27FC236}">
                    <a16:creationId xmlns:a16="http://schemas.microsoft.com/office/drawing/2014/main" id="{662316A4-1AE7-4A64-8639-F6CFE6D6314D}"/>
                  </a:ext>
                </a:extLst>
              </p:cNvPr>
              <p:cNvSpPr/>
              <p:nvPr/>
            </p:nvSpPr>
            <p:spPr>
              <a:xfrm>
                <a:off x="2570741" y="1923157"/>
                <a:ext cx="659018" cy="1245317"/>
              </a:xfrm>
              <a:custGeom>
                <a:avLst/>
                <a:gdLst>
                  <a:gd name="connsiteX0" fmla="*/ 0 w 659018"/>
                  <a:gd name="connsiteY0" fmla="*/ 221 h 1245317"/>
                  <a:gd name="connsiteX1" fmla="*/ 31360 w 659018"/>
                  <a:gd name="connsiteY1" fmla="*/ 12720 h 1245317"/>
                  <a:gd name="connsiteX2" fmla="*/ 323373 w 659018"/>
                  <a:gd name="connsiteY2" fmla="*/ 249285 h 1245317"/>
                  <a:gd name="connsiteX3" fmla="*/ 440406 w 659018"/>
                  <a:gd name="connsiteY3" fmla="*/ 352228 h 1245317"/>
                  <a:gd name="connsiteX4" fmla="*/ 461995 w 659018"/>
                  <a:gd name="connsiteY4" fmla="*/ 367908 h 1245317"/>
                  <a:gd name="connsiteX5" fmla="*/ 475857 w 659018"/>
                  <a:gd name="connsiteY5" fmla="*/ 363136 h 1245317"/>
                  <a:gd name="connsiteX6" fmla="*/ 547667 w 659018"/>
                  <a:gd name="connsiteY6" fmla="*/ 279509 h 1245317"/>
                  <a:gd name="connsiteX7" fmla="*/ 648792 w 659018"/>
                  <a:gd name="connsiteY7" fmla="*/ 199290 h 1245317"/>
                  <a:gd name="connsiteX8" fmla="*/ 659018 w 659018"/>
                  <a:gd name="connsiteY8" fmla="*/ 194973 h 1245317"/>
                  <a:gd name="connsiteX9" fmla="*/ 657655 w 659018"/>
                  <a:gd name="connsiteY9" fmla="*/ 208153 h 1245317"/>
                  <a:gd name="connsiteX10" fmla="*/ 641747 w 659018"/>
                  <a:gd name="connsiteY10" fmla="*/ 228605 h 1245317"/>
                  <a:gd name="connsiteX11" fmla="*/ 503126 w 659018"/>
                  <a:gd name="connsiteY11" fmla="*/ 381998 h 1245317"/>
                  <a:gd name="connsiteX12" fmla="*/ 498809 w 659018"/>
                  <a:gd name="connsiteY12" fmla="*/ 390406 h 1245317"/>
                  <a:gd name="connsiteX13" fmla="*/ 491991 w 659018"/>
                  <a:gd name="connsiteY13" fmla="*/ 409495 h 1245317"/>
                  <a:gd name="connsiteX14" fmla="*/ 491309 w 659018"/>
                  <a:gd name="connsiteY14" fmla="*/ 424038 h 1245317"/>
                  <a:gd name="connsiteX15" fmla="*/ 539031 w 659018"/>
                  <a:gd name="connsiteY15" fmla="*/ 587657 h 1245317"/>
                  <a:gd name="connsiteX16" fmla="*/ 646065 w 659018"/>
                  <a:gd name="connsiteY16" fmla="*/ 972614 h 1245317"/>
                  <a:gd name="connsiteX17" fmla="*/ 649019 w 659018"/>
                  <a:gd name="connsiteY17" fmla="*/ 991930 h 1245317"/>
                  <a:gd name="connsiteX18" fmla="*/ 648565 w 659018"/>
                  <a:gd name="connsiteY18" fmla="*/ 998293 h 1245317"/>
                  <a:gd name="connsiteX19" fmla="*/ 643565 w 659018"/>
                  <a:gd name="connsiteY19" fmla="*/ 989431 h 1245317"/>
                  <a:gd name="connsiteX20" fmla="*/ 600843 w 659018"/>
                  <a:gd name="connsiteY20" fmla="*/ 846492 h 1245317"/>
                  <a:gd name="connsiteX21" fmla="*/ 465403 w 659018"/>
                  <a:gd name="connsiteY21" fmla="*/ 446081 h 1245317"/>
                  <a:gd name="connsiteX22" fmla="*/ 462676 w 659018"/>
                  <a:gd name="connsiteY22" fmla="*/ 439491 h 1245317"/>
                  <a:gd name="connsiteX23" fmla="*/ 451996 w 659018"/>
                  <a:gd name="connsiteY23" fmla="*/ 429038 h 1245317"/>
                  <a:gd name="connsiteX24" fmla="*/ 445633 w 659018"/>
                  <a:gd name="connsiteY24" fmla="*/ 443582 h 1245317"/>
                  <a:gd name="connsiteX25" fmla="*/ 448132 w 659018"/>
                  <a:gd name="connsiteY25" fmla="*/ 511301 h 1245317"/>
                  <a:gd name="connsiteX26" fmla="*/ 454268 w 659018"/>
                  <a:gd name="connsiteY26" fmla="*/ 623335 h 1245317"/>
                  <a:gd name="connsiteX27" fmla="*/ 462449 w 659018"/>
                  <a:gd name="connsiteY27" fmla="*/ 808541 h 1245317"/>
                  <a:gd name="connsiteX28" fmla="*/ 466994 w 659018"/>
                  <a:gd name="connsiteY28" fmla="*/ 985795 h 1245317"/>
                  <a:gd name="connsiteX29" fmla="*/ 473130 w 659018"/>
                  <a:gd name="connsiteY29" fmla="*/ 1237131 h 1245317"/>
                  <a:gd name="connsiteX30" fmla="*/ 464040 w 659018"/>
                  <a:gd name="connsiteY30" fmla="*/ 1246448 h 1245317"/>
                  <a:gd name="connsiteX31" fmla="*/ 382003 w 659018"/>
                  <a:gd name="connsiteY31" fmla="*/ 1246448 h 1245317"/>
                  <a:gd name="connsiteX32" fmla="*/ 374277 w 659018"/>
                  <a:gd name="connsiteY32" fmla="*/ 1238494 h 1245317"/>
                  <a:gd name="connsiteX33" fmla="*/ 380867 w 659018"/>
                  <a:gd name="connsiteY33" fmla="*/ 1067604 h 1245317"/>
                  <a:gd name="connsiteX34" fmla="*/ 387003 w 659018"/>
                  <a:gd name="connsiteY34" fmla="*/ 894896 h 1245317"/>
                  <a:gd name="connsiteX35" fmla="*/ 398820 w 659018"/>
                  <a:gd name="connsiteY35" fmla="*/ 623335 h 1245317"/>
                  <a:gd name="connsiteX36" fmla="*/ 407455 w 659018"/>
                  <a:gd name="connsiteY36" fmla="*/ 464034 h 1245317"/>
                  <a:gd name="connsiteX37" fmla="*/ 397456 w 659018"/>
                  <a:gd name="connsiteY37" fmla="*/ 456308 h 1245317"/>
                  <a:gd name="connsiteX38" fmla="*/ 357233 w 659018"/>
                  <a:gd name="connsiteY38" fmla="*/ 446763 h 1245317"/>
                  <a:gd name="connsiteX39" fmla="*/ 354506 w 659018"/>
                  <a:gd name="connsiteY39" fmla="*/ 433810 h 1245317"/>
                  <a:gd name="connsiteX40" fmla="*/ 369277 w 659018"/>
                  <a:gd name="connsiteY40" fmla="*/ 391996 h 1245317"/>
                  <a:gd name="connsiteX41" fmla="*/ 382231 w 659018"/>
                  <a:gd name="connsiteY41" fmla="*/ 387451 h 1245317"/>
                  <a:gd name="connsiteX42" fmla="*/ 387912 w 659018"/>
                  <a:gd name="connsiteY42" fmla="*/ 389724 h 1245317"/>
                  <a:gd name="connsiteX43" fmla="*/ 429725 w 659018"/>
                  <a:gd name="connsiteY43" fmla="*/ 389497 h 1245317"/>
                  <a:gd name="connsiteX44" fmla="*/ 414954 w 659018"/>
                  <a:gd name="connsiteY44" fmla="*/ 376089 h 1245317"/>
                  <a:gd name="connsiteX45" fmla="*/ 341326 w 659018"/>
                  <a:gd name="connsiteY45" fmla="*/ 317686 h 1245317"/>
                  <a:gd name="connsiteX46" fmla="*/ 149529 w 659018"/>
                  <a:gd name="connsiteY46" fmla="*/ 132707 h 1245317"/>
                  <a:gd name="connsiteX47" fmla="*/ 15453 w 659018"/>
                  <a:gd name="connsiteY47" fmla="*/ 17265 h 1245317"/>
                  <a:gd name="connsiteX48" fmla="*/ 0 w 659018"/>
                  <a:gd name="connsiteY48" fmla="*/ 3857 h 1245317"/>
                  <a:gd name="connsiteX49" fmla="*/ 0 w 659018"/>
                  <a:gd name="connsiteY49" fmla="*/ 221 h 12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9018" h="1245317">
                    <a:moveTo>
                      <a:pt x="0" y="221"/>
                    </a:moveTo>
                    <a:cubicBezTo>
                      <a:pt x="12726" y="-1369"/>
                      <a:pt x="22270" y="5903"/>
                      <a:pt x="31360" y="12720"/>
                    </a:cubicBezTo>
                    <a:cubicBezTo>
                      <a:pt x="130895" y="88848"/>
                      <a:pt x="229520" y="166339"/>
                      <a:pt x="323373" y="249285"/>
                    </a:cubicBezTo>
                    <a:cubicBezTo>
                      <a:pt x="362233" y="283827"/>
                      <a:pt x="401319" y="318141"/>
                      <a:pt x="440406" y="352228"/>
                    </a:cubicBezTo>
                    <a:cubicBezTo>
                      <a:pt x="446996" y="358137"/>
                      <a:pt x="453586" y="364045"/>
                      <a:pt x="461995" y="367908"/>
                    </a:cubicBezTo>
                    <a:cubicBezTo>
                      <a:pt x="468585" y="370862"/>
                      <a:pt x="473811" y="369499"/>
                      <a:pt x="475857" y="363136"/>
                    </a:cubicBezTo>
                    <a:cubicBezTo>
                      <a:pt x="487901" y="324958"/>
                      <a:pt x="519034" y="302915"/>
                      <a:pt x="547667" y="279509"/>
                    </a:cubicBezTo>
                    <a:cubicBezTo>
                      <a:pt x="581072" y="252239"/>
                      <a:pt x="614932" y="225878"/>
                      <a:pt x="648792" y="199290"/>
                    </a:cubicBezTo>
                    <a:cubicBezTo>
                      <a:pt x="651746" y="197018"/>
                      <a:pt x="655155" y="191564"/>
                      <a:pt x="659018" y="194973"/>
                    </a:cubicBezTo>
                    <a:cubicBezTo>
                      <a:pt x="662881" y="198381"/>
                      <a:pt x="659927" y="203835"/>
                      <a:pt x="657655" y="208153"/>
                    </a:cubicBezTo>
                    <a:cubicBezTo>
                      <a:pt x="653564" y="215879"/>
                      <a:pt x="647429" y="222015"/>
                      <a:pt x="641747" y="228605"/>
                    </a:cubicBezTo>
                    <a:cubicBezTo>
                      <a:pt x="596752" y="280872"/>
                      <a:pt x="551757" y="332912"/>
                      <a:pt x="503126" y="381998"/>
                    </a:cubicBezTo>
                    <a:cubicBezTo>
                      <a:pt x="500854" y="384270"/>
                      <a:pt x="499263" y="386770"/>
                      <a:pt x="498809" y="390406"/>
                    </a:cubicBezTo>
                    <a:cubicBezTo>
                      <a:pt x="497672" y="396996"/>
                      <a:pt x="496309" y="403586"/>
                      <a:pt x="491991" y="409495"/>
                    </a:cubicBezTo>
                    <a:cubicBezTo>
                      <a:pt x="488582" y="413812"/>
                      <a:pt x="490173" y="419266"/>
                      <a:pt x="491309" y="424038"/>
                    </a:cubicBezTo>
                    <a:cubicBezTo>
                      <a:pt x="504263" y="479487"/>
                      <a:pt x="520170" y="534026"/>
                      <a:pt x="539031" y="587657"/>
                    </a:cubicBezTo>
                    <a:cubicBezTo>
                      <a:pt x="583118" y="713552"/>
                      <a:pt x="617205" y="842401"/>
                      <a:pt x="646065" y="972614"/>
                    </a:cubicBezTo>
                    <a:cubicBezTo>
                      <a:pt x="647429" y="978977"/>
                      <a:pt x="648110" y="985568"/>
                      <a:pt x="649019" y="991930"/>
                    </a:cubicBezTo>
                    <a:cubicBezTo>
                      <a:pt x="649247" y="993976"/>
                      <a:pt x="650156" y="996021"/>
                      <a:pt x="648565" y="998293"/>
                    </a:cubicBezTo>
                    <a:cubicBezTo>
                      <a:pt x="644929" y="996475"/>
                      <a:pt x="644702" y="992612"/>
                      <a:pt x="643565" y="989431"/>
                    </a:cubicBezTo>
                    <a:cubicBezTo>
                      <a:pt x="626522" y="942618"/>
                      <a:pt x="615387" y="893987"/>
                      <a:pt x="600843" y="846492"/>
                    </a:cubicBezTo>
                    <a:cubicBezTo>
                      <a:pt x="559711" y="711734"/>
                      <a:pt x="520397" y="576294"/>
                      <a:pt x="465403" y="446081"/>
                    </a:cubicBezTo>
                    <a:cubicBezTo>
                      <a:pt x="464494" y="443809"/>
                      <a:pt x="463585" y="441764"/>
                      <a:pt x="462676" y="439491"/>
                    </a:cubicBezTo>
                    <a:cubicBezTo>
                      <a:pt x="460177" y="434719"/>
                      <a:pt x="457222" y="427674"/>
                      <a:pt x="451996" y="429038"/>
                    </a:cubicBezTo>
                    <a:cubicBezTo>
                      <a:pt x="447223" y="430401"/>
                      <a:pt x="445860" y="437673"/>
                      <a:pt x="445633" y="443582"/>
                    </a:cubicBezTo>
                    <a:cubicBezTo>
                      <a:pt x="444724" y="466079"/>
                      <a:pt x="446996" y="488804"/>
                      <a:pt x="448132" y="511301"/>
                    </a:cubicBezTo>
                    <a:cubicBezTo>
                      <a:pt x="449950" y="548570"/>
                      <a:pt x="452677" y="586066"/>
                      <a:pt x="454268" y="623335"/>
                    </a:cubicBezTo>
                    <a:cubicBezTo>
                      <a:pt x="456995" y="685146"/>
                      <a:pt x="461540" y="746730"/>
                      <a:pt x="462449" y="808541"/>
                    </a:cubicBezTo>
                    <a:cubicBezTo>
                      <a:pt x="463358" y="867626"/>
                      <a:pt x="465403" y="926710"/>
                      <a:pt x="466994" y="985795"/>
                    </a:cubicBezTo>
                    <a:cubicBezTo>
                      <a:pt x="469039" y="1069649"/>
                      <a:pt x="470857" y="1153276"/>
                      <a:pt x="473130" y="1237131"/>
                    </a:cubicBezTo>
                    <a:cubicBezTo>
                      <a:pt x="473357" y="1244857"/>
                      <a:pt x="471312" y="1246448"/>
                      <a:pt x="464040" y="1246448"/>
                    </a:cubicBezTo>
                    <a:cubicBezTo>
                      <a:pt x="436770" y="1245993"/>
                      <a:pt x="409273" y="1246221"/>
                      <a:pt x="382003" y="1246448"/>
                    </a:cubicBezTo>
                    <a:cubicBezTo>
                      <a:pt x="375640" y="1246448"/>
                      <a:pt x="374050" y="1244630"/>
                      <a:pt x="374277" y="1238494"/>
                    </a:cubicBezTo>
                    <a:cubicBezTo>
                      <a:pt x="376549" y="1181455"/>
                      <a:pt x="378822" y="1124416"/>
                      <a:pt x="380867" y="1067604"/>
                    </a:cubicBezTo>
                    <a:cubicBezTo>
                      <a:pt x="382912" y="1010110"/>
                      <a:pt x="384730" y="952389"/>
                      <a:pt x="387003" y="894896"/>
                    </a:cubicBezTo>
                    <a:cubicBezTo>
                      <a:pt x="390184" y="804451"/>
                      <a:pt x="393366" y="713779"/>
                      <a:pt x="398820" y="623335"/>
                    </a:cubicBezTo>
                    <a:cubicBezTo>
                      <a:pt x="402001" y="570386"/>
                      <a:pt x="404728" y="517210"/>
                      <a:pt x="407455" y="464034"/>
                    </a:cubicBezTo>
                    <a:cubicBezTo>
                      <a:pt x="407910" y="454490"/>
                      <a:pt x="406092" y="452672"/>
                      <a:pt x="397456" y="456308"/>
                    </a:cubicBezTo>
                    <a:cubicBezTo>
                      <a:pt x="381322" y="463125"/>
                      <a:pt x="369277" y="454717"/>
                      <a:pt x="357233" y="446763"/>
                    </a:cubicBezTo>
                    <a:cubicBezTo>
                      <a:pt x="352688" y="443809"/>
                      <a:pt x="352916" y="438355"/>
                      <a:pt x="354506" y="433810"/>
                    </a:cubicBezTo>
                    <a:cubicBezTo>
                      <a:pt x="359051" y="419721"/>
                      <a:pt x="364051" y="405859"/>
                      <a:pt x="369277" y="391996"/>
                    </a:cubicBezTo>
                    <a:cubicBezTo>
                      <a:pt x="371550" y="386088"/>
                      <a:pt x="377004" y="386088"/>
                      <a:pt x="382231" y="387451"/>
                    </a:cubicBezTo>
                    <a:cubicBezTo>
                      <a:pt x="384276" y="387906"/>
                      <a:pt x="386548" y="388361"/>
                      <a:pt x="387912" y="389724"/>
                    </a:cubicBezTo>
                    <a:cubicBezTo>
                      <a:pt x="402001" y="404722"/>
                      <a:pt x="415409" y="393360"/>
                      <a:pt x="429725" y="389497"/>
                    </a:cubicBezTo>
                    <a:cubicBezTo>
                      <a:pt x="425862" y="382679"/>
                      <a:pt x="420408" y="379271"/>
                      <a:pt x="414954" y="376089"/>
                    </a:cubicBezTo>
                    <a:cubicBezTo>
                      <a:pt x="387457" y="360182"/>
                      <a:pt x="363369" y="340184"/>
                      <a:pt x="341326" y="317686"/>
                    </a:cubicBezTo>
                    <a:cubicBezTo>
                      <a:pt x="279287" y="254057"/>
                      <a:pt x="216340" y="191337"/>
                      <a:pt x="149529" y="132707"/>
                    </a:cubicBezTo>
                    <a:cubicBezTo>
                      <a:pt x="104988" y="93620"/>
                      <a:pt x="59993" y="55670"/>
                      <a:pt x="15453" y="17265"/>
                    </a:cubicBezTo>
                    <a:cubicBezTo>
                      <a:pt x="10226" y="12720"/>
                      <a:pt x="5227" y="8402"/>
                      <a:pt x="0" y="3857"/>
                    </a:cubicBezTo>
                    <a:cubicBezTo>
                      <a:pt x="0" y="2721"/>
                      <a:pt x="0" y="1358"/>
                      <a:pt x="0" y="221"/>
                    </a:cubicBezTo>
                    <a:close/>
                  </a:path>
                </a:pathLst>
              </a:custGeom>
              <a:grpFill/>
              <a:ln w="2261" cap="flat">
                <a:noFill/>
                <a:prstDash val="solid"/>
                <a:miter/>
              </a:ln>
            </p:spPr>
            <p:txBody>
              <a:bodyPr rtlCol="0" anchor="ctr"/>
              <a:lstStyle/>
              <a:p>
                <a:endParaRPr lang="en-US" sz="1350"/>
              </a:p>
            </p:txBody>
          </p:sp>
          <p:sp>
            <p:nvSpPr>
              <p:cNvPr id="27" name="Freeform: Shape 26">
                <a:extLst>
                  <a:ext uri="{FF2B5EF4-FFF2-40B4-BE49-F238E27FC236}">
                    <a16:creationId xmlns:a16="http://schemas.microsoft.com/office/drawing/2014/main" id="{B0CF5566-4465-4A1B-8173-06CC0B1A0E6A}"/>
                  </a:ext>
                </a:extLst>
              </p:cNvPr>
              <p:cNvSpPr/>
              <p:nvPr/>
            </p:nvSpPr>
            <p:spPr>
              <a:xfrm>
                <a:off x="3298161" y="3147335"/>
                <a:ext cx="147711" cy="29542"/>
              </a:xfrm>
              <a:custGeom>
                <a:avLst/>
                <a:gdLst>
                  <a:gd name="connsiteX0" fmla="*/ 0 w 147710"/>
                  <a:gd name="connsiteY0" fmla="*/ 31133 h 29542"/>
                  <a:gd name="connsiteX1" fmla="*/ 12044 w 147710"/>
                  <a:gd name="connsiteY1" fmla="*/ 29315 h 29542"/>
                  <a:gd name="connsiteX2" fmla="*/ 134531 w 147710"/>
                  <a:gd name="connsiteY2" fmla="*/ 29315 h 29542"/>
                  <a:gd name="connsiteX3" fmla="*/ 146120 w 147710"/>
                  <a:gd name="connsiteY3" fmla="*/ 17725 h 29542"/>
                  <a:gd name="connsiteX4" fmla="*/ 146347 w 147710"/>
                  <a:gd name="connsiteY4" fmla="*/ 0 h 29542"/>
                  <a:gd name="connsiteX5" fmla="*/ 147938 w 147710"/>
                  <a:gd name="connsiteY5" fmla="*/ 31133 h 29542"/>
                  <a:gd name="connsiteX6" fmla="*/ 0 w 147710"/>
                  <a:gd name="connsiteY6" fmla="*/ 31133 h 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 h="29542">
                    <a:moveTo>
                      <a:pt x="0" y="31133"/>
                    </a:moveTo>
                    <a:cubicBezTo>
                      <a:pt x="3863" y="28860"/>
                      <a:pt x="7954" y="29315"/>
                      <a:pt x="12044" y="29315"/>
                    </a:cubicBezTo>
                    <a:cubicBezTo>
                      <a:pt x="52949" y="29315"/>
                      <a:pt x="93626" y="29315"/>
                      <a:pt x="134531" y="29315"/>
                    </a:cubicBezTo>
                    <a:cubicBezTo>
                      <a:pt x="145439" y="29315"/>
                      <a:pt x="145893" y="28633"/>
                      <a:pt x="146120" y="17725"/>
                    </a:cubicBezTo>
                    <a:cubicBezTo>
                      <a:pt x="146120" y="11817"/>
                      <a:pt x="146347" y="5908"/>
                      <a:pt x="146347" y="0"/>
                    </a:cubicBezTo>
                    <a:cubicBezTo>
                      <a:pt x="148620" y="10226"/>
                      <a:pt x="147256" y="20907"/>
                      <a:pt x="147938" y="31133"/>
                    </a:cubicBezTo>
                    <a:cubicBezTo>
                      <a:pt x="98625" y="31133"/>
                      <a:pt x="49313" y="31133"/>
                      <a:pt x="0" y="31133"/>
                    </a:cubicBezTo>
                    <a:close/>
                  </a:path>
                </a:pathLst>
              </a:custGeom>
              <a:grpFill/>
              <a:ln w="2261" cap="flat">
                <a:noFill/>
                <a:prstDash val="solid"/>
                <a:miter/>
              </a:ln>
            </p:spPr>
            <p:txBody>
              <a:bodyPr rtlCol="0" anchor="ctr"/>
              <a:lstStyle/>
              <a:p>
                <a:endParaRPr lang="en-US" sz="1350"/>
              </a:p>
            </p:txBody>
          </p:sp>
        </p:grpSp>
        <p:sp>
          <p:nvSpPr>
            <p:cNvPr id="33" name="Freeform 9">
              <a:extLst>
                <a:ext uri="{FF2B5EF4-FFF2-40B4-BE49-F238E27FC236}">
                  <a16:creationId xmlns:a16="http://schemas.microsoft.com/office/drawing/2014/main" id="{5A47AAEF-C9BC-4FDC-BAE9-709B3759B804}"/>
                </a:ext>
              </a:extLst>
            </p:cNvPr>
            <p:cNvSpPr>
              <a:spLocks noEditPoints="1"/>
            </p:cNvSpPr>
            <p:nvPr/>
          </p:nvSpPr>
          <p:spPr bwMode="auto">
            <a:xfrm>
              <a:off x="4189823" y="2866292"/>
              <a:ext cx="3918221" cy="212863"/>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ko-KR" altLang="en-US" sz="1350" dirty="0"/>
            </a:p>
          </p:txBody>
        </p:sp>
        <p:grpSp>
          <p:nvGrpSpPr>
            <p:cNvPr id="446" name="Group 445">
              <a:extLst>
                <a:ext uri="{FF2B5EF4-FFF2-40B4-BE49-F238E27FC236}">
                  <a16:creationId xmlns:a16="http://schemas.microsoft.com/office/drawing/2014/main" id="{1BA6D2DC-33CF-4C4D-9346-1DD45FAB3C0A}"/>
                </a:ext>
              </a:extLst>
            </p:cNvPr>
            <p:cNvGrpSpPr/>
            <p:nvPr/>
          </p:nvGrpSpPr>
          <p:grpSpPr>
            <a:xfrm>
              <a:off x="6100204" y="1031874"/>
              <a:ext cx="647947" cy="647947"/>
              <a:chOff x="4266660" y="45289"/>
              <a:chExt cx="768290" cy="768290"/>
            </a:xfrm>
          </p:grpSpPr>
          <p:sp>
            <p:nvSpPr>
              <p:cNvPr id="447" name="Freeform: Shape 446">
                <a:extLst>
                  <a:ext uri="{FF2B5EF4-FFF2-40B4-BE49-F238E27FC236}">
                    <a16:creationId xmlns:a16="http://schemas.microsoft.com/office/drawing/2014/main" id="{2315C271-5D7C-46A3-945B-E5B214A1D0AE}"/>
                  </a:ext>
                </a:extLst>
              </p:cNvPr>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1">
                  <a:lumMod val="60000"/>
                  <a:lumOff val="40000"/>
                </a:schemeClr>
              </a:solidFill>
              <a:ln w="8081" cap="flat">
                <a:noFill/>
                <a:prstDash val="solid"/>
                <a:miter/>
              </a:ln>
            </p:spPr>
            <p:txBody>
              <a:bodyPr rtlCol="0" anchor="ctr"/>
              <a:lstStyle/>
              <a:p>
                <a:endParaRPr lang="en-US" sz="1350"/>
              </a:p>
            </p:txBody>
          </p:sp>
          <p:sp>
            <p:nvSpPr>
              <p:cNvPr id="448" name="Freeform: Shape 447">
                <a:extLst>
                  <a:ext uri="{FF2B5EF4-FFF2-40B4-BE49-F238E27FC236}">
                    <a16:creationId xmlns:a16="http://schemas.microsoft.com/office/drawing/2014/main" id="{6C4D300B-8297-422C-A66F-2D7BE29D3E6E}"/>
                  </a:ext>
                </a:extLst>
              </p:cNvPr>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w="8081" cap="flat">
                <a:noFill/>
                <a:prstDash val="solid"/>
                <a:miter/>
              </a:ln>
            </p:spPr>
            <p:txBody>
              <a:bodyPr rtlCol="0" anchor="ctr"/>
              <a:lstStyle/>
              <a:p>
                <a:endParaRPr lang="en-US" sz="1350"/>
              </a:p>
            </p:txBody>
          </p:sp>
        </p:grpSp>
      </p:grpSp>
      <p:grpSp>
        <p:nvGrpSpPr>
          <p:cNvPr id="444" name="Group 443">
            <a:extLst>
              <a:ext uri="{FF2B5EF4-FFF2-40B4-BE49-F238E27FC236}">
                <a16:creationId xmlns:a16="http://schemas.microsoft.com/office/drawing/2014/main" id="{F0297D4F-F4D6-4E3B-8DBD-1911B7017B03}"/>
              </a:ext>
            </a:extLst>
          </p:cNvPr>
          <p:cNvGrpSpPr/>
          <p:nvPr/>
        </p:nvGrpSpPr>
        <p:grpSpPr>
          <a:xfrm>
            <a:off x="4473984" y="1920799"/>
            <a:ext cx="2833025" cy="2202008"/>
            <a:chOff x="5965311" y="2561066"/>
            <a:chExt cx="3777367" cy="2936010"/>
          </a:xfrm>
        </p:grpSpPr>
        <p:grpSp>
          <p:nvGrpSpPr>
            <p:cNvPr id="383" name="Group 382">
              <a:extLst>
                <a:ext uri="{FF2B5EF4-FFF2-40B4-BE49-F238E27FC236}">
                  <a16:creationId xmlns:a16="http://schemas.microsoft.com/office/drawing/2014/main" id="{E79BECCE-A9C2-4C40-9AB6-D52E30421E8C}"/>
                </a:ext>
              </a:extLst>
            </p:cNvPr>
            <p:cNvGrpSpPr/>
            <p:nvPr/>
          </p:nvGrpSpPr>
          <p:grpSpPr>
            <a:xfrm rot="5200220" flipH="1">
              <a:off x="6483191" y="2237588"/>
              <a:ext cx="2741608" cy="3777367"/>
              <a:chOff x="10544040" y="571910"/>
              <a:chExt cx="1744339" cy="2403337"/>
            </a:xfrm>
          </p:grpSpPr>
          <p:sp>
            <p:nvSpPr>
              <p:cNvPr id="368" name="Freeform: Shape 367">
                <a:extLst>
                  <a:ext uri="{FF2B5EF4-FFF2-40B4-BE49-F238E27FC236}">
                    <a16:creationId xmlns:a16="http://schemas.microsoft.com/office/drawing/2014/main" id="{FD4FD325-67AC-4E52-8403-642F874C1904}"/>
                  </a:ext>
                </a:extLst>
              </p:cNvPr>
              <p:cNvSpPr/>
              <p:nvPr/>
            </p:nvSpPr>
            <p:spPr>
              <a:xfrm>
                <a:off x="11216947" y="1624559"/>
                <a:ext cx="1067307" cy="384780"/>
              </a:xfrm>
              <a:custGeom>
                <a:avLst/>
                <a:gdLst>
                  <a:gd name="connsiteX0" fmla="*/ 76956 w 1067307"/>
                  <a:gd name="connsiteY0" fmla="*/ 336683 h 384780"/>
                  <a:gd name="connsiteX1" fmla="*/ 5039 w 1067307"/>
                  <a:gd name="connsiteY1" fmla="*/ 304618 h 384780"/>
                  <a:gd name="connsiteX2" fmla="*/ 0 w 1067307"/>
                  <a:gd name="connsiteY2" fmla="*/ 297747 h 384780"/>
                  <a:gd name="connsiteX3" fmla="*/ 32981 w 1067307"/>
                  <a:gd name="connsiteY3" fmla="*/ 284004 h 384780"/>
                  <a:gd name="connsiteX4" fmla="*/ 496092 w 1067307"/>
                  <a:gd name="connsiteY4" fmla="*/ 156202 h 384780"/>
                  <a:gd name="connsiteX5" fmla="*/ 862091 w 1067307"/>
                  <a:gd name="connsiteY5" fmla="*/ 55885 h 384780"/>
                  <a:gd name="connsiteX6" fmla="*/ 1059062 w 1067307"/>
                  <a:gd name="connsiteY6" fmla="*/ 916 h 384780"/>
                  <a:gd name="connsiteX7" fmla="*/ 1067766 w 1067307"/>
                  <a:gd name="connsiteY7" fmla="*/ 0 h 384780"/>
                  <a:gd name="connsiteX8" fmla="*/ 945460 w 1067307"/>
                  <a:gd name="connsiteY8" fmla="*/ 156661 h 384780"/>
                  <a:gd name="connsiteX9" fmla="*/ 453949 w 1067307"/>
                  <a:gd name="connsiteY9" fmla="*/ 386613 h 384780"/>
                  <a:gd name="connsiteX10" fmla="*/ 76956 w 1067307"/>
                  <a:gd name="connsiteY10" fmla="*/ 336683 h 3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7" h="384780">
                    <a:moveTo>
                      <a:pt x="76956" y="336683"/>
                    </a:moveTo>
                    <a:cubicBezTo>
                      <a:pt x="52220" y="327521"/>
                      <a:pt x="27942" y="316986"/>
                      <a:pt x="5039" y="304618"/>
                    </a:cubicBezTo>
                    <a:cubicBezTo>
                      <a:pt x="2290" y="303244"/>
                      <a:pt x="458" y="300953"/>
                      <a:pt x="0" y="297747"/>
                    </a:cubicBezTo>
                    <a:cubicBezTo>
                      <a:pt x="8245" y="286295"/>
                      <a:pt x="21529" y="287211"/>
                      <a:pt x="32981" y="284004"/>
                    </a:cubicBezTo>
                    <a:cubicBezTo>
                      <a:pt x="187352" y="240946"/>
                      <a:pt x="341722" y="198345"/>
                      <a:pt x="496092" y="156202"/>
                    </a:cubicBezTo>
                    <a:cubicBezTo>
                      <a:pt x="617939" y="122763"/>
                      <a:pt x="740244" y="89782"/>
                      <a:pt x="862091" y="55885"/>
                    </a:cubicBezTo>
                    <a:cubicBezTo>
                      <a:pt x="928054" y="38020"/>
                      <a:pt x="993558" y="19239"/>
                      <a:pt x="1059062" y="916"/>
                    </a:cubicBezTo>
                    <a:cubicBezTo>
                      <a:pt x="1061811" y="0"/>
                      <a:pt x="1065017" y="0"/>
                      <a:pt x="1067766" y="0"/>
                    </a:cubicBezTo>
                    <a:cubicBezTo>
                      <a:pt x="1034784" y="58175"/>
                      <a:pt x="993100" y="109937"/>
                      <a:pt x="945460" y="156661"/>
                    </a:cubicBezTo>
                    <a:cubicBezTo>
                      <a:pt x="808497" y="290876"/>
                      <a:pt x="644049" y="366457"/>
                      <a:pt x="453949" y="386613"/>
                    </a:cubicBezTo>
                    <a:cubicBezTo>
                      <a:pt x="235449" y="402187"/>
                      <a:pt x="80621" y="337599"/>
                      <a:pt x="76956" y="336683"/>
                    </a:cubicBezTo>
                    <a:close/>
                  </a:path>
                </a:pathLst>
              </a:custGeom>
              <a:solidFill>
                <a:schemeClr val="accent3">
                  <a:lumMod val="75000"/>
                </a:schemeClr>
              </a:solidFill>
              <a:ln w="4572" cap="flat">
                <a:noFill/>
                <a:prstDash val="solid"/>
                <a:miter/>
              </a:ln>
            </p:spPr>
            <p:txBody>
              <a:bodyPr rtlCol="0" anchor="ctr"/>
              <a:lstStyle/>
              <a:p>
                <a:endParaRPr lang="en-US" sz="1350"/>
              </a:p>
            </p:txBody>
          </p:sp>
          <p:sp>
            <p:nvSpPr>
              <p:cNvPr id="371" name="Freeform: Shape 370">
                <a:extLst>
                  <a:ext uri="{FF2B5EF4-FFF2-40B4-BE49-F238E27FC236}">
                    <a16:creationId xmlns:a16="http://schemas.microsoft.com/office/drawing/2014/main" id="{64187B3F-4D25-4AEF-A3CA-876DE6AC23B0}"/>
                  </a:ext>
                </a:extLst>
              </p:cNvPr>
              <p:cNvSpPr/>
              <p:nvPr/>
            </p:nvSpPr>
            <p:spPr>
              <a:xfrm>
                <a:off x="10544040" y="571910"/>
                <a:ext cx="1744339" cy="2403337"/>
              </a:xfrm>
              <a:custGeom>
                <a:avLst/>
                <a:gdLst>
                  <a:gd name="connsiteX0" fmla="*/ 529989 w 1740672"/>
                  <a:gd name="connsiteY0" fmla="*/ 0 h 2400296"/>
                  <a:gd name="connsiteX1" fmla="*/ 533196 w 1740672"/>
                  <a:gd name="connsiteY1" fmla="*/ 5955 h 2400296"/>
                  <a:gd name="connsiteX2" fmla="*/ 535028 w 1740672"/>
                  <a:gd name="connsiteY2" fmla="*/ 26568 h 2400296"/>
                  <a:gd name="connsiteX3" fmla="*/ 535028 w 1740672"/>
                  <a:gd name="connsiteY3" fmla="*/ 1082424 h 2400296"/>
                  <a:gd name="connsiteX4" fmla="*/ 532280 w 1740672"/>
                  <a:gd name="connsiteY4" fmla="*/ 1111740 h 2400296"/>
                  <a:gd name="connsiteX5" fmla="*/ 547854 w 1740672"/>
                  <a:gd name="connsiteY5" fmla="*/ 1193277 h 2400296"/>
                  <a:gd name="connsiteX6" fmla="*/ 561138 w 1740672"/>
                  <a:gd name="connsiteY6" fmla="*/ 1242291 h 2400296"/>
                  <a:gd name="connsiteX7" fmla="*/ 599158 w 1740672"/>
                  <a:gd name="connsiteY7" fmla="*/ 1193735 h 2400296"/>
                  <a:gd name="connsiteX8" fmla="*/ 632139 w 1740672"/>
                  <a:gd name="connsiteY8" fmla="*/ 1151593 h 2400296"/>
                  <a:gd name="connsiteX9" fmla="*/ 661914 w 1740672"/>
                  <a:gd name="connsiteY9" fmla="*/ 1144263 h 2400296"/>
                  <a:gd name="connsiteX10" fmla="*/ 671991 w 1740672"/>
                  <a:gd name="connsiteY10" fmla="*/ 1178161 h 2400296"/>
                  <a:gd name="connsiteX11" fmla="*/ 663746 w 1740672"/>
                  <a:gd name="connsiteY11" fmla="*/ 1190529 h 2400296"/>
                  <a:gd name="connsiteX12" fmla="*/ 539609 w 1740672"/>
                  <a:gd name="connsiteY12" fmla="*/ 1352228 h 2400296"/>
                  <a:gd name="connsiteX13" fmla="*/ 530905 w 1740672"/>
                  <a:gd name="connsiteY13" fmla="*/ 1364596 h 2400296"/>
                  <a:gd name="connsiteX14" fmla="*/ 547396 w 1740672"/>
                  <a:gd name="connsiteY14" fmla="*/ 1361847 h 2400296"/>
                  <a:gd name="connsiteX15" fmla="*/ 655043 w 1740672"/>
                  <a:gd name="connsiteY15" fmla="*/ 1341692 h 2400296"/>
                  <a:gd name="connsiteX16" fmla="*/ 681153 w 1740672"/>
                  <a:gd name="connsiteY16" fmla="*/ 1326576 h 2400296"/>
                  <a:gd name="connsiteX17" fmla="*/ 1252827 w 1740672"/>
                  <a:gd name="connsiteY17" fmla="*/ 962867 h 2400296"/>
                  <a:gd name="connsiteX18" fmla="*/ 1734718 w 1740672"/>
                  <a:gd name="connsiteY18" fmla="*/ 1045778 h 2400296"/>
                  <a:gd name="connsiteX19" fmla="*/ 1744338 w 1740672"/>
                  <a:gd name="connsiteY19" fmla="*/ 1049443 h 2400296"/>
                  <a:gd name="connsiteX20" fmla="*/ 1744338 w 1740672"/>
                  <a:gd name="connsiteY20" fmla="*/ 1052649 h 2400296"/>
                  <a:gd name="connsiteX21" fmla="*/ 1743422 w 1740672"/>
                  <a:gd name="connsiteY21" fmla="*/ 1053565 h 2400296"/>
                  <a:gd name="connsiteX22" fmla="*/ 1742047 w 1740672"/>
                  <a:gd name="connsiteY22" fmla="*/ 1053107 h 2400296"/>
                  <a:gd name="connsiteX23" fmla="*/ 1724641 w 1740672"/>
                  <a:gd name="connsiteY23" fmla="*/ 1061352 h 2400296"/>
                  <a:gd name="connsiteX24" fmla="*/ 1357267 w 1740672"/>
                  <a:gd name="connsiteY24" fmla="*/ 1162586 h 2400296"/>
                  <a:gd name="connsiteX25" fmla="*/ 1068682 w 1740672"/>
                  <a:gd name="connsiteY25" fmla="*/ 1242291 h 2400296"/>
                  <a:gd name="connsiteX26" fmla="*/ 693979 w 1740672"/>
                  <a:gd name="connsiteY26" fmla="*/ 1345815 h 2400296"/>
                  <a:gd name="connsiteX27" fmla="*/ 676114 w 1740672"/>
                  <a:gd name="connsiteY27" fmla="*/ 1353144 h 2400296"/>
                  <a:gd name="connsiteX28" fmla="*/ 629849 w 1740672"/>
                  <a:gd name="connsiteY28" fmla="*/ 1360931 h 2400296"/>
                  <a:gd name="connsiteX29" fmla="*/ 527241 w 1740672"/>
                  <a:gd name="connsiteY29" fmla="*/ 1385667 h 2400296"/>
                  <a:gd name="connsiteX30" fmla="*/ 516705 w 1740672"/>
                  <a:gd name="connsiteY30" fmla="*/ 1393454 h 2400296"/>
                  <a:gd name="connsiteX31" fmla="*/ 429213 w 1740672"/>
                  <a:gd name="connsiteY31" fmla="*/ 1521257 h 2400296"/>
                  <a:gd name="connsiteX32" fmla="*/ 510292 w 1740672"/>
                  <a:gd name="connsiteY32" fmla="*/ 1509347 h 2400296"/>
                  <a:gd name="connsiteX33" fmla="*/ 522202 w 1740672"/>
                  <a:gd name="connsiteY33" fmla="*/ 1503850 h 2400296"/>
                  <a:gd name="connsiteX34" fmla="*/ 767270 w 1740672"/>
                  <a:gd name="connsiteY34" fmla="*/ 1387958 h 2400296"/>
                  <a:gd name="connsiteX35" fmla="*/ 1080592 w 1740672"/>
                  <a:gd name="connsiteY35" fmla="*/ 1444300 h 2400296"/>
                  <a:gd name="connsiteX36" fmla="*/ 1167167 w 1740672"/>
                  <a:gd name="connsiteY36" fmla="*/ 1506140 h 2400296"/>
                  <a:gd name="connsiteX37" fmla="*/ 1182742 w 1740672"/>
                  <a:gd name="connsiteY37" fmla="*/ 1521715 h 2400296"/>
                  <a:gd name="connsiteX38" fmla="*/ 1168999 w 1740672"/>
                  <a:gd name="connsiteY38" fmla="*/ 1523547 h 2400296"/>
                  <a:gd name="connsiteX39" fmla="*/ 1074637 w 1740672"/>
                  <a:gd name="connsiteY39" fmla="*/ 1525837 h 2400296"/>
                  <a:gd name="connsiteX40" fmla="*/ 1049443 w 1740672"/>
                  <a:gd name="connsiteY40" fmla="*/ 1527211 h 2400296"/>
                  <a:gd name="connsiteX41" fmla="*/ 821323 w 1740672"/>
                  <a:gd name="connsiteY41" fmla="*/ 1527211 h 2400296"/>
                  <a:gd name="connsiteX42" fmla="*/ 529531 w 1740672"/>
                  <a:gd name="connsiteY42" fmla="*/ 1524005 h 2400296"/>
                  <a:gd name="connsiteX43" fmla="*/ 516247 w 1740672"/>
                  <a:gd name="connsiteY43" fmla="*/ 1523547 h 2400296"/>
                  <a:gd name="connsiteX44" fmla="*/ 485556 w 1740672"/>
                  <a:gd name="connsiteY44" fmla="*/ 1525837 h 2400296"/>
                  <a:gd name="connsiteX45" fmla="*/ 416387 w 1740672"/>
                  <a:gd name="connsiteY45" fmla="*/ 1542786 h 2400296"/>
                  <a:gd name="connsiteX46" fmla="*/ 404935 w 1740672"/>
                  <a:gd name="connsiteY46" fmla="*/ 1553322 h 2400296"/>
                  <a:gd name="connsiteX47" fmla="*/ 259727 w 1740672"/>
                  <a:gd name="connsiteY47" fmla="*/ 1858397 h 2400296"/>
                  <a:gd name="connsiteX48" fmla="*/ 272095 w 1740672"/>
                  <a:gd name="connsiteY48" fmla="*/ 1875346 h 2400296"/>
                  <a:gd name="connsiteX49" fmla="*/ 298663 w 1740672"/>
                  <a:gd name="connsiteY49" fmla="*/ 1876262 h 2400296"/>
                  <a:gd name="connsiteX50" fmla="*/ 301869 w 1740672"/>
                  <a:gd name="connsiteY50" fmla="*/ 1877636 h 2400296"/>
                  <a:gd name="connsiteX51" fmla="*/ 250107 w 1740672"/>
                  <a:gd name="connsiteY51" fmla="*/ 1914740 h 2400296"/>
                  <a:gd name="connsiteX52" fmla="*/ 238197 w 1740672"/>
                  <a:gd name="connsiteY52" fmla="*/ 1930773 h 2400296"/>
                  <a:gd name="connsiteX53" fmla="*/ 206590 w 1740672"/>
                  <a:gd name="connsiteY53" fmla="*/ 2211113 h 2400296"/>
                  <a:gd name="connsiteX54" fmla="*/ 207965 w 1740672"/>
                  <a:gd name="connsiteY54" fmla="*/ 2215235 h 2400296"/>
                  <a:gd name="connsiteX55" fmla="*/ 244610 w 1740672"/>
                  <a:gd name="connsiteY55" fmla="*/ 2193248 h 2400296"/>
                  <a:gd name="connsiteX56" fmla="*/ 213003 w 1740672"/>
                  <a:gd name="connsiteY56" fmla="*/ 2275243 h 2400296"/>
                  <a:gd name="connsiteX57" fmla="*/ 207049 w 1740672"/>
                  <a:gd name="connsiteY57" fmla="*/ 2310056 h 2400296"/>
                  <a:gd name="connsiteX58" fmla="*/ 208423 w 1740672"/>
                  <a:gd name="connsiteY58" fmla="*/ 2393425 h 2400296"/>
                  <a:gd name="connsiteX59" fmla="*/ 197887 w 1740672"/>
                  <a:gd name="connsiteY59" fmla="*/ 2402587 h 2400296"/>
                  <a:gd name="connsiteX60" fmla="*/ 162616 w 1740672"/>
                  <a:gd name="connsiteY60" fmla="*/ 2401670 h 2400296"/>
                  <a:gd name="connsiteX61" fmla="*/ 158493 w 1740672"/>
                  <a:gd name="connsiteY61" fmla="*/ 2398922 h 2400296"/>
                  <a:gd name="connsiteX62" fmla="*/ 155744 w 1740672"/>
                  <a:gd name="connsiteY62" fmla="*/ 2387470 h 2400296"/>
                  <a:gd name="connsiteX63" fmla="*/ 152538 w 1740672"/>
                  <a:gd name="connsiteY63" fmla="*/ 2183628 h 2400296"/>
                  <a:gd name="connsiteX64" fmla="*/ 208881 w 1740672"/>
                  <a:gd name="connsiteY64" fmla="*/ 1846946 h 2400296"/>
                  <a:gd name="connsiteX65" fmla="*/ 301411 w 1740672"/>
                  <a:gd name="connsiteY65" fmla="*/ 1630736 h 2400296"/>
                  <a:gd name="connsiteX66" fmla="*/ 305076 w 1740672"/>
                  <a:gd name="connsiteY66" fmla="*/ 1595006 h 2400296"/>
                  <a:gd name="connsiteX67" fmla="*/ 290876 w 1740672"/>
                  <a:gd name="connsiteY67" fmla="*/ 1528128 h 2400296"/>
                  <a:gd name="connsiteX68" fmla="*/ 278508 w 1740672"/>
                  <a:gd name="connsiteY68" fmla="*/ 1505224 h 2400296"/>
                  <a:gd name="connsiteX69" fmla="*/ 127802 w 1740672"/>
                  <a:gd name="connsiteY69" fmla="*/ 1332989 h 2400296"/>
                  <a:gd name="connsiteX70" fmla="*/ 65046 w 1740672"/>
                  <a:gd name="connsiteY70" fmla="*/ 1218013 h 2400296"/>
                  <a:gd name="connsiteX71" fmla="*/ 0 w 1740672"/>
                  <a:gd name="connsiteY71" fmla="*/ 870336 h 2400296"/>
                  <a:gd name="connsiteX72" fmla="*/ 149790 w 1740672"/>
                  <a:gd name="connsiteY72" fmla="*/ 418678 h 2400296"/>
                  <a:gd name="connsiteX73" fmla="*/ 161699 w 1740672"/>
                  <a:gd name="connsiteY73" fmla="*/ 410890 h 2400296"/>
                  <a:gd name="connsiteX74" fmla="*/ 178190 w 1740672"/>
                  <a:gd name="connsiteY74" fmla="*/ 534570 h 2400296"/>
                  <a:gd name="connsiteX75" fmla="*/ 259269 w 1740672"/>
                  <a:gd name="connsiteY75" fmla="*/ 1182741 h 2400296"/>
                  <a:gd name="connsiteX76" fmla="*/ 297289 w 1740672"/>
                  <a:gd name="connsiteY76" fmla="*/ 1486901 h 2400296"/>
                  <a:gd name="connsiteX77" fmla="*/ 301869 w 1740672"/>
                  <a:gd name="connsiteY77" fmla="*/ 1502476 h 2400296"/>
                  <a:gd name="connsiteX78" fmla="*/ 310573 w 1740672"/>
                  <a:gd name="connsiteY78" fmla="*/ 1532250 h 2400296"/>
                  <a:gd name="connsiteX79" fmla="*/ 322483 w 1740672"/>
                  <a:gd name="connsiteY79" fmla="*/ 1587677 h 2400296"/>
                  <a:gd name="connsiteX80" fmla="*/ 352715 w 1740672"/>
                  <a:gd name="connsiteY80" fmla="*/ 1536831 h 2400296"/>
                  <a:gd name="connsiteX81" fmla="*/ 534570 w 1740672"/>
                  <a:gd name="connsiteY81" fmla="*/ 1275272 h 2400296"/>
                  <a:gd name="connsiteX82" fmla="*/ 542815 w 1740672"/>
                  <a:gd name="connsiteY82" fmla="*/ 1234045 h 2400296"/>
                  <a:gd name="connsiteX83" fmla="*/ 523576 w 1740672"/>
                  <a:gd name="connsiteY83" fmla="*/ 1148386 h 2400296"/>
                  <a:gd name="connsiteX84" fmla="*/ 490595 w 1740672"/>
                  <a:gd name="connsiteY84" fmla="*/ 1080133 h 2400296"/>
                  <a:gd name="connsiteX85" fmla="*/ 450743 w 1740672"/>
                  <a:gd name="connsiteY85" fmla="*/ 1026539 h 2400296"/>
                  <a:gd name="connsiteX86" fmla="*/ 306450 w 1740672"/>
                  <a:gd name="connsiteY86" fmla="*/ 553809 h 2400296"/>
                  <a:gd name="connsiteX87" fmla="*/ 522660 w 1740672"/>
                  <a:gd name="connsiteY87" fmla="*/ 9161 h 2400296"/>
                  <a:gd name="connsiteX88" fmla="*/ 527699 w 1740672"/>
                  <a:gd name="connsiteY88" fmla="*/ 2290 h 2400296"/>
                  <a:gd name="connsiteX89" fmla="*/ 529989 w 1740672"/>
                  <a:gd name="connsiteY89" fmla="*/ 0 h 2400296"/>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847236 w 1744338"/>
                  <a:gd name="connsiteY9" fmla="*/ 87206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1074637 w 1744338"/>
                  <a:gd name="connsiteY38" fmla="*/ 1525837 h 2403337"/>
                  <a:gd name="connsiteX39" fmla="*/ 1049443 w 1744338"/>
                  <a:gd name="connsiteY39" fmla="*/ 1527211 h 2403337"/>
                  <a:gd name="connsiteX40" fmla="*/ 821323 w 1744338"/>
                  <a:gd name="connsiteY40" fmla="*/ 1527211 h 2403337"/>
                  <a:gd name="connsiteX41" fmla="*/ 529531 w 1744338"/>
                  <a:gd name="connsiteY41" fmla="*/ 1524005 h 2403337"/>
                  <a:gd name="connsiteX42" fmla="*/ 516247 w 1744338"/>
                  <a:gd name="connsiteY42" fmla="*/ 1523547 h 2403337"/>
                  <a:gd name="connsiteX43" fmla="*/ 485556 w 1744338"/>
                  <a:gd name="connsiteY43" fmla="*/ 1525837 h 2403337"/>
                  <a:gd name="connsiteX44" fmla="*/ 416387 w 1744338"/>
                  <a:gd name="connsiteY44" fmla="*/ 1542786 h 2403337"/>
                  <a:gd name="connsiteX45" fmla="*/ 404935 w 1744338"/>
                  <a:gd name="connsiteY45" fmla="*/ 1553322 h 2403337"/>
                  <a:gd name="connsiteX46" fmla="*/ 259727 w 1744338"/>
                  <a:gd name="connsiteY46" fmla="*/ 1858397 h 2403337"/>
                  <a:gd name="connsiteX47" fmla="*/ 272095 w 1744338"/>
                  <a:gd name="connsiteY47" fmla="*/ 1875346 h 2403337"/>
                  <a:gd name="connsiteX48" fmla="*/ 298663 w 1744338"/>
                  <a:gd name="connsiteY48" fmla="*/ 1876262 h 2403337"/>
                  <a:gd name="connsiteX49" fmla="*/ 301869 w 1744338"/>
                  <a:gd name="connsiteY49" fmla="*/ 1877636 h 2403337"/>
                  <a:gd name="connsiteX50" fmla="*/ 250107 w 1744338"/>
                  <a:gd name="connsiteY50" fmla="*/ 1914740 h 2403337"/>
                  <a:gd name="connsiteX51" fmla="*/ 238197 w 1744338"/>
                  <a:gd name="connsiteY51" fmla="*/ 1930773 h 2403337"/>
                  <a:gd name="connsiteX52" fmla="*/ 206590 w 1744338"/>
                  <a:gd name="connsiteY52" fmla="*/ 2211113 h 2403337"/>
                  <a:gd name="connsiteX53" fmla="*/ 207965 w 1744338"/>
                  <a:gd name="connsiteY53" fmla="*/ 2215235 h 2403337"/>
                  <a:gd name="connsiteX54" fmla="*/ 244610 w 1744338"/>
                  <a:gd name="connsiteY54" fmla="*/ 2193248 h 2403337"/>
                  <a:gd name="connsiteX55" fmla="*/ 213003 w 1744338"/>
                  <a:gd name="connsiteY55" fmla="*/ 2275243 h 2403337"/>
                  <a:gd name="connsiteX56" fmla="*/ 207049 w 1744338"/>
                  <a:gd name="connsiteY56" fmla="*/ 2310056 h 2403337"/>
                  <a:gd name="connsiteX57" fmla="*/ 208423 w 1744338"/>
                  <a:gd name="connsiteY57" fmla="*/ 2393425 h 2403337"/>
                  <a:gd name="connsiteX58" fmla="*/ 197887 w 1744338"/>
                  <a:gd name="connsiteY58" fmla="*/ 2402587 h 2403337"/>
                  <a:gd name="connsiteX59" fmla="*/ 162616 w 1744338"/>
                  <a:gd name="connsiteY59" fmla="*/ 2401670 h 2403337"/>
                  <a:gd name="connsiteX60" fmla="*/ 158493 w 1744338"/>
                  <a:gd name="connsiteY60" fmla="*/ 2398922 h 2403337"/>
                  <a:gd name="connsiteX61" fmla="*/ 155744 w 1744338"/>
                  <a:gd name="connsiteY61" fmla="*/ 2387470 h 2403337"/>
                  <a:gd name="connsiteX62" fmla="*/ 152538 w 1744338"/>
                  <a:gd name="connsiteY62" fmla="*/ 2183628 h 2403337"/>
                  <a:gd name="connsiteX63" fmla="*/ 208881 w 1744338"/>
                  <a:gd name="connsiteY63" fmla="*/ 1846946 h 2403337"/>
                  <a:gd name="connsiteX64" fmla="*/ 301411 w 1744338"/>
                  <a:gd name="connsiteY64" fmla="*/ 1630736 h 2403337"/>
                  <a:gd name="connsiteX65" fmla="*/ 305076 w 1744338"/>
                  <a:gd name="connsiteY65" fmla="*/ 1595006 h 2403337"/>
                  <a:gd name="connsiteX66" fmla="*/ 290876 w 1744338"/>
                  <a:gd name="connsiteY66" fmla="*/ 1528128 h 2403337"/>
                  <a:gd name="connsiteX67" fmla="*/ 278508 w 1744338"/>
                  <a:gd name="connsiteY67" fmla="*/ 1505224 h 2403337"/>
                  <a:gd name="connsiteX68" fmla="*/ 127802 w 1744338"/>
                  <a:gd name="connsiteY68" fmla="*/ 1332989 h 2403337"/>
                  <a:gd name="connsiteX69" fmla="*/ 65046 w 1744338"/>
                  <a:gd name="connsiteY69" fmla="*/ 1218013 h 2403337"/>
                  <a:gd name="connsiteX70" fmla="*/ 0 w 1744338"/>
                  <a:gd name="connsiteY70" fmla="*/ 870336 h 2403337"/>
                  <a:gd name="connsiteX71" fmla="*/ 149790 w 1744338"/>
                  <a:gd name="connsiteY71" fmla="*/ 418678 h 2403337"/>
                  <a:gd name="connsiteX72" fmla="*/ 161699 w 1744338"/>
                  <a:gd name="connsiteY72" fmla="*/ 410890 h 2403337"/>
                  <a:gd name="connsiteX73" fmla="*/ 178190 w 1744338"/>
                  <a:gd name="connsiteY73" fmla="*/ 534570 h 2403337"/>
                  <a:gd name="connsiteX74" fmla="*/ 259269 w 1744338"/>
                  <a:gd name="connsiteY74" fmla="*/ 1182741 h 2403337"/>
                  <a:gd name="connsiteX75" fmla="*/ 297289 w 1744338"/>
                  <a:gd name="connsiteY75" fmla="*/ 1486901 h 2403337"/>
                  <a:gd name="connsiteX76" fmla="*/ 301869 w 1744338"/>
                  <a:gd name="connsiteY76" fmla="*/ 1502476 h 2403337"/>
                  <a:gd name="connsiteX77" fmla="*/ 310573 w 1744338"/>
                  <a:gd name="connsiteY77" fmla="*/ 1532250 h 2403337"/>
                  <a:gd name="connsiteX78" fmla="*/ 322483 w 1744338"/>
                  <a:gd name="connsiteY78" fmla="*/ 1587677 h 2403337"/>
                  <a:gd name="connsiteX79" fmla="*/ 352715 w 1744338"/>
                  <a:gd name="connsiteY79" fmla="*/ 1536831 h 2403337"/>
                  <a:gd name="connsiteX80" fmla="*/ 534570 w 1744338"/>
                  <a:gd name="connsiteY80" fmla="*/ 1275272 h 2403337"/>
                  <a:gd name="connsiteX81" fmla="*/ 542815 w 1744338"/>
                  <a:gd name="connsiteY81" fmla="*/ 1234045 h 2403337"/>
                  <a:gd name="connsiteX82" fmla="*/ 523576 w 1744338"/>
                  <a:gd name="connsiteY82" fmla="*/ 1148386 h 2403337"/>
                  <a:gd name="connsiteX83" fmla="*/ 490595 w 1744338"/>
                  <a:gd name="connsiteY83" fmla="*/ 1080133 h 2403337"/>
                  <a:gd name="connsiteX84" fmla="*/ 450743 w 1744338"/>
                  <a:gd name="connsiteY84" fmla="*/ 1026539 h 2403337"/>
                  <a:gd name="connsiteX85" fmla="*/ 306450 w 1744338"/>
                  <a:gd name="connsiteY85" fmla="*/ 553809 h 2403337"/>
                  <a:gd name="connsiteX86" fmla="*/ 522660 w 1744338"/>
                  <a:gd name="connsiteY86" fmla="*/ 9161 h 2403337"/>
                  <a:gd name="connsiteX87" fmla="*/ 527699 w 1744338"/>
                  <a:gd name="connsiteY87" fmla="*/ 2290 h 2403337"/>
                  <a:gd name="connsiteX88" fmla="*/ 529989 w 1744338"/>
                  <a:gd name="connsiteY88"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1074637 w 1744338"/>
                  <a:gd name="connsiteY38" fmla="*/ 1525837 h 2403337"/>
                  <a:gd name="connsiteX39" fmla="*/ 821323 w 1744338"/>
                  <a:gd name="connsiteY39" fmla="*/ 1527211 h 2403337"/>
                  <a:gd name="connsiteX40" fmla="*/ 529531 w 1744338"/>
                  <a:gd name="connsiteY40" fmla="*/ 1524005 h 2403337"/>
                  <a:gd name="connsiteX41" fmla="*/ 516247 w 1744338"/>
                  <a:gd name="connsiteY41" fmla="*/ 1523547 h 2403337"/>
                  <a:gd name="connsiteX42" fmla="*/ 485556 w 1744338"/>
                  <a:gd name="connsiteY42" fmla="*/ 1525837 h 2403337"/>
                  <a:gd name="connsiteX43" fmla="*/ 416387 w 1744338"/>
                  <a:gd name="connsiteY43" fmla="*/ 1542786 h 2403337"/>
                  <a:gd name="connsiteX44" fmla="*/ 404935 w 1744338"/>
                  <a:gd name="connsiteY44" fmla="*/ 1553322 h 2403337"/>
                  <a:gd name="connsiteX45" fmla="*/ 259727 w 1744338"/>
                  <a:gd name="connsiteY45" fmla="*/ 1858397 h 2403337"/>
                  <a:gd name="connsiteX46" fmla="*/ 272095 w 1744338"/>
                  <a:gd name="connsiteY46" fmla="*/ 1875346 h 2403337"/>
                  <a:gd name="connsiteX47" fmla="*/ 298663 w 1744338"/>
                  <a:gd name="connsiteY47" fmla="*/ 1876262 h 2403337"/>
                  <a:gd name="connsiteX48" fmla="*/ 301869 w 1744338"/>
                  <a:gd name="connsiteY48" fmla="*/ 1877636 h 2403337"/>
                  <a:gd name="connsiteX49" fmla="*/ 250107 w 1744338"/>
                  <a:gd name="connsiteY49" fmla="*/ 1914740 h 2403337"/>
                  <a:gd name="connsiteX50" fmla="*/ 238197 w 1744338"/>
                  <a:gd name="connsiteY50" fmla="*/ 1930773 h 2403337"/>
                  <a:gd name="connsiteX51" fmla="*/ 206590 w 1744338"/>
                  <a:gd name="connsiteY51" fmla="*/ 2211113 h 2403337"/>
                  <a:gd name="connsiteX52" fmla="*/ 207965 w 1744338"/>
                  <a:gd name="connsiteY52" fmla="*/ 2215235 h 2403337"/>
                  <a:gd name="connsiteX53" fmla="*/ 244610 w 1744338"/>
                  <a:gd name="connsiteY53" fmla="*/ 2193248 h 2403337"/>
                  <a:gd name="connsiteX54" fmla="*/ 213003 w 1744338"/>
                  <a:gd name="connsiteY54" fmla="*/ 2275243 h 2403337"/>
                  <a:gd name="connsiteX55" fmla="*/ 207049 w 1744338"/>
                  <a:gd name="connsiteY55" fmla="*/ 2310056 h 2403337"/>
                  <a:gd name="connsiteX56" fmla="*/ 208423 w 1744338"/>
                  <a:gd name="connsiteY56" fmla="*/ 2393425 h 2403337"/>
                  <a:gd name="connsiteX57" fmla="*/ 197887 w 1744338"/>
                  <a:gd name="connsiteY57" fmla="*/ 2402587 h 2403337"/>
                  <a:gd name="connsiteX58" fmla="*/ 162616 w 1744338"/>
                  <a:gd name="connsiteY58" fmla="*/ 2401670 h 2403337"/>
                  <a:gd name="connsiteX59" fmla="*/ 158493 w 1744338"/>
                  <a:gd name="connsiteY59" fmla="*/ 2398922 h 2403337"/>
                  <a:gd name="connsiteX60" fmla="*/ 155744 w 1744338"/>
                  <a:gd name="connsiteY60" fmla="*/ 2387470 h 2403337"/>
                  <a:gd name="connsiteX61" fmla="*/ 152538 w 1744338"/>
                  <a:gd name="connsiteY61" fmla="*/ 2183628 h 2403337"/>
                  <a:gd name="connsiteX62" fmla="*/ 208881 w 1744338"/>
                  <a:gd name="connsiteY62" fmla="*/ 1846946 h 2403337"/>
                  <a:gd name="connsiteX63" fmla="*/ 301411 w 1744338"/>
                  <a:gd name="connsiteY63" fmla="*/ 1630736 h 2403337"/>
                  <a:gd name="connsiteX64" fmla="*/ 305076 w 1744338"/>
                  <a:gd name="connsiteY64" fmla="*/ 1595006 h 2403337"/>
                  <a:gd name="connsiteX65" fmla="*/ 290876 w 1744338"/>
                  <a:gd name="connsiteY65" fmla="*/ 1528128 h 2403337"/>
                  <a:gd name="connsiteX66" fmla="*/ 278508 w 1744338"/>
                  <a:gd name="connsiteY66" fmla="*/ 1505224 h 2403337"/>
                  <a:gd name="connsiteX67" fmla="*/ 127802 w 1744338"/>
                  <a:gd name="connsiteY67" fmla="*/ 1332989 h 2403337"/>
                  <a:gd name="connsiteX68" fmla="*/ 65046 w 1744338"/>
                  <a:gd name="connsiteY68" fmla="*/ 1218013 h 2403337"/>
                  <a:gd name="connsiteX69" fmla="*/ 0 w 1744338"/>
                  <a:gd name="connsiteY69" fmla="*/ 870336 h 2403337"/>
                  <a:gd name="connsiteX70" fmla="*/ 149790 w 1744338"/>
                  <a:gd name="connsiteY70" fmla="*/ 418678 h 2403337"/>
                  <a:gd name="connsiteX71" fmla="*/ 161699 w 1744338"/>
                  <a:gd name="connsiteY71" fmla="*/ 410890 h 2403337"/>
                  <a:gd name="connsiteX72" fmla="*/ 178190 w 1744338"/>
                  <a:gd name="connsiteY72" fmla="*/ 534570 h 2403337"/>
                  <a:gd name="connsiteX73" fmla="*/ 259269 w 1744338"/>
                  <a:gd name="connsiteY73" fmla="*/ 1182741 h 2403337"/>
                  <a:gd name="connsiteX74" fmla="*/ 297289 w 1744338"/>
                  <a:gd name="connsiteY74" fmla="*/ 1486901 h 2403337"/>
                  <a:gd name="connsiteX75" fmla="*/ 301869 w 1744338"/>
                  <a:gd name="connsiteY75" fmla="*/ 1502476 h 2403337"/>
                  <a:gd name="connsiteX76" fmla="*/ 310573 w 1744338"/>
                  <a:gd name="connsiteY76" fmla="*/ 1532250 h 2403337"/>
                  <a:gd name="connsiteX77" fmla="*/ 322483 w 1744338"/>
                  <a:gd name="connsiteY77" fmla="*/ 1587677 h 2403337"/>
                  <a:gd name="connsiteX78" fmla="*/ 352715 w 1744338"/>
                  <a:gd name="connsiteY78" fmla="*/ 1536831 h 2403337"/>
                  <a:gd name="connsiteX79" fmla="*/ 534570 w 1744338"/>
                  <a:gd name="connsiteY79" fmla="*/ 1275272 h 2403337"/>
                  <a:gd name="connsiteX80" fmla="*/ 542815 w 1744338"/>
                  <a:gd name="connsiteY80" fmla="*/ 1234045 h 2403337"/>
                  <a:gd name="connsiteX81" fmla="*/ 523576 w 1744338"/>
                  <a:gd name="connsiteY81" fmla="*/ 1148386 h 2403337"/>
                  <a:gd name="connsiteX82" fmla="*/ 490595 w 1744338"/>
                  <a:gd name="connsiteY82" fmla="*/ 1080133 h 2403337"/>
                  <a:gd name="connsiteX83" fmla="*/ 450743 w 1744338"/>
                  <a:gd name="connsiteY83" fmla="*/ 1026539 h 2403337"/>
                  <a:gd name="connsiteX84" fmla="*/ 306450 w 1744338"/>
                  <a:gd name="connsiteY84" fmla="*/ 553809 h 2403337"/>
                  <a:gd name="connsiteX85" fmla="*/ 522660 w 1744338"/>
                  <a:gd name="connsiteY85" fmla="*/ 9161 h 2403337"/>
                  <a:gd name="connsiteX86" fmla="*/ 527699 w 1744338"/>
                  <a:gd name="connsiteY86" fmla="*/ 2290 h 2403337"/>
                  <a:gd name="connsiteX87" fmla="*/ 529989 w 1744338"/>
                  <a:gd name="connsiteY87"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821323 w 1744338"/>
                  <a:gd name="connsiteY38" fmla="*/ 1527211 h 2403337"/>
                  <a:gd name="connsiteX39" fmla="*/ 529531 w 1744338"/>
                  <a:gd name="connsiteY39" fmla="*/ 1524005 h 2403337"/>
                  <a:gd name="connsiteX40" fmla="*/ 516247 w 1744338"/>
                  <a:gd name="connsiteY40" fmla="*/ 1523547 h 2403337"/>
                  <a:gd name="connsiteX41" fmla="*/ 485556 w 1744338"/>
                  <a:gd name="connsiteY41" fmla="*/ 1525837 h 2403337"/>
                  <a:gd name="connsiteX42" fmla="*/ 416387 w 1744338"/>
                  <a:gd name="connsiteY42" fmla="*/ 1542786 h 2403337"/>
                  <a:gd name="connsiteX43" fmla="*/ 404935 w 1744338"/>
                  <a:gd name="connsiteY43" fmla="*/ 1553322 h 2403337"/>
                  <a:gd name="connsiteX44" fmla="*/ 259727 w 1744338"/>
                  <a:gd name="connsiteY44" fmla="*/ 1858397 h 2403337"/>
                  <a:gd name="connsiteX45" fmla="*/ 272095 w 1744338"/>
                  <a:gd name="connsiteY45" fmla="*/ 1875346 h 2403337"/>
                  <a:gd name="connsiteX46" fmla="*/ 298663 w 1744338"/>
                  <a:gd name="connsiteY46" fmla="*/ 1876262 h 2403337"/>
                  <a:gd name="connsiteX47" fmla="*/ 301869 w 1744338"/>
                  <a:gd name="connsiteY47" fmla="*/ 1877636 h 2403337"/>
                  <a:gd name="connsiteX48" fmla="*/ 250107 w 1744338"/>
                  <a:gd name="connsiteY48" fmla="*/ 1914740 h 2403337"/>
                  <a:gd name="connsiteX49" fmla="*/ 238197 w 1744338"/>
                  <a:gd name="connsiteY49" fmla="*/ 1930773 h 2403337"/>
                  <a:gd name="connsiteX50" fmla="*/ 206590 w 1744338"/>
                  <a:gd name="connsiteY50" fmla="*/ 2211113 h 2403337"/>
                  <a:gd name="connsiteX51" fmla="*/ 207965 w 1744338"/>
                  <a:gd name="connsiteY51" fmla="*/ 2215235 h 2403337"/>
                  <a:gd name="connsiteX52" fmla="*/ 244610 w 1744338"/>
                  <a:gd name="connsiteY52" fmla="*/ 2193248 h 2403337"/>
                  <a:gd name="connsiteX53" fmla="*/ 213003 w 1744338"/>
                  <a:gd name="connsiteY53" fmla="*/ 2275243 h 2403337"/>
                  <a:gd name="connsiteX54" fmla="*/ 207049 w 1744338"/>
                  <a:gd name="connsiteY54" fmla="*/ 2310056 h 2403337"/>
                  <a:gd name="connsiteX55" fmla="*/ 208423 w 1744338"/>
                  <a:gd name="connsiteY55" fmla="*/ 2393425 h 2403337"/>
                  <a:gd name="connsiteX56" fmla="*/ 197887 w 1744338"/>
                  <a:gd name="connsiteY56" fmla="*/ 2402587 h 2403337"/>
                  <a:gd name="connsiteX57" fmla="*/ 162616 w 1744338"/>
                  <a:gd name="connsiteY57" fmla="*/ 2401670 h 2403337"/>
                  <a:gd name="connsiteX58" fmla="*/ 158493 w 1744338"/>
                  <a:gd name="connsiteY58" fmla="*/ 2398922 h 2403337"/>
                  <a:gd name="connsiteX59" fmla="*/ 155744 w 1744338"/>
                  <a:gd name="connsiteY59" fmla="*/ 2387470 h 2403337"/>
                  <a:gd name="connsiteX60" fmla="*/ 152538 w 1744338"/>
                  <a:gd name="connsiteY60" fmla="*/ 2183628 h 2403337"/>
                  <a:gd name="connsiteX61" fmla="*/ 208881 w 1744338"/>
                  <a:gd name="connsiteY61" fmla="*/ 1846946 h 2403337"/>
                  <a:gd name="connsiteX62" fmla="*/ 301411 w 1744338"/>
                  <a:gd name="connsiteY62" fmla="*/ 1630736 h 2403337"/>
                  <a:gd name="connsiteX63" fmla="*/ 305076 w 1744338"/>
                  <a:gd name="connsiteY63" fmla="*/ 1595006 h 2403337"/>
                  <a:gd name="connsiteX64" fmla="*/ 290876 w 1744338"/>
                  <a:gd name="connsiteY64" fmla="*/ 1528128 h 2403337"/>
                  <a:gd name="connsiteX65" fmla="*/ 278508 w 1744338"/>
                  <a:gd name="connsiteY65" fmla="*/ 1505224 h 2403337"/>
                  <a:gd name="connsiteX66" fmla="*/ 127802 w 1744338"/>
                  <a:gd name="connsiteY66" fmla="*/ 1332989 h 2403337"/>
                  <a:gd name="connsiteX67" fmla="*/ 65046 w 1744338"/>
                  <a:gd name="connsiteY67" fmla="*/ 1218013 h 2403337"/>
                  <a:gd name="connsiteX68" fmla="*/ 0 w 1744338"/>
                  <a:gd name="connsiteY68" fmla="*/ 870336 h 2403337"/>
                  <a:gd name="connsiteX69" fmla="*/ 149790 w 1744338"/>
                  <a:gd name="connsiteY69" fmla="*/ 418678 h 2403337"/>
                  <a:gd name="connsiteX70" fmla="*/ 161699 w 1744338"/>
                  <a:gd name="connsiteY70" fmla="*/ 410890 h 2403337"/>
                  <a:gd name="connsiteX71" fmla="*/ 178190 w 1744338"/>
                  <a:gd name="connsiteY71" fmla="*/ 534570 h 2403337"/>
                  <a:gd name="connsiteX72" fmla="*/ 259269 w 1744338"/>
                  <a:gd name="connsiteY72" fmla="*/ 1182741 h 2403337"/>
                  <a:gd name="connsiteX73" fmla="*/ 297289 w 1744338"/>
                  <a:gd name="connsiteY73" fmla="*/ 1486901 h 2403337"/>
                  <a:gd name="connsiteX74" fmla="*/ 301869 w 1744338"/>
                  <a:gd name="connsiteY74" fmla="*/ 1502476 h 2403337"/>
                  <a:gd name="connsiteX75" fmla="*/ 310573 w 1744338"/>
                  <a:gd name="connsiteY75" fmla="*/ 1532250 h 2403337"/>
                  <a:gd name="connsiteX76" fmla="*/ 322483 w 1744338"/>
                  <a:gd name="connsiteY76" fmla="*/ 1587677 h 2403337"/>
                  <a:gd name="connsiteX77" fmla="*/ 352715 w 1744338"/>
                  <a:gd name="connsiteY77" fmla="*/ 1536831 h 2403337"/>
                  <a:gd name="connsiteX78" fmla="*/ 534570 w 1744338"/>
                  <a:gd name="connsiteY78" fmla="*/ 1275272 h 2403337"/>
                  <a:gd name="connsiteX79" fmla="*/ 542815 w 1744338"/>
                  <a:gd name="connsiteY79" fmla="*/ 1234045 h 2403337"/>
                  <a:gd name="connsiteX80" fmla="*/ 523576 w 1744338"/>
                  <a:gd name="connsiteY80" fmla="*/ 1148386 h 2403337"/>
                  <a:gd name="connsiteX81" fmla="*/ 490595 w 1744338"/>
                  <a:gd name="connsiteY81" fmla="*/ 1080133 h 2403337"/>
                  <a:gd name="connsiteX82" fmla="*/ 450743 w 1744338"/>
                  <a:gd name="connsiteY82" fmla="*/ 1026539 h 2403337"/>
                  <a:gd name="connsiteX83" fmla="*/ 306450 w 1744338"/>
                  <a:gd name="connsiteY83" fmla="*/ 553809 h 2403337"/>
                  <a:gd name="connsiteX84" fmla="*/ 522660 w 1744338"/>
                  <a:gd name="connsiteY84" fmla="*/ 9161 h 2403337"/>
                  <a:gd name="connsiteX85" fmla="*/ 527699 w 1744338"/>
                  <a:gd name="connsiteY85" fmla="*/ 2290 h 2403337"/>
                  <a:gd name="connsiteX86" fmla="*/ 529989 w 1744338"/>
                  <a:gd name="connsiteY86"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821323 w 1744338"/>
                  <a:gd name="connsiteY37" fmla="*/ 1527211 h 2403337"/>
                  <a:gd name="connsiteX38" fmla="*/ 529531 w 1744338"/>
                  <a:gd name="connsiteY38" fmla="*/ 1524005 h 2403337"/>
                  <a:gd name="connsiteX39" fmla="*/ 516247 w 1744338"/>
                  <a:gd name="connsiteY39" fmla="*/ 1523547 h 2403337"/>
                  <a:gd name="connsiteX40" fmla="*/ 485556 w 1744338"/>
                  <a:gd name="connsiteY40" fmla="*/ 1525837 h 2403337"/>
                  <a:gd name="connsiteX41" fmla="*/ 416387 w 1744338"/>
                  <a:gd name="connsiteY41" fmla="*/ 1542786 h 2403337"/>
                  <a:gd name="connsiteX42" fmla="*/ 404935 w 1744338"/>
                  <a:gd name="connsiteY42" fmla="*/ 1553322 h 2403337"/>
                  <a:gd name="connsiteX43" fmla="*/ 259727 w 1744338"/>
                  <a:gd name="connsiteY43" fmla="*/ 1858397 h 2403337"/>
                  <a:gd name="connsiteX44" fmla="*/ 272095 w 1744338"/>
                  <a:gd name="connsiteY44" fmla="*/ 1875346 h 2403337"/>
                  <a:gd name="connsiteX45" fmla="*/ 298663 w 1744338"/>
                  <a:gd name="connsiteY45" fmla="*/ 1876262 h 2403337"/>
                  <a:gd name="connsiteX46" fmla="*/ 301869 w 1744338"/>
                  <a:gd name="connsiteY46" fmla="*/ 1877636 h 2403337"/>
                  <a:gd name="connsiteX47" fmla="*/ 250107 w 1744338"/>
                  <a:gd name="connsiteY47" fmla="*/ 1914740 h 2403337"/>
                  <a:gd name="connsiteX48" fmla="*/ 238197 w 1744338"/>
                  <a:gd name="connsiteY48" fmla="*/ 1930773 h 2403337"/>
                  <a:gd name="connsiteX49" fmla="*/ 206590 w 1744338"/>
                  <a:gd name="connsiteY49" fmla="*/ 2211113 h 2403337"/>
                  <a:gd name="connsiteX50" fmla="*/ 207965 w 1744338"/>
                  <a:gd name="connsiteY50" fmla="*/ 2215235 h 2403337"/>
                  <a:gd name="connsiteX51" fmla="*/ 244610 w 1744338"/>
                  <a:gd name="connsiteY51" fmla="*/ 2193248 h 2403337"/>
                  <a:gd name="connsiteX52" fmla="*/ 213003 w 1744338"/>
                  <a:gd name="connsiteY52" fmla="*/ 2275243 h 2403337"/>
                  <a:gd name="connsiteX53" fmla="*/ 207049 w 1744338"/>
                  <a:gd name="connsiteY53" fmla="*/ 2310056 h 2403337"/>
                  <a:gd name="connsiteX54" fmla="*/ 208423 w 1744338"/>
                  <a:gd name="connsiteY54" fmla="*/ 2393425 h 2403337"/>
                  <a:gd name="connsiteX55" fmla="*/ 197887 w 1744338"/>
                  <a:gd name="connsiteY55" fmla="*/ 2402587 h 2403337"/>
                  <a:gd name="connsiteX56" fmla="*/ 162616 w 1744338"/>
                  <a:gd name="connsiteY56" fmla="*/ 2401670 h 2403337"/>
                  <a:gd name="connsiteX57" fmla="*/ 158493 w 1744338"/>
                  <a:gd name="connsiteY57" fmla="*/ 2398922 h 2403337"/>
                  <a:gd name="connsiteX58" fmla="*/ 155744 w 1744338"/>
                  <a:gd name="connsiteY58" fmla="*/ 2387470 h 2403337"/>
                  <a:gd name="connsiteX59" fmla="*/ 152538 w 1744338"/>
                  <a:gd name="connsiteY59" fmla="*/ 2183628 h 2403337"/>
                  <a:gd name="connsiteX60" fmla="*/ 208881 w 1744338"/>
                  <a:gd name="connsiteY60" fmla="*/ 1846946 h 2403337"/>
                  <a:gd name="connsiteX61" fmla="*/ 301411 w 1744338"/>
                  <a:gd name="connsiteY61" fmla="*/ 1630736 h 2403337"/>
                  <a:gd name="connsiteX62" fmla="*/ 305076 w 1744338"/>
                  <a:gd name="connsiteY62" fmla="*/ 1595006 h 2403337"/>
                  <a:gd name="connsiteX63" fmla="*/ 290876 w 1744338"/>
                  <a:gd name="connsiteY63" fmla="*/ 1528128 h 2403337"/>
                  <a:gd name="connsiteX64" fmla="*/ 278508 w 1744338"/>
                  <a:gd name="connsiteY64" fmla="*/ 1505224 h 2403337"/>
                  <a:gd name="connsiteX65" fmla="*/ 127802 w 1744338"/>
                  <a:gd name="connsiteY65" fmla="*/ 1332989 h 2403337"/>
                  <a:gd name="connsiteX66" fmla="*/ 65046 w 1744338"/>
                  <a:gd name="connsiteY66" fmla="*/ 1218013 h 2403337"/>
                  <a:gd name="connsiteX67" fmla="*/ 0 w 1744338"/>
                  <a:gd name="connsiteY67" fmla="*/ 870336 h 2403337"/>
                  <a:gd name="connsiteX68" fmla="*/ 149790 w 1744338"/>
                  <a:gd name="connsiteY68" fmla="*/ 418678 h 2403337"/>
                  <a:gd name="connsiteX69" fmla="*/ 161699 w 1744338"/>
                  <a:gd name="connsiteY69" fmla="*/ 410890 h 2403337"/>
                  <a:gd name="connsiteX70" fmla="*/ 178190 w 1744338"/>
                  <a:gd name="connsiteY70" fmla="*/ 534570 h 2403337"/>
                  <a:gd name="connsiteX71" fmla="*/ 259269 w 1744338"/>
                  <a:gd name="connsiteY71" fmla="*/ 1182741 h 2403337"/>
                  <a:gd name="connsiteX72" fmla="*/ 297289 w 1744338"/>
                  <a:gd name="connsiteY72" fmla="*/ 1486901 h 2403337"/>
                  <a:gd name="connsiteX73" fmla="*/ 301869 w 1744338"/>
                  <a:gd name="connsiteY73" fmla="*/ 1502476 h 2403337"/>
                  <a:gd name="connsiteX74" fmla="*/ 310573 w 1744338"/>
                  <a:gd name="connsiteY74" fmla="*/ 1532250 h 2403337"/>
                  <a:gd name="connsiteX75" fmla="*/ 322483 w 1744338"/>
                  <a:gd name="connsiteY75" fmla="*/ 1587677 h 2403337"/>
                  <a:gd name="connsiteX76" fmla="*/ 352715 w 1744338"/>
                  <a:gd name="connsiteY76" fmla="*/ 1536831 h 2403337"/>
                  <a:gd name="connsiteX77" fmla="*/ 534570 w 1744338"/>
                  <a:gd name="connsiteY77" fmla="*/ 1275272 h 2403337"/>
                  <a:gd name="connsiteX78" fmla="*/ 542815 w 1744338"/>
                  <a:gd name="connsiteY78" fmla="*/ 1234045 h 2403337"/>
                  <a:gd name="connsiteX79" fmla="*/ 523576 w 1744338"/>
                  <a:gd name="connsiteY79" fmla="*/ 1148386 h 2403337"/>
                  <a:gd name="connsiteX80" fmla="*/ 490595 w 1744338"/>
                  <a:gd name="connsiteY80" fmla="*/ 1080133 h 2403337"/>
                  <a:gd name="connsiteX81" fmla="*/ 450743 w 1744338"/>
                  <a:gd name="connsiteY81" fmla="*/ 1026539 h 2403337"/>
                  <a:gd name="connsiteX82" fmla="*/ 306450 w 1744338"/>
                  <a:gd name="connsiteY82" fmla="*/ 553809 h 2403337"/>
                  <a:gd name="connsiteX83" fmla="*/ 522660 w 1744338"/>
                  <a:gd name="connsiteY83" fmla="*/ 9161 h 2403337"/>
                  <a:gd name="connsiteX84" fmla="*/ 527699 w 1744338"/>
                  <a:gd name="connsiteY84" fmla="*/ 2290 h 2403337"/>
                  <a:gd name="connsiteX85" fmla="*/ 529989 w 1744338"/>
                  <a:gd name="connsiteY85"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821323 w 1744338"/>
                  <a:gd name="connsiteY36" fmla="*/ 1527211 h 2403337"/>
                  <a:gd name="connsiteX37" fmla="*/ 529531 w 1744338"/>
                  <a:gd name="connsiteY37" fmla="*/ 1524005 h 2403337"/>
                  <a:gd name="connsiteX38" fmla="*/ 516247 w 1744338"/>
                  <a:gd name="connsiteY38" fmla="*/ 1523547 h 2403337"/>
                  <a:gd name="connsiteX39" fmla="*/ 485556 w 1744338"/>
                  <a:gd name="connsiteY39" fmla="*/ 1525837 h 2403337"/>
                  <a:gd name="connsiteX40" fmla="*/ 416387 w 1744338"/>
                  <a:gd name="connsiteY40" fmla="*/ 1542786 h 2403337"/>
                  <a:gd name="connsiteX41" fmla="*/ 404935 w 1744338"/>
                  <a:gd name="connsiteY41" fmla="*/ 1553322 h 2403337"/>
                  <a:gd name="connsiteX42" fmla="*/ 259727 w 1744338"/>
                  <a:gd name="connsiteY42" fmla="*/ 1858397 h 2403337"/>
                  <a:gd name="connsiteX43" fmla="*/ 272095 w 1744338"/>
                  <a:gd name="connsiteY43" fmla="*/ 1875346 h 2403337"/>
                  <a:gd name="connsiteX44" fmla="*/ 298663 w 1744338"/>
                  <a:gd name="connsiteY44" fmla="*/ 1876262 h 2403337"/>
                  <a:gd name="connsiteX45" fmla="*/ 301869 w 1744338"/>
                  <a:gd name="connsiteY45" fmla="*/ 1877636 h 2403337"/>
                  <a:gd name="connsiteX46" fmla="*/ 250107 w 1744338"/>
                  <a:gd name="connsiteY46" fmla="*/ 1914740 h 2403337"/>
                  <a:gd name="connsiteX47" fmla="*/ 238197 w 1744338"/>
                  <a:gd name="connsiteY47" fmla="*/ 1930773 h 2403337"/>
                  <a:gd name="connsiteX48" fmla="*/ 206590 w 1744338"/>
                  <a:gd name="connsiteY48" fmla="*/ 2211113 h 2403337"/>
                  <a:gd name="connsiteX49" fmla="*/ 207965 w 1744338"/>
                  <a:gd name="connsiteY49" fmla="*/ 2215235 h 2403337"/>
                  <a:gd name="connsiteX50" fmla="*/ 244610 w 1744338"/>
                  <a:gd name="connsiteY50" fmla="*/ 2193248 h 2403337"/>
                  <a:gd name="connsiteX51" fmla="*/ 213003 w 1744338"/>
                  <a:gd name="connsiteY51" fmla="*/ 2275243 h 2403337"/>
                  <a:gd name="connsiteX52" fmla="*/ 207049 w 1744338"/>
                  <a:gd name="connsiteY52" fmla="*/ 2310056 h 2403337"/>
                  <a:gd name="connsiteX53" fmla="*/ 208423 w 1744338"/>
                  <a:gd name="connsiteY53" fmla="*/ 2393425 h 2403337"/>
                  <a:gd name="connsiteX54" fmla="*/ 197887 w 1744338"/>
                  <a:gd name="connsiteY54" fmla="*/ 2402587 h 2403337"/>
                  <a:gd name="connsiteX55" fmla="*/ 162616 w 1744338"/>
                  <a:gd name="connsiteY55" fmla="*/ 2401670 h 2403337"/>
                  <a:gd name="connsiteX56" fmla="*/ 158493 w 1744338"/>
                  <a:gd name="connsiteY56" fmla="*/ 2398922 h 2403337"/>
                  <a:gd name="connsiteX57" fmla="*/ 155744 w 1744338"/>
                  <a:gd name="connsiteY57" fmla="*/ 2387470 h 2403337"/>
                  <a:gd name="connsiteX58" fmla="*/ 152538 w 1744338"/>
                  <a:gd name="connsiteY58" fmla="*/ 2183628 h 2403337"/>
                  <a:gd name="connsiteX59" fmla="*/ 208881 w 1744338"/>
                  <a:gd name="connsiteY59" fmla="*/ 1846946 h 2403337"/>
                  <a:gd name="connsiteX60" fmla="*/ 301411 w 1744338"/>
                  <a:gd name="connsiteY60" fmla="*/ 1630736 h 2403337"/>
                  <a:gd name="connsiteX61" fmla="*/ 305076 w 1744338"/>
                  <a:gd name="connsiteY61" fmla="*/ 1595006 h 2403337"/>
                  <a:gd name="connsiteX62" fmla="*/ 290876 w 1744338"/>
                  <a:gd name="connsiteY62" fmla="*/ 1528128 h 2403337"/>
                  <a:gd name="connsiteX63" fmla="*/ 278508 w 1744338"/>
                  <a:gd name="connsiteY63" fmla="*/ 1505224 h 2403337"/>
                  <a:gd name="connsiteX64" fmla="*/ 127802 w 1744338"/>
                  <a:gd name="connsiteY64" fmla="*/ 1332989 h 2403337"/>
                  <a:gd name="connsiteX65" fmla="*/ 65046 w 1744338"/>
                  <a:gd name="connsiteY65" fmla="*/ 1218013 h 2403337"/>
                  <a:gd name="connsiteX66" fmla="*/ 0 w 1744338"/>
                  <a:gd name="connsiteY66" fmla="*/ 870336 h 2403337"/>
                  <a:gd name="connsiteX67" fmla="*/ 149790 w 1744338"/>
                  <a:gd name="connsiteY67" fmla="*/ 418678 h 2403337"/>
                  <a:gd name="connsiteX68" fmla="*/ 161699 w 1744338"/>
                  <a:gd name="connsiteY68" fmla="*/ 410890 h 2403337"/>
                  <a:gd name="connsiteX69" fmla="*/ 178190 w 1744338"/>
                  <a:gd name="connsiteY69" fmla="*/ 534570 h 2403337"/>
                  <a:gd name="connsiteX70" fmla="*/ 259269 w 1744338"/>
                  <a:gd name="connsiteY70" fmla="*/ 1182741 h 2403337"/>
                  <a:gd name="connsiteX71" fmla="*/ 297289 w 1744338"/>
                  <a:gd name="connsiteY71" fmla="*/ 1486901 h 2403337"/>
                  <a:gd name="connsiteX72" fmla="*/ 301869 w 1744338"/>
                  <a:gd name="connsiteY72" fmla="*/ 1502476 h 2403337"/>
                  <a:gd name="connsiteX73" fmla="*/ 310573 w 1744338"/>
                  <a:gd name="connsiteY73" fmla="*/ 1532250 h 2403337"/>
                  <a:gd name="connsiteX74" fmla="*/ 322483 w 1744338"/>
                  <a:gd name="connsiteY74" fmla="*/ 1587677 h 2403337"/>
                  <a:gd name="connsiteX75" fmla="*/ 352715 w 1744338"/>
                  <a:gd name="connsiteY75" fmla="*/ 1536831 h 2403337"/>
                  <a:gd name="connsiteX76" fmla="*/ 534570 w 1744338"/>
                  <a:gd name="connsiteY76" fmla="*/ 1275272 h 2403337"/>
                  <a:gd name="connsiteX77" fmla="*/ 542815 w 1744338"/>
                  <a:gd name="connsiteY77" fmla="*/ 1234045 h 2403337"/>
                  <a:gd name="connsiteX78" fmla="*/ 523576 w 1744338"/>
                  <a:gd name="connsiteY78" fmla="*/ 1148386 h 2403337"/>
                  <a:gd name="connsiteX79" fmla="*/ 490595 w 1744338"/>
                  <a:gd name="connsiteY79" fmla="*/ 1080133 h 2403337"/>
                  <a:gd name="connsiteX80" fmla="*/ 450743 w 1744338"/>
                  <a:gd name="connsiteY80" fmla="*/ 1026539 h 2403337"/>
                  <a:gd name="connsiteX81" fmla="*/ 306450 w 1744338"/>
                  <a:gd name="connsiteY81" fmla="*/ 553809 h 2403337"/>
                  <a:gd name="connsiteX82" fmla="*/ 522660 w 1744338"/>
                  <a:gd name="connsiteY82" fmla="*/ 9161 h 2403337"/>
                  <a:gd name="connsiteX83" fmla="*/ 527699 w 1744338"/>
                  <a:gd name="connsiteY83" fmla="*/ 2290 h 2403337"/>
                  <a:gd name="connsiteX84" fmla="*/ 529989 w 1744338"/>
                  <a:gd name="connsiteY84"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1167167 w 1744338"/>
                  <a:gd name="connsiteY34" fmla="*/ 1506140 h 2403337"/>
                  <a:gd name="connsiteX35" fmla="*/ 821323 w 1744338"/>
                  <a:gd name="connsiteY35" fmla="*/ 1527211 h 2403337"/>
                  <a:gd name="connsiteX36" fmla="*/ 529531 w 1744338"/>
                  <a:gd name="connsiteY36" fmla="*/ 1524005 h 2403337"/>
                  <a:gd name="connsiteX37" fmla="*/ 516247 w 1744338"/>
                  <a:gd name="connsiteY37" fmla="*/ 1523547 h 2403337"/>
                  <a:gd name="connsiteX38" fmla="*/ 485556 w 1744338"/>
                  <a:gd name="connsiteY38" fmla="*/ 1525837 h 2403337"/>
                  <a:gd name="connsiteX39" fmla="*/ 416387 w 1744338"/>
                  <a:gd name="connsiteY39" fmla="*/ 1542786 h 2403337"/>
                  <a:gd name="connsiteX40" fmla="*/ 404935 w 1744338"/>
                  <a:gd name="connsiteY40" fmla="*/ 1553322 h 2403337"/>
                  <a:gd name="connsiteX41" fmla="*/ 259727 w 1744338"/>
                  <a:gd name="connsiteY41" fmla="*/ 1858397 h 2403337"/>
                  <a:gd name="connsiteX42" fmla="*/ 272095 w 1744338"/>
                  <a:gd name="connsiteY42" fmla="*/ 1875346 h 2403337"/>
                  <a:gd name="connsiteX43" fmla="*/ 298663 w 1744338"/>
                  <a:gd name="connsiteY43" fmla="*/ 1876262 h 2403337"/>
                  <a:gd name="connsiteX44" fmla="*/ 301869 w 1744338"/>
                  <a:gd name="connsiteY44" fmla="*/ 1877636 h 2403337"/>
                  <a:gd name="connsiteX45" fmla="*/ 250107 w 1744338"/>
                  <a:gd name="connsiteY45" fmla="*/ 1914740 h 2403337"/>
                  <a:gd name="connsiteX46" fmla="*/ 238197 w 1744338"/>
                  <a:gd name="connsiteY46" fmla="*/ 1930773 h 2403337"/>
                  <a:gd name="connsiteX47" fmla="*/ 206590 w 1744338"/>
                  <a:gd name="connsiteY47" fmla="*/ 2211113 h 2403337"/>
                  <a:gd name="connsiteX48" fmla="*/ 207965 w 1744338"/>
                  <a:gd name="connsiteY48" fmla="*/ 2215235 h 2403337"/>
                  <a:gd name="connsiteX49" fmla="*/ 244610 w 1744338"/>
                  <a:gd name="connsiteY49" fmla="*/ 2193248 h 2403337"/>
                  <a:gd name="connsiteX50" fmla="*/ 213003 w 1744338"/>
                  <a:gd name="connsiteY50" fmla="*/ 2275243 h 2403337"/>
                  <a:gd name="connsiteX51" fmla="*/ 207049 w 1744338"/>
                  <a:gd name="connsiteY51" fmla="*/ 2310056 h 2403337"/>
                  <a:gd name="connsiteX52" fmla="*/ 208423 w 1744338"/>
                  <a:gd name="connsiteY52" fmla="*/ 2393425 h 2403337"/>
                  <a:gd name="connsiteX53" fmla="*/ 197887 w 1744338"/>
                  <a:gd name="connsiteY53" fmla="*/ 2402587 h 2403337"/>
                  <a:gd name="connsiteX54" fmla="*/ 162616 w 1744338"/>
                  <a:gd name="connsiteY54" fmla="*/ 2401670 h 2403337"/>
                  <a:gd name="connsiteX55" fmla="*/ 158493 w 1744338"/>
                  <a:gd name="connsiteY55" fmla="*/ 2398922 h 2403337"/>
                  <a:gd name="connsiteX56" fmla="*/ 155744 w 1744338"/>
                  <a:gd name="connsiteY56" fmla="*/ 2387470 h 2403337"/>
                  <a:gd name="connsiteX57" fmla="*/ 152538 w 1744338"/>
                  <a:gd name="connsiteY57" fmla="*/ 2183628 h 2403337"/>
                  <a:gd name="connsiteX58" fmla="*/ 208881 w 1744338"/>
                  <a:gd name="connsiteY58" fmla="*/ 1846946 h 2403337"/>
                  <a:gd name="connsiteX59" fmla="*/ 301411 w 1744338"/>
                  <a:gd name="connsiteY59" fmla="*/ 1630736 h 2403337"/>
                  <a:gd name="connsiteX60" fmla="*/ 305076 w 1744338"/>
                  <a:gd name="connsiteY60" fmla="*/ 1595006 h 2403337"/>
                  <a:gd name="connsiteX61" fmla="*/ 290876 w 1744338"/>
                  <a:gd name="connsiteY61" fmla="*/ 1528128 h 2403337"/>
                  <a:gd name="connsiteX62" fmla="*/ 278508 w 1744338"/>
                  <a:gd name="connsiteY62" fmla="*/ 1505224 h 2403337"/>
                  <a:gd name="connsiteX63" fmla="*/ 127802 w 1744338"/>
                  <a:gd name="connsiteY63" fmla="*/ 1332989 h 2403337"/>
                  <a:gd name="connsiteX64" fmla="*/ 65046 w 1744338"/>
                  <a:gd name="connsiteY64" fmla="*/ 1218013 h 2403337"/>
                  <a:gd name="connsiteX65" fmla="*/ 0 w 1744338"/>
                  <a:gd name="connsiteY65" fmla="*/ 870336 h 2403337"/>
                  <a:gd name="connsiteX66" fmla="*/ 149790 w 1744338"/>
                  <a:gd name="connsiteY66" fmla="*/ 418678 h 2403337"/>
                  <a:gd name="connsiteX67" fmla="*/ 161699 w 1744338"/>
                  <a:gd name="connsiteY67" fmla="*/ 410890 h 2403337"/>
                  <a:gd name="connsiteX68" fmla="*/ 178190 w 1744338"/>
                  <a:gd name="connsiteY68" fmla="*/ 534570 h 2403337"/>
                  <a:gd name="connsiteX69" fmla="*/ 259269 w 1744338"/>
                  <a:gd name="connsiteY69" fmla="*/ 1182741 h 2403337"/>
                  <a:gd name="connsiteX70" fmla="*/ 297289 w 1744338"/>
                  <a:gd name="connsiteY70" fmla="*/ 1486901 h 2403337"/>
                  <a:gd name="connsiteX71" fmla="*/ 301869 w 1744338"/>
                  <a:gd name="connsiteY71" fmla="*/ 1502476 h 2403337"/>
                  <a:gd name="connsiteX72" fmla="*/ 310573 w 1744338"/>
                  <a:gd name="connsiteY72" fmla="*/ 1532250 h 2403337"/>
                  <a:gd name="connsiteX73" fmla="*/ 322483 w 1744338"/>
                  <a:gd name="connsiteY73" fmla="*/ 1587677 h 2403337"/>
                  <a:gd name="connsiteX74" fmla="*/ 352715 w 1744338"/>
                  <a:gd name="connsiteY74" fmla="*/ 1536831 h 2403337"/>
                  <a:gd name="connsiteX75" fmla="*/ 534570 w 1744338"/>
                  <a:gd name="connsiteY75" fmla="*/ 1275272 h 2403337"/>
                  <a:gd name="connsiteX76" fmla="*/ 542815 w 1744338"/>
                  <a:gd name="connsiteY76" fmla="*/ 1234045 h 2403337"/>
                  <a:gd name="connsiteX77" fmla="*/ 523576 w 1744338"/>
                  <a:gd name="connsiteY77" fmla="*/ 1148386 h 2403337"/>
                  <a:gd name="connsiteX78" fmla="*/ 490595 w 1744338"/>
                  <a:gd name="connsiteY78" fmla="*/ 1080133 h 2403337"/>
                  <a:gd name="connsiteX79" fmla="*/ 450743 w 1744338"/>
                  <a:gd name="connsiteY79" fmla="*/ 1026539 h 2403337"/>
                  <a:gd name="connsiteX80" fmla="*/ 306450 w 1744338"/>
                  <a:gd name="connsiteY80" fmla="*/ 553809 h 2403337"/>
                  <a:gd name="connsiteX81" fmla="*/ 522660 w 1744338"/>
                  <a:gd name="connsiteY81" fmla="*/ 9161 h 2403337"/>
                  <a:gd name="connsiteX82" fmla="*/ 527699 w 1744338"/>
                  <a:gd name="connsiteY82" fmla="*/ 2290 h 2403337"/>
                  <a:gd name="connsiteX83" fmla="*/ 529989 w 1744338"/>
                  <a:gd name="connsiteY83"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1167167 w 1744338"/>
                  <a:gd name="connsiteY34" fmla="*/ 1506140 h 2403337"/>
                  <a:gd name="connsiteX35" fmla="*/ 529531 w 1744338"/>
                  <a:gd name="connsiteY35" fmla="*/ 1524005 h 2403337"/>
                  <a:gd name="connsiteX36" fmla="*/ 516247 w 1744338"/>
                  <a:gd name="connsiteY36" fmla="*/ 1523547 h 2403337"/>
                  <a:gd name="connsiteX37" fmla="*/ 485556 w 1744338"/>
                  <a:gd name="connsiteY37" fmla="*/ 1525837 h 2403337"/>
                  <a:gd name="connsiteX38" fmla="*/ 416387 w 1744338"/>
                  <a:gd name="connsiteY38" fmla="*/ 1542786 h 2403337"/>
                  <a:gd name="connsiteX39" fmla="*/ 404935 w 1744338"/>
                  <a:gd name="connsiteY39" fmla="*/ 1553322 h 2403337"/>
                  <a:gd name="connsiteX40" fmla="*/ 259727 w 1744338"/>
                  <a:gd name="connsiteY40" fmla="*/ 1858397 h 2403337"/>
                  <a:gd name="connsiteX41" fmla="*/ 272095 w 1744338"/>
                  <a:gd name="connsiteY41" fmla="*/ 1875346 h 2403337"/>
                  <a:gd name="connsiteX42" fmla="*/ 298663 w 1744338"/>
                  <a:gd name="connsiteY42" fmla="*/ 1876262 h 2403337"/>
                  <a:gd name="connsiteX43" fmla="*/ 301869 w 1744338"/>
                  <a:gd name="connsiteY43" fmla="*/ 1877636 h 2403337"/>
                  <a:gd name="connsiteX44" fmla="*/ 250107 w 1744338"/>
                  <a:gd name="connsiteY44" fmla="*/ 1914740 h 2403337"/>
                  <a:gd name="connsiteX45" fmla="*/ 238197 w 1744338"/>
                  <a:gd name="connsiteY45" fmla="*/ 1930773 h 2403337"/>
                  <a:gd name="connsiteX46" fmla="*/ 206590 w 1744338"/>
                  <a:gd name="connsiteY46" fmla="*/ 2211113 h 2403337"/>
                  <a:gd name="connsiteX47" fmla="*/ 207965 w 1744338"/>
                  <a:gd name="connsiteY47" fmla="*/ 2215235 h 2403337"/>
                  <a:gd name="connsiteX48" fmla="*/ 244610 w 1744338"/>
                  <a:gd name="connsiteY48" fmla="*/ 2193248 h 2403337"/>
                  <a:gd name="connsiteX49" fmla="*/ 213003 w 1744338"/>
                  <a:gd name="connsiteY49" fmla="*/ 2275243 h 2403337"/>
                  <a:gd name="connsiteX50" fmla="*/ 207049 w 1744338"/>
                  <a:gd name="connsiteY50" fmla="*/ 2310056 h 2403337"/>
                  <a:gd name="connsiteX51" fmla="*/ 208423 w 1744338"/>
                  <a:gd name="connsiteY51" fmla="*/ 2393425 h 2403337"/>
                  <a:gd name="connsiteX52" fmla="*/ 197887 w 1744338"/>
                  <a:gd name="connsiteY52" fmla="*/ 2402587 h 2403337"/>
                  <a:gd name="connsiteX53" fmla="*/ 162616 w 1744338"/>
                  <a:gd name="connsiteY53" fmla="*/ 2401670 h 2403337"/>
                  <a:gd name="connsiteX54" fmla="*/ 158493 w 1744338"/>
                  <a:gd name="connsiteY54" fmla="*/ 2398922 h 2403337"/>
                  <a:gd name="connsiteX55" fmla="*/ 155744 w 1744338"/>
                  <a:gd name="connsiteY55" fmla="*/ 2387470 h 2403337"/>
                  <a:gd name="connsiteX56" fmla="*/ 152538 w 1744338"/>
                  <a:gd name="connsiteY56" fmla="*/ 2183628 h 2403337"/>
                  <a:gd name="connsiteX57" fmla="*/ 208881 w 1744338"/>
                  <a:gd name="connsiteY57" fmla="*/ 1846946 h 2403337"/>
                  <a:gd name="connsiteX58" fmla="*/ 301411 w 1744338"/>
                  <a:gd name="connsiteY58" fmla="*/ 1630736 h 2403337"/>
                  <a:gd name="connsiteX59" fmla="*/ 305076 w 1744338"/>
                  <a:gd name="connsiteY59" fmla="*/ 1595006 h 2403337"/>
                  <a:gd name="connsiteX60" fmla="*/ 290876 w 1744338"/>
                  <a:gd name="connsiteY60" fmla="*/ 1528128 h 2403337"/>
                  <a:gd name="connsiteX61" fmla="*/ 278508 w 1744338"/>
                  <a:gd name="connsiteY61" fmla="*/ 1505224 h 2403337"/>
                  <a:gd name="connsiteX62" fmla="*/ 127802 w 1744338"/>
                  <a:gd name="connsiteY62" fmla="*/ 1332989 h 2403337"/>
                  <a:gd name="connsiteX63" fmla="*/ 65046 w 1744338"/>
                  <a:gd name="connsiteY63" fmla="*/ 1218013 h 2403337"/>
                  <a:gd name="connsiteX64" fmla="*/ 0 w 1744338"/>
                  <a:gd name="connsiteY64" fmla="*/ 870336 h 2403337"/>
                  <a:gd name="connsiteX65" fmla="*/ 149790 w 1744338"/>
                  <a:gd name="connsiteY65" fmla="*/ 418678 h 2403337"/>
                  <a:gd name="connsiteX66" fmla="*/ 161699 w 1744338"/>
                  <a:gd name="connsiteY66" fmla="*/ 410890 h 2403337"/>
                  <a:gd name="connsiteX67" fmla="*/ 178190 w 1744338"/>
                  <a:gd name="connsiteY67" fmla="*/ 534570 h 2403337"/>
                  <a:gd name="connsiteX68" fmla="*/ 259269 w 1744338"/>
                  <a:gd name="connsiteY68" fmla="*/ 1182741 h 2403337"/>
                  <a:gd name="connsiteX69" fmla="*/ 297289 w 1744338"/>
                  <a:gd name="connsiteY69" fmla="*/ 1486901 h 2403337"/>
                  <a:gd name="connsiteX70" fmla="*/ 301869 w 1744338"/>
                  <a:gd name="connsiteY70" fmla="*/ 1502476 h 2403337"/>
                  <a:gd name="connsiteX71" fmla="*/ 310573 w 1744338"/>
                  <a:gd name="connsiteY71" fmla="*/ 1532250 h 2403337"/>
                  <a:gd name="connsiteX72" fmla="*/ 322483 w 1744338"/>
                  <a:gd name="connsiteY72" fmla="*/ 1587677 h 2403337"/>
                  <a:gd name="connsiteX73" fmla="*/ 352715 w 1744338"/>
                  <a:gd name="connsiteY73" fmla="*/ 1536831 h 2403337"/>
                  <a:gd name="connsiteX74" fmla="*/ 534570 w 1744338"/>
                  <a:gd name="connsiteY74" fmla="*/ 1275272 h 2403337"/>
                  <a:gd name="connsiteX75" fmla="*/ 542815 w 1744338"/>
                  <a:gd name="connsiteY75" fmla="*/ 1234045 h 2403337"/>
                  <a:gd name="connsiteX76" fmla="*/ 523576 w 1744338"/>
                  <a:gd name="connsiteY76" fmla="*/ 1148386 h 2403337"/>
                  <a:gd name="connsiteX77" fmla="*/ 490595 w 1744338"/>
                  <a:gd name="connsiteY77" fmla="*/ 1080133 h 2403337"/>
                  <a:gd name="connsiteX78" fmla="*/ 450743 w 1744338"/>
                  <a:gd name="connsiteY78" fmla="*/ 1026539 h 2403337"/>
                  <a:gd name="connsiteX79" fmla="*/ 306450 w 1744338"/>
                  <a:gd name="connsiteY79" fmla="*/ 553809 h 2403337"/>
                  <a:gd name="connsiteX80" fmla="*/ 522660 w 1744338"/>
                  <a:gd name="connsiteY80" fmla="*/ 9161 h 2403337"/>
                  <a:gd name="connsiteX81" fmla="*/ 527699 w 1744338"/>
                  <a:gd name="connsiteY81" fmla="*/ 2290 h 2403337"/>
                  <a:gd name="connsiteX82" fmla="*/ 529989 w 1744338"/>
                  <a:gd name="connsiteY82"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516247 w 1744338"/>
                  <a:gd name="connsiteY35" fmla="*/ 1523547 h 2403337"/>
                  <a:gd name="connsiteX36" fmla="*/ 485556 w 1744338"/>
                  <a:gd name="connsiteY36" fmla="*/ 1525837 h 2403337"/>
                  <a:gd name="connsiteX37" fmla="*/ 416387 w 1744338"/>
                  <a:gd name="connsiteY37" fmla="*/ 1542786 h 2403337"/>
                  <a:gd name="connsiteX38" fmla="*/ 404935 w 1744338"/>
                  <a:gd name="connsiteY38" fmla="*/ 1553322 h 2403337"/>
                  <a:gd name="connsiteX39" fmla="*/ 259727 w 1744338"/>
                  <a:gd name="connsiteY39" fmla="*/ 1858397 h 2403337"/>
                  <a:gd name="connsiteX40" fmla="*/ 272095 w 1744338"/>
                  <a:gd name="connsiteY40" fmla="*/ 1875346 h 2403337"/>
                  <a:gd name="connsiteX41" fmla="*/ 298663 w 1744338"/>
                  <a:gd name="connsiteY41" fmla="*/ 1876262 h 2403337"/>
                  <a:gd name="connsiteX42" fmla="*/ 301869 w 1744338"/>
                  <a:gd name="connsiteY42" fmla="*/ 1877636 h 2403337"/>
                  <a:gd name="connsiteX43" fmla="*/ 250107 w 1744338"/>
                  <a:gd name="connsiteY43" fmla="*/ 1914740 h 2403337"/>
                  <a:gd name="connsiteX44" fmla="*/ 238197 w 1744338"/>
                  <a:gd name="connsiteY44" fmla="*/ 1930773 h 2403337"/>
                  <a:gd name="connsiteX45" fmla="*/ 206590 w 1744338"/>
                  <a:gd name="connsiteY45" fmla="*/ 2211113 h 2403337"/>
                  <a:gd name="connsiteX46" fmla="*/ 207965 w 1744338"/>
                  <a:gd name="connsiteY46" fmla="*/ 2215235 h 2403337"/>
                  <a:gd name="connsiteX47" fmla="*/ 244610 w 1744338"/>
                  <a:gd name="connsiteY47" fmla="*/ 2193248 h 2403337"/>
                  <a:gd name="connsiteX48" fmla="*/ 213003 w 1744338"/>
                  <a:gd name="connsiteY48" fmla="*/ 2275243 h 2403337"/>
                  <a:gd name="connsiteX49" fmla="*/ 207049 w 1744338"/>
                  <a:gd name="connsiteY49" fmla="*/ 2310056 h 2403337"/>
                  <a:gd name="connsiteX50" fmla="*/ 208423 w 1744338"/>
                  <a:gd name="connsiteY50" fmla="*/ 2393425 h 2403337"/>
                  <a:gd name="connsiteX51" fmla="*/ 197887 w 1744338"/>
                  <a:gd name="connsiteY51" fmla="*/ 2402587 h 2403337"/>
                  <a:gd name="connsiteX52" fmla="*/ 162616 w 1744338"/>
                  <a:gd name="connsiteY52" fmla="*/ 2401670 h 2403337"/>
                  <a:gd name="connsiteX53" fmla="*/ 158493 w 1744338"/>
                  <a:gd name="connsiteY53" fmla="*/ 2398922 h 2403337"/>
                  <a:gd name="connsiteX54" fmla="*/ 155744 w 1744338"/>
                  <a:gd name="connsiteY54" fmla="*/ 2387470 h 2403337"/>
                  <a:gd name="connsiteX55" fmla="*/ 152538 w 1744338"/>
                  <a:gd name="connsiteY55" fmla="*/ 2183628 h 2403337"/>
                  <a:gd name="connsiteX56" fmla="*/ 208881 w 1744338"/>
                  <a:gd name="connsiteY56" fmla="*/ 1846946 h 2403337"/>
                  <a:gd name="connsiteX57" fmla="*/ 301411 w 1744338"/>
                  <a:gd name="connsiteY57" fmla="*/ 1630736 h 2403337"/>
                  <a:gd name="connsiteX58" fmla="*/ 305076 w 1744338"/>
                  <a:gd name="connsiteY58" fmla="*/ 1595006 h 2403337"/>
                  <a:gd name="connsiteX59" fmla="*/ 290876 w 1744338"/>
                  <a:gd name="connsiteY59" fmla="*/ 1528128 h 2403337"/>
                  <a:gd name="connsiteX60" fmla="*/ 278508 w 1744338"/>
                  <a:gd name="connsiteY60" fmla="*/ 1505224 h 2403337"/>
                  <a:gd name="connsiteX61" fmla="*/ 127802 w 1744338"/>
                  <a:gd name="connsiteY61" fmla="*/ 1332989 h 2403337"/>
                  <a:gd name="connsiteX62" fmla="*/ 65046 w 1744338"/>
                  <a:gd name="connsiteY62" fmla="*/ 1218013 h 2403337"/>
                  <a:gd name="connsiteX63" fmla="*/ 0 w 1744338"/>
                  <a:gd name="connsiteY63" fmla="*/ 870336 h 2403337"/>
                  <a:gd name="connsiteX64" fmla="*/ 149790 w 1744338"/>
                  <a:gd name="connsiteY64" fmla="*/ 418678 h 2403337"/>
                  <a:gd name="connsiteX65" fmla="*/ 161699 w 1744338"/>
                  <a:gd name="connsiteY65" fmla="*/ 410890 h 2403337"/>
                  <a:gd name="connsiteX66" fmla="*/ 178190 w 1744338"/>
                  <a:gd name="connsiteY66" fmla="*/ 534570 h 2403337"/>
                  <a:gd name="connsiteX67" fmla="*/ 259269 w 1744338"/>
                  <a:gd name="connsiteY67" fmla="*/ 1182741 h 2403337"/>
                  <a:gd name="connsiteX68" fmla="*/ 297289 w 1744338"/>
                  <a:gd name="connsiteY68" fmla="*/ 1486901 h 2403337"/>
                  <a:gd name="connsiteX69" fmla="*/ 301869 w 1744338"/>
                  <a:gd name="connsiteY69" fmla="*/ 1502476 h 2403337"/>
                  <a:gd name="connsiteX70" fmla="*/ 310573 w 1744338"/>
                  <a:gd name="connsiteY70" fmla="*/ 1532250 h 2403337"/>
                  <a:gd name="connsiteX71" fmla="*/ 322483 w 1744338"/>
                  <a:gd name="connsiteY71" fmla="*/ 1587677 h 2403337"/>
                  <a:gd name="connsiteX72" fmla="*/ 352715 w 1744338"/>
                  <a:gd name="connsiteY72" fmla="*/ 1536831 h 2403337"/>
                  <a:gd name="connsiteX73" fmla="*/ 534570 w 1744338"/>
                  <a:gd name="connsiteY73" fmla="*/ 1275272 h 2403337"/>
                  <a:gd name="connsiteX74" fmla="*/ 542815 w 1744338"/>
                  <a:gd name="connsiteY74" fmla="*/ 1234045 h 2403337"/>
                  <a:gd name="connsiteX75" fmla="*/ 523576 w 1744338"/>
                  <a:gd name="connsiteY75" fmla="*/ 1148386 h 2403337"/>
                  <a:gd name="connsiteX76" fmla="*/ 490595 w 1744338"/>
                  <a:gd name="connsiteY76" fmla="*/ 1080133 h 2403337"/>
                  <a:gd name="connsiteX77" fmla="*/ 450743 w 1744338"/>
                  <a:gd name="connsiteY77" fmla="*/ 1026539 h 2403337"/>
                  <a:gd name="connsiteX78" fmla="*/ 306450 w 1744338"/>
                  <a:gd name="connsiteY78" fmla="*/ 553809 h 2403337"/>
                  <a:gd name="connsiteX79" fmla="*/ 522660 w 1744338"/>
                  <a:gd name="connsiteY79" fmla="*/ 9161 h 2403337"/>
                  <a:gd name="connsiteX80" fmla="*/ 527699 w 1744338"/>
                  <a:gd name="connsiteY80" fmla="*/ 2290 h 2403337"/>
                  <a:gd name="connsiteX81" fmla="*/ 529989 w 1744338"/>
                  <a:gd name="connsiteY81"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516247 w 1744338"/>
                  <a:gd name="connsiteY35" fmla="*/ 1523547 h 2403337"/>
                  <a:gd name="connsiteX36" fmla="*/ 416387 w 1744338"/>
                  <a:gd name="connsiteY36" fmla="*/ 1542786 h 2403337"/>
                  <a:gd name="connsiteX37" fmla="*/ 404935 w 1744338"/>
                  <a:gd name="connsiteY37" fmla="*/ 1553322 h 2403337"/>
                  <a:gd name="connsiteX38" fmla="*/ 259727 w 1744338"/>
                  <a:gd name="connsiteY38" fmla="*/ 1858397 h 2403337"/>
                  <a:gd name="connsiteX39" fmla="*/ 272095 w 1744338"/>
                  <a:gd name="connsiteY39" fmla="*/ 1875346 h 2403337"/>
                  <a:gd name="connsiteX40" fmla="*/ 298663 w 1744338"/>
                  <a:gd name="connsiteY40" fmla="*/ 1876262 h 2403337"/>
                  <a:gd name="connsiteX41" fmla="*/ 301869 w 1744338"/>
                  <a:gd name="connsiteY41" fmla="*/ 1877636 h 2403337"/>
                  <a:gd name="connsiteX42" fmla="*/ 250107 w 1744338"/>
                  <a:gd name="connsiteY42" fmla="*/ 1914740 h 2403337"/>
                  <a:gd name="connsiteX43" fmla="*/ 238197 w 1744338"/>
                  <a:gd name="connsiteY43" fmla="*/ 1930773 h 2403337"/>
                  <a:gd name="connsiteX44" fmla="*/ 206590 w 1744338"/>
                  <a:gd name="connsiteY44" fmla="*/ 2211113 h 2403337"/>
                  <a:gd name="connsiteX45" fmla="*/ 207965 w 1744338"/>
                  <a:gd name="connsiteY45" fmla="*/ 2215235 h 2403337"/>
                  <a:gd name="connsiteX46" fmla="*/ 244610 w 1744338"/>
                  <a:gd name="connsiteY46" fmla="*/ 2193248 h 2403337"/>
                  <a:gd name="connsiteX47" fmla="*/ 213003 w 1744338"/>
                  <a:gd name="connsiteY47" fmla="*/ 2275243 h 2403337"/>
                  <a:gd name="connsiteX48" fmla="*/ 207049 w 1744338"/>
                  <a:gd name="connsiteY48" fmla="*/ 2310056 h 2403337"/>
                  <a:gd name="connsiteX49" fmla="*/ 208423 w 1744338"/>
                  <a:gd name="connsiteY49" fmla="*/ 2393425 h 2403337"/>
                  <a:gd name="connsiteX50" fmla="*/ 197887 w 1744338"/>
                  <a:gd name="connsiteY50" fmla="*/ 2402587 h 2403337"/>
                  <a:gd name="connsiteX51" fmla="*/ 162616 w 1744338"/>
                  <a:gd name="connsiteY51" fmla="*/ 2401670 h 2403337"/>
                  <a:gd name="connsiteX52" fmla="*/ 158493 w 1744338"/>
                  <a:gd name="connsiteY52" fmla="*/ 2398922 h 2403337"/>
                  <a:gd name="connsiteX53" fmla="*/ 155744 w 1744338"/>
                  <a:gd name="connsiteY53" fmla="*/ 2387470 h 2403337"/>
                  <a:gd name="connsiteX54" fmla="*/ 152538 w 1744338"/>
                  <a:gd name="connsiteY54" fmla="*/ 2183628 h 2403337"/>
                  <a:gd name="connsiteX55" fmla="*/ 208881 w 1744338"/>
                  <a:gd name="connsiteY55" fmla="*/ 1846946 h 2403337"/>
                  <a:gd name="connsiteX56" fmla="*/ 301411 w 1744338"/>
                  <a:gd name="connsiteY56" fmla="*/ 1630736 h 2403337"/>
                  <a:gd name="connsiteX57" fmla="*/ 305076 w 1744338"/>
                  <a:gd name="connsiteY57" fmla="*/ 1595006 h 2403337"/>
                  <a:gd name="connsiteX58" fmla="*/ 290876 w 1744338"/>
                  <a:gd name="connsiteY58" fmla="*/ 1528128 h 2403337"/>
                  <a:gd name="connsiteX59" fmla="*/ 278508 w 1744338"/>
                  <a:gd name="connsiteY59" fmla="*/ 1505224 h 2403337"/>
                  <a:gd name="connsiteX60" fmla="*/ 127802 w 1744338"/>
                  <a:gd name="connsiteY60" fmla="*/ 1332989 h 2403337"/>
                  <a:gd name="connsiteX61" fmla="*/ 65046 w 1744338"/>
                  <a:gd name="connsiteY61" fmla="*/ 1218013 h 2403337"/>
                  <a:gd name="connsiteX62" fmla="*/ 0 w 1744338"/>
                  <a:gd name="connsiteY62" fmla="*/ 870336 h 2403337"/>
                  <a:gd name="connsiteX63" fmla="*/ 149790 w 1744338"/>
                  <a:gd name="connsiteY63" fmla="*/ 418678 h 2403337"/>
                  <a:gd name="connsiteX64" fmla="*/ 161699 w 1744338"/>
                  <a:gd name="connsiteY64" fmla="*/ 410890 h 2403337"/>
                  <a:gd name="connsiteX65" fmla="*/ 178190 w 1744338"/>
                  <a:gd name="connsiteY65" fmla="*/ 534570 h 2403337"/>
                  <a:gd name="connsiteX66" fmla="*/ 259269 w 1744338"/>
                  <a:gd name="connsiteY66" fmla="*/ 1182741 h 2403337"/>
                  <a:gd name="connsiteX67" fmla="*/ 297289 w 1744338"/>
                  <a:gd name="connsiteY67" fmla="*/ 1486901 h 2403337"/>
                  <a:gd name="connsiteX68" fmla="*/ 301869 w 1744338"/>
                  <a:gd name="connsiteY68" fmla="*/ 1502476 h 2403337"/>
                  <a:gd name="connsiteX69" fmla="*/ 310573 w 1744338"/>
                  <a:gd name="connsiteY69" fmla="*/ 1532250 h 2403337"/>
                  <a:gd name="connsiteX70" fmla="*/ 322483 w 1744338"/>
                  <a:gd name="connsiteY70" fmla="*/ 1587677 h 2403337"/>
                  <a:gd name="connsiteX71" fmla="*/ 352715 w 1744338"/>
                  <a:gd name="connsiteY71" fmla="*/ 1536831 h 2403337"/>
                  <a:gd name="connsiteX72" fmla="*/ 534570 w 1744338"/>
                  <a:gd name="connsiteY72" fmla="*/ 1275272 h 2403337"/>
                  <a:gd name="connsiteX73" fmla="*/ 542815 w 1744338"/>
                  <a:gd name="connsiteY73" fmla="*/ 1234045 h 2403337"/>
                  <a:gd name="connsiteX74" fmla="*/ 523576 w 1744338"/>
                  <a:gd name="connsiteY74" fmla="*/ 1148386 h 2403337"/>
                  <a:gd name="connsiteX75" fmla="*/ 490595 w 1744338"/>
                  <a:gd name="connsiteY75" fmla="*/ 1080133 h 2403337"/>
                  <a:gd name="connsiteX76" fmla="*/ 450743 w 1744338"/>
                  <a:gd name="connsiteY76" fmla="*/ 1026539 h 2403337"/>
                  <a:gd name="connsiteX77" fmla="*/ 306450 w 1744338"/>
                  <a:gd name="connsiteY77" fmla="*/ 553809 h 2403337"/>
                  <a:gd name="connsiteX78" fmla="*/ 522660 w 1744338"/>
                  <a:gd name="connsiteY78" fmla="*/ 9161 h 2403337"/>
                  <a:gd name="connsiteX79" fmla="*/ 527699 w 1744338"/>
                  <a:gd name="connsiteY79" fmla="*/ 2290 h 2403337"/>
                  <a:gd name="connsiteX80" fmla="*/ 529989 w 1744338"/>
                  <a:gd name="connsiteY80"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416387 w 1744338"/>
                  <a:gd name="connsiteY35" fmla="*/ 1542786 h 2403337"/>
                  <a:gd name="connsiteX36" fmla="*/ 404935 w 1744338"/>
                  <a:gd name="connsiteY36" fmla="*/ 1553322 h 2403337"/>
                  <a:gd name="connsiteX37" fmla="*/ 259727 w 1744338"/>
                  <a:gd name="connsiteY37" fmla="*/ 1858397 h 2403337"/>
                  <a:gd name="connsiteX38" fmla="*/ 272095 w 1744338"/>
                  <a:gd name="connsiteY38" fmla="*/ 1875346 h 2403337"/>
                  <a:gd name="connsiteX39" fmla="*/ 298663 w 1744338"/>
                  <a:gd name="connsiteY39" fmla="*/ 1876262 h 2403337"/>
                  <a:gd name="connsiteX40" fmla="*/ 301869 w 1744338"/>
                  <a:gd name="connsiteY40" fmla="*/ 1877636 h 2403337"/>
                  <a:gd name="connsiteX41" fmla="*/ 250107 w 1744338"/>
                  <a:gd name="connsiteY41" fmla="*/ 1914740 h 2403337"/>
                  <a:gd name="connsiteX42" fmla="*/ 238197 w 1744338"/>
                  <a:gd name="connsiteY42" fmla="*/ 1930773 h 2403337"/>
                  <a:gd name="connsiteX43" fmla="*/ 206590 w 1744338"/>
                  <a:gd name="connsiteY43" fmla="*/ 2211113 h 2403337"/>
                  <a:gd name="connsiteX44" fmla="*/ 207965 w 1744338"/>
                  <a:gd name="connsiteY44" fmla="*/ 2215235 h 2403337"/>
                  <a:gd name="connsiteX45" fmla="*/ 244610 w 1744338"/>
                  <a:gd name="connsiteY45" fmla="*/ 2193248 h 2403337"/>
                  <a:gd name="connsiteX46" fmla="*/ 213003 w 1744338"/>
                  <a:gd name="connsiteY46" fmla="*/ 2275243 h 2403337"/>
                  <a:gd name="connsiteX47" fmla="*/ 207049 w 1744338"/>
                  <a:gd name="connsiteY47" fmla="*/ 2310056 h 2403337"/>
                  <a:gd name="connsiteX48" fmla="*/ 208423 w 1744338"/>
                  <a:gd name="connsiteY48" fmla="*/ 2393425 h 2403337"/>
                  <a:gd name="connsiteX49" fmla="*/ 197887 w 1744338"/>
                  <a:gd name="connsiteY49" fmla="*/ 2402587 h 2403337"/>
                  <a:gd name="connsiteX50" fmla="*/ 162616 w 1744338"/>
                  <a:gd name="connsiteY50" fmla="*/ 2401670 h 2403337"/>
                  <a:gd name="connsiteX51" fmla="*/ 158493 w 1744338"/>
                  <a:gd name="connsiteY51" fmla="*/ 2398922 h 2403337"/>
                  <a:gd name="connsiteX52" fmla="*/ 155744 w 1744338"/>
                  <a:gd name="connsiteY52" fmla="*/ 2387470 h 2403337"/>
                  <a:gd name="connsiteX53" fmla="*/ 152538 w 1744338"/>
                  <a:gd name="connsiteY53" fmla="*/ 2183628 h 2403337"/>
                  <a:gd name="connsiteX54" fmla="*/ 208881 w 1744338"/>
                  <a:gd name="connsiteY54" fmla="*/ 1846946 h 2403337"/>
                  <a:gd name="connsiteX55" fmla="*/ 301411 w 1744338"/>
                  <a:gd name="connsiteY55" fmla="*/ 1630736 h 2403337"/>
                  <a:gd name="connsiteX56" fmla="*/ 305076 w 1744338"/>
                  <a:gd name="connsiteY56" fmla="*/ 1595006 h 2403337"/>
                  <a:gd name="connsiteX57" fmla="*/ 290876 w 1744338"/>
                  <a:gd name="connsiteY57" fmla="*/ 1528128 h 2403337"/>
                  <a:gd name="connsiteX58" fmla="*/ 278508 w 1744338"/>
                  <a:gd name="connsiteY58" fmla="*/ 1505224 h 2403337"/>
                  <a:gd name="connsiteX59" fmla="*/ 127802 w 1744338"/>
                  <a:gd name="connsiteY59" fmla="*/ 1332989 h 2403337"/>
                  <a:gd name="connsiteX60" fmla="*/ 65046 w 1744338"/>
                  <a:gd name="connsiteY60" fmla="*/ 1218013 h 2403337"/>
                  <a:gd name="connsiteX61" fmla="*/ 0 w 1744338"/>
                  <a:gd name="connsiteY61" fmla="*/ 870336 h 2403337"/>
                  <a:gd name="connsiteX62" fmla="*/ 149790 w 1744338"/>
                  <a:gd name="connsiteY62" fmla="*/ 418678 h 2403337"/>
                  <a:gd name="connsiteX63" fmla="*/ 161699 w 1744338"/>
                  <a:gd name="connsiteY63" fmla="*/ 410890 h 2403337"/>
                  <a:gd name="connsiteX64" fmla="*/ 178190 w 1744338"/>
                  <a:gd name="connsiteY64" fmla="*/ 534570 h 2403337"/>
                  <a:gd name="connsiteX65" fmla="*/ 259269 w 1744338"/>
                  <a:gd name="connsiteY65" fmla="*/ 1182741 h 2403337"/>
                  <a:gd name="connsiteX66" fmla="*/ 297289 w 1744338"/>
                  <a:gd name="connsiteY66" fmla="*/ 1486901 h 2403337"/>
                  <a:gd name="connsiteX67" fmla="*/ 301869 w 1744338"/>
                  <a:gd name="connsiteY67" fmla="*/ 1502476 h 2403337"/>
                  <a:gd name="connsiteX68" fmla="*/ 310573 w 1744338"/>
                  <a:gd name="connsiteY68" fmla="*/ 1532250 h 2403337"/>
                  <a:gd name="connsiteX69" fmla="*/ 322483 w 1744338"/>
                  <a:gd name="connsiteY69" fmla="*/ 1587677 h 2403337"/>
                  <a:gd name="connsiteX70" fmla="*/ 352715 w 1744338"/>
                  <a:gd name="connsiteY70" fmla="*/ 1536831 h 2403337"/>
                  <a:gd name="connsiteX71" fmla="*/ 534570 w 1744338"/>
                  <a:gd name="connsiteY71" fmla="*/ 1275272 h 2403337"/>
                  <a:gd name="connsiteX72" fmla="*/ 542815 w 1744338"/>
                  <a:gd name="connsiteY72" fmla="*/ 1234045 h 2403337"/>
                  <a:gd name="connsiteX73" fmla="*/ 523576 w 1744338"/>
                  <a:gd name="connsiteY73" fmla="*/ 1148386 h 2403337"/>
                  <a:gd name="connsiteX74" fmla="*/ 490595 w 1744338"/>
                  <a:gd name="connsiteY74" fmla="*/ 1080133 h 2403337"/>
                  <a:gd name="connsiteX75" fmla="*/ 450743 w 1744338"/>
                  <a:gd name="connsiteY75" fmla="*/ 1026539 h 2403337"/>
                  <a:gd name="connsiteX76" fmla="*/ 306450 w 1744338"/>
                  <a:gd name="connsiteY76" fmla="*/ 553809 h 2403337"/>
                  <a:gd name="connsiteX77" fmla="*/ 522660 w 1744338"/>
                  <a:gd name="connsiteY77" fmla="*/ 9161 h 2403337"/>
                  <a:gd name="connsiteX78" fmla="*/ 527699 w 1744338"/>
                  <a:gd name="connsiteY78" fmla="*/ 2290 h 2403337"/>
                  <a:gd name="connsiteX79" fmla="*/ 529989 w 1744338"/>
                  <a:gd name="connsiteY7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416387 w 1744338"/>
                  <a:gd name="connsiteY34" fmla="*/ 1542786 h 2403337"/>
                  <a:gd name="connsiteX35" fmla="*/ 404935 w 1744338"/>
                  <a:gd name="connsiteY35" fmla="*/ 1553322 h 2403337"/>
                  <a:gd name="connsiteX36" fmla="*/ 259727 w 1744338"/>
                  <a:gd name="connsiteY36" fmla="*/ 1858397 h 2403337"/>
                  <a:gd name="connsiteX37" fmla="*/ 272095 w 1744338"/>
                  <a:gd name="connsiteY37" fmla="*/ 1875346 h 2403337"/>
                  <a:gd name="connsiteX38" fmla="*/ 298663 w 1744338"/>
                  <a:gd name="connsiteY38" fmla="*/ 1876262 h 2403337"/>
                  <a:gd name="connsiteX39" fmla="*/ 301869 w 1744338"/>
                  <a:gd name="connsiteY39" fmla="*/ 1877636 h 2403337"/>
                  <a:gd name="connsiteX40" fmla="*/ 250107 w 1744338"/>
                  <a:gd name="connsiteY40" fmla="*/ 1914740 h 2403337"/>
                  <a:gd name="connsiteX41" fmla="*/ 238197 w 1744338"/>
                  <a:gd name="connsiteY41" fmla="*/ 1930773 h 2403337"/>
                  <a:gd name="connsiteX42" fmla="*/ 206590 w 1744338"/>
                  <a:gd name="connsiteY42" fmla="*/ 2211113 h 2403337"/>
                  <a:gd name="connsiteX43" fmla="*/ 207965 w 1744338"/>
                  <a:gd name="connsiteY43" fmla="*/ 2215235 h 2403337"/>
                  <a:gd name="connsiteX44" fmla="*/ 244610 w 1744338"/>
                  <a:gd name="connsiteY44" fmla="*/ 2193248 h 2403337"/>
                  <a:gd name="connsiteX45" fmla="*/ 213003 w 1744338"/>
                  <a:gd name="connsiteY45" fmla="*/ 2275243 h 2403337"/>
                  <a:gd name="connsiteX46" fmla="*/ 207049 w 1744338"/>
                  <a:gd name="connsiteY46" fmla="*/ 2310056 h 2403337"/>
                  <a:gd name="connsiteX47" fmla="*/ 208423 w 1744338"/>
                  <a:gd name="connsiteY47" fmla="*/ 2393425 h 2403337"/>
                  <a:gd name="connsiteX48" fmla="*/ 197887 w 1744338"/>
                  <a:gd name="connsiteY48" fmla="*/ 2402587 h 2403337"/>
                  <a:gd name="connsiteX49" fmla="*/ 162616 w 1744338"/>
                  <a:gd name="connsiteY49" fmla="*/ 2401670 h 2403337"/>
                  <a:gd name="connsiteX50" fmla="*/ 158493 w 1744338"/>
                  <a:gd name="connsiteY50" fmla="*/ 2398922 h 2403337"/>
                  <a:gd name="connsiteX51" fmla="*/ 155744 w 1744338"/>
                  <a:gd name="connsiteY51" fmla="*/ 2387470 h 2403337"/>
                  <a:gd name="connsiteX52" fmla="*/ 152538 w 1744338"/>
                  <a:gd name="connsiteY52" fmla="*/ 2183628 h 2403337"/>
                  <a:gd name="connsiteX53" fmla="*/ 208881 w 1744338"/>
                  <a:gd name="connsiteY53" fmla="*/ 1846946 h 2403337"/>
                  <a:gd name="connsiteX54" fmla="*/ 301411 w 1744338"/>
                  <a:gd name="connsiteY54" fmla="*/ 1630736 h 2403337"/>
                  <a:gd name="connsiteX55" fmla="*/ 305076 w 1744338"/>
                  <a:gd name="connsiteY55" fmla="*/ 1595006 h 2403337"/>
                  <a:gd name="connsiteX56" fmla="*/ 290876 w 1744338"/>
                  <a:gd name="connsiteY56" fmla="*/ 1528128 h 2403337"/>
                  <a:gd name="connsiteX57" fmla="*/ 278508 w 1744338"/>
                  <a:gd name="connsiteY57" fmla="*/ 1505224 h 2403337"/>
                  <a:gd name="connsiteX58" fmla="*/ 127802 w 1744338"/>
                  <a:gd name="connsiteY58" fmla="*/ 1332989 h 2403337"/>
                  <a:gd name="connsiteX59" fmla="*/ 65046 w 1744338"/>
                  <a:gd name="connsiteY59" fmla="*/ 1218013 h 2403337"/>
                  <a:gd name="connsiteX60" fmla="*/ 0 w 1744338"/>
                  <a:gd name="connsiteY60" fmla="*/ 870336 h 2403337"/>
                  <a:gd name="connsiteX61" fmla="*/ 149790 w 1744338"/>
                  <a:gd name="connsiteY61" fmla="*/ 418678 h 2403337"/>
                  <a:gd name="connsiteX62" fmla="*/ 161699 w 1744338"/>
                  <a:gd name="connsiteY62" fmla="*/ 410890 h 2403337"/>
                  <a:gd name="connsiteX63" fmla="*/ 178190 w 1744338"/>
                  <a:gd name="connsiteY63" fmla="*/ 534570 h 2403337"/>
                  <a:gd name="connsiteX64" fmla="*/ 259269 w 1744338"/>
                  <a:gd name="connsiteY64" fmla="*/ 1182741 h 2403337"/>
                  <a:gd name="connsiteX65" fmla="*/ 297289 w 1744338"/>
                  <a:gd name="connsiteY65" fmla="*/ 1486901 h 2403337"/>
                  <a:gd name="connsiteX66" fmla="*/ 301869 w 1744338"/>
                  <a:gd name="connsiteY66" fmla="*/ 1502476 h 2403337"/>
                  <a:gd name="connsiteX67" fmla="*/ 310573 w 1744338"/>
                  <a:gd name="connsiteY67" fmla="*/ 1532250 h 2403337"/>
                  <a:gd name="connsiteX68" fmla="*/ 322483 w 1744338"/>
                  <a:gd name="connsiteY68" fmla="*/ 1587677 h 2403337"/>
                  <a:gd name="connsiteX69" fmla="*/ 352715 w 1744338"/>
                  <a:gd name="connsiteY69" fmla="*/ 1536831 h 2403337"/>
                  <a:gd name="connsiteX70" fmla="*/ 534570 w 1744338"/>
                  <a:gd name="connsiteY70" fmla="*/ 1275272 h 2403337"/>
                  <a:gd name="connsiteX71" fmla="*/ 542815 w 1744338"/>
                  <a:gd name="connsiteY71" fmla="*/ 1234045 h 2403337"/>
                  <a:gd name="connsiteX72" fmla="*/ 523576 w 1744338"/>
                  <a:gd name="connsiteY72" fmla="*/ 1148386 h 2403337"/>
                  <a:gd name="connsiteX73" fmla="*/ 490595 w 1744338"/>
                  <a:gd name="connsiteY73" fmla="*/ 1080133 h 2403337"/>
                  <a:gd name="connsiteX74" fmla="*/ 450743 w 1744338"/>
                  <a:gd name="connsiteY74" fmla="*/ 1026539 h 2403337"/>
                  <a:gd name="connsiteX75" fmla="*/ 306450 w 1744338"/>
                  <a:gd name="connsiteY75" fmla="*/ 553809 h 2403337"/>
                  <a:gd name="connsiteX76" fmla="*/ 522660 w 1744338"/>
                  <a:gd name="connsiteY76" fmla="*/ 9161 h 2403337"/>
                  <a:gd name="connsiteX77" fmla="*/ 527699 w 1744338"/>
                  <a:gd name="connsiteY77" fmla="*/ 2290 h 2403337"/>
                  <a:gd name="connsiteX78" fmla="*/ 529989 w 1744338"/>
                  <a:gd name="connsiteY78"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416387 w 1744338"/>
                  <a:gd name="connsiteY33" fmla="*/ 1542786 h 2403337"/>
                  <a:gd name="connsiteX34" fmla="*/ 404935 w 1744338"/>
                  <a:gd name="connsiteY34" fmla="*/ 1553322 h 2403337"/>
                  <a:gd name="connsiteX35" fmla="*/ 259727 w 1744338"/>
                  <a:gd name="connsiteY35" fmla="*/ 1858397 h 2403337"/>
                  <a:gd name="connsiteX36" fmla="*/ 272095 w 1744338"/>
                  <a:gd name="connsiteY36" fmla="*/ 1875346 h 2403337"/>
                  <a:gd name="connsiteX37" fmla="*/ 298663 w 1744338"/>
                  <a:gd name="connsiteY37" fmla="*/ 1876262 h 2403337"/>
                  <a:gd name="connsiteX38" fmla="*/ 301869 w 1744338"/>
                  <a:gd name="connsiteY38" fmla="*/ 1877636 h 2403337"/>
                  <a:gd name="connsiteX39" fmla="*/ 250107 w 1744338"/>
                  <a:gd name="connsiteY39" fmla="*/ 1914740 h 2403337"/>
                  <a:gd name="connsiteX40" fmla="*/ 238197 w 1744338"/>
                  <a:gd name="connsiteY40" fmla="*/ 1930773 h 2403337"/>
                  <a:gd name="connsiteX41" fmla="*/ 206590 w 1744338"/>
                  <a:gd name="connsiteY41" fmla="*/ 2211113 h 2403337"/>
                  <a:gd name="connsiteX42" fmla="*/ 207965 w 1744338"/>
                  <a:gd name="connsiteY42" fmla="*/ 2215235 h 2403337"/>
                  <a:gd name="connsiteX43" fmla="*/ 244610 w 1744338"/>
                  <a:gd name="connsiteY43" fmla="*/ 2193248 h 2403337"/>
                  <a:gd name="connsiteX44" fmla="*/ 213003 w 1744338"/>
                  <a:gd name="connsiteY44" fmla="*/ 2275243 h 2403337"/>
                  <a:gd name="connsiteX45" fmla="*/ 207049 w 1744338"/>
                  <a:gd name="connsiteY45" fmla="*/ 2310056 h 2403337"/>
                  <a:gd name="connsiteX46" fmla="*/ 208423 w 1744338"/>
                  <a:gd name="connsiteY46" fmla="*/ 2393425 h 2403337"/>
                  <a:gd name="connsiteX47" fmla="*/ 197887 w 1744338"/>
                  <a:gd name="connsiteY47" fmla="*/ 2402587 h 2403337"/>
                  <a:gd name="connsiteX48" fmla="*/ 162616 w 1744338"/>
                  <a:gd name="connsiteY48" fmla="*/ 2401670 h 2403337"/>
                  <a:gd name="connsiteX49" fmla="*/ 158493 w 1744338"/>
                  <a:gd name="connsiteY49" fmla="*/ 2398922 h 2403337"/>
                  <a:gd name="connsiteX50" fmla="*/ 155744 w 1744338"/>
                  <a:gd name="connsiteY50" fmla="*/ 2387470 h 2403337"/>
                  <a:gd name="connsiteX51" fmla="*/ 152538 w 1744338"/>
                  <a:gd name="connsiteY51" fmla="*/ 2183628 h 2403337"/>
                  <a:gd name="connsiteX52" fmla="*/ 208881 w 1744338"/>
                  <a:gd name="connsiteY52" fmla="*/ 1846946 h 2403337"/>
                  <a:gd name="connsiteX53" fmla="*/ 301411 w 1744338"/>
                  <a:gd name="connsiteY53" fmla="*/ 1630736 h 2403337"/>
                  <a:gd name="connsiteX54" fmla="*/ 305076 w 1744338"/>
                  <a:gd name="connsiteY54" fmla="*/ 1595006 h 2403337"/>
                  <a:gd name="connsiteX55" fmla="*/ 290876 w 1744338"/>
                  <a:gd name="connsiteY55" fmla="*/ 1528128 h 2403337"/>
                  <a:gd name="connsiteX56" fmla="*/ 278508 w 1744338"/>
                  <a:gd name="connsiteY56" fmla="*/ 1505224 h 2403337"/>
                  <a:gd name="connsiteX57" fmla="*/ 127802 w 1744338"/>
                  <a:gd name="connsiteY57" fmla="*/ 1332989 h 2403337"/>
                  <a:gd name="connsiteX58" fmla="*/ 65046 w 1744338"/>
                  <a:gd name="connsiteY58" fmla="*/ 1218013 h 2403337"/>
                  <a:gd name="connsiteX59" fmla="*/ 0 w 1744338"/>
                  <a:gd name="connsiteY59" fmla="*/ 870336 h 2403337"/>
                  <a:gd name="connsiteX60" fmla="*/ 149790 w 1744338"/>
                  <a:gd name="connsiteY60" fmla="*/ 418678 h 2403337"/>
                  <a:gd name="connsiteX61" fmla="*/ 161699 w 1744338"/>
                  <a:gd name="connsiteY61" fmla="*/ 410890 h 2403337"/>
                  <a:gd name="connsiteX62" fmla="*/ 178190 w 1744338"/>
                  <a:gd name="connsiteY62" fmla="*/ 534570 h 2403337"/>
                  <a:gd name="connsiteX63" fmla="*/ 259269 w 1744338"/>
                  <a:gd name="connsiteY63" fmla="*/ 1182741 h 2403337"/>
                  <a:gd name="connsiteX64" fmla="*/ 297289 w 1744338"/>
                  <a:gd name="connsiteY64" fmla="*/ 1486901 h 2403337"/>
                  <a:gd name="connsiteX65" fmla="*/ 301869 w 1744338"/>
                  <a:gd name="connsiteY65" fmla="*/ 1502476 h 2403337"/>
                  <a:gd name="connsiteX66" fmla="*/ 310573 w 1744338"/>
                  <a:gd name="connsiteY66" fmla="*/ 1532250 h 2403337"/>
                  <a:gd name="connsiteX67" fmla="*/ 322483 w 1744338"/>
                  <a:gd name="connsiteY67" fmla="*/ 1587677 h 2403337"/>
                  <a:gd name="connsiteX68" fmla="*/ 352715 w 1744338"/>
                  <a:gd name="connsiteY68" fmla="*/ 1536831 h 2403337"/>
                  <a:gd name="connsiteX69" fmla="*/ 534570 w 1744338"/>
                  <a:gd name="connsiteY69" fmla="*/ 1275272 h 2403337"/>
                  <a:gd name="connsiteX70" fmla="*/ 542815 w 1744338"/>
                  <a:gd name="connsiteY70" fmla="*/ 1234045 h 2403337"/>
                  <a:gd name="connsiteX71" fmla="*/ 523576 w 1744338"/>
                  <a:gd name="connsiteY71" fmla="*/ 1148386 h 2403337"/>
                  <a:gd name="connsiteX72" fmla="*/ 490595 w 1744338"/>
                  <a:gd name="connsiteY72" fmla="*/ 1080133 h 2403337"/>
                  <a:gd name="connsiteX73" fmla="*/ 450743 w 1744338"/>
                  <a:gd name="connsiteY73" fmla="*/ 1026539 h 2403337"/>
                  <a:gd name="connsiteX74" fmla="*/ 306450 w 1744338"/>
                  <a:gd name="connsiteY74" fmla="*/ 553809 h 2403337"/>
                  <a:gd name="connsiteX75" fmla="*/ 522660 w 1744338"/>
                  <a:gd name="connsiteY75" fmla="*/ 9161 h 2403337"/>
                  <a:gd name="connsiteX76" fmla="*/ 527699 w 1744338"/>
                  <a:gd name="connsiteY76" fmla="*/ 2290 h 2403337"/>
                  <a:gd name="connsiteX77" fmla="*/ 529989 w 1744338"/>
                  <a:gd name="connsiteY77"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416387 w 1744338"/>
                  <a:gd name="connsiteY32" fmla="*/ 1542786 h 2403337"/>
                  <a:gd name="connsiteX33" fmla="*/ 404935 w 1744338"/>
                  <a:gd name="connsiteY33" fmla="*/ 1553322 h 2403337"/>
                  <a:gd name="connsiteX34" fmla="*/ 259727 w 1744338"/>
                  <a:gd name="connsiteY34" fmla="*/ 1858397 h 2403337"/>
                  <a:gd name="connsiteX35" fmla="*/ 272095 w 1744338"/>
                  <a:gd name="connsiteY35" fmla="*/ 1875346 h 2403337"/>
                  <a:gd name="connsiteX36" fmla="*/ 298663 w 1744338"/>
                  <a:gd name="connsiteY36" fmla="*/ 1876262 h 2403337"/>
                  <a:gd name="connsiteX37" fmla="*/ 301869 w 1744338"/>
                  <a:gd name="connsiteY37" fmla="*/ 1877636 h 2403337"/>
                  <a:gd name="connsiteX38" fmla="*/ 250107 w 1744338"/>
                  <a:gd name="connsiteY38" fmla="*/ 1914740 h 2403337"/>
                  <a:gd name="connsiteX39" fmla="*/ 238197 w 1744338"/>
                  <a:gd name="connsiteY39" fmla="*/ 1930773 h 2403337"/>
                  <a:gd name="connsiteX40" fmla="*/ 206590 w 1744338"/>
                  <a:gd name="connsiteY40" fmla="*/ 2211113 h 2403337"/>
                  <a:gd name="connsiteX41" fmla="*/ 207965 w 1744338"/>
                  <a:gd name="connsiteY41" fmla="*/ 2215235 h 2403337"/>
                  <a:gd name="connsiteX42" fmla="*/ 244610 w 1744338"/>
                  <a:gd name="connsiteY42" fmla="*/ 2193248 h 2403337"/>
                  <a:gd name="connsiteX43" fmla="*/ 213003 w 1744338"/>
                  <a:gd name="connsiteY43" fmla="*/ 2275243 h 2403337"/>
                  <a:gd name="connsiteX44" fmla="*/ 207049 w 1744338"/>
                  <a:gd name="connsiteY44" fmla="*/ 2310056 h 2403337"/>
                  <a:gd name="connsiteX45" fmla="*/ 208423 w 1744338"/>
                  <a:gd name="connsiteY45" fmla="*/ 2393425 h 2403337"/>
                  <a:gd name="connsiteX46" fmla="*/ 197887 w 1744338"/>
                  <a:gd name="connsiteY46" fmla="*/ 2402587 h 2403337"/>
                  <a:gd name="connsiteX47" fmla="*/ 162616 w 1744338"/>
                  <a:gd name="connsiteY47" fmla="*/ 2401670 h 2403337"/>
                  <a:gd name="connsiteX48" fmla="*/ 158493 w 1744338"/>
                  <a:gd name="connsiteY48" fmla="*/ 2398922 h 2403337"/>
                  <a:gd name="connsiteX49" fmla="*/ 155744 w 1744338"/>
                  <a:gd name="connsiteY49" fmla="*/ 2387470 h 2403337"/>
                  <a:gd name="connsiteX50" fmla="*/ 152538 w 1744338"/>
                  <a:gd name="connsiteY50" fmla="*/ 2183628 h 2403337"/>
                  <a:gd name="connsiteX51" fmla="*/ 208881 w 1744338"/>
                  <a:gd name="connsiteY51" fmla="*/ 1846946 h 2403337"/>
                  <a:gd name="connsiteX52" fmla="*/ 301411 w 1744338"/>
                  <a:gd name="connsiteY52" fmla="*/ 1630736 h 2403337"/>
                  <a:gd name="connsiteX53" fmla="*/ 305076 w 1744338"/>
                  <a:gd name="connsiteY53" fmla="*/ 1595006 h 2403337"/>
                  <a:gd name="connsiteX54" fmla="*/ 290876 w 1744338"/>
                  <a:gd name="connsiteY54" fmla="*/ 1528128 h 2403337"/>
                  <a:gd name="connsiteX55" fmla="*/ 278508 w 1744338"/>
                  <a:gd name="connsiteY55" fmla="*/ 1505224 h 2403337"/>
                  <a:gd name="connsiteX56" fmla="*/ 127802 w 1744338"/>
                  <a:gd name="connsiteY56" fmla="*/ 1332989 h 2403337"/>
                  <a:gd name="connsiteX57" fmla="*/ 65046 w 1744338"/>
                  <a:gd name="connsiteY57" fmla="*/ 1218013 h 2403337"/>
                  <a:gd name="connsiteX58" fmla="*/ 0 w 1744338"/>
                  <a:gd name="connsiteY58" fmla="*/ 870336 h 2403337"/>
                  <a:gd name="connsiteX59" fmla="*/ 149790 w 1744338"/>
                  <a:gd name="connsiteY59" fmla="*/ 418678 h 2403337"/>
                  <a:gd name="connsiteX60" fmla="*/ 161699 w 1744338"/>
                  <a:gd name="connsiteY60" fmla="*/ 410890 h 2403337"/>
                  <a:gd name="connsiteX61" fmla="*/ 178190 w 1744338"/>
                  <a:gd name="connsiteY61" fmla="*/ 534570 h 2403337"/>
                  <a:gd name="connsiteX62" fmla="*/ 259269 w 1744338"/>
                  <a:gd name="connsiteY62" fmla="*/ 1182741 h 2403337"/>
                  <a:gd name="connsiteX63" fmla="*/ 297289 w 1744338"/>
                  <a:gd name="connsiteY63" fmla="*/ 1486901 h 2403337"/>
                  <a:gd name="connsiteX64" fmla="*/ 301869 w 1744338"/>
                  <a:gd name="connsiteY64" fmla="*/ 1502476 h 2403337"/>
                  <a:gd name="connsiteX65" fmla="*/ 310573 w 1744338"/>
                  <a:gd name="connsiteY65" fmla="*/ 1532250 h 2403337"/>
                  <a:gd name="connsiteX66" fmla="*/ 322483 w 1744338"/>
                  <a:gd name="connsiteY66" fmla="*/ 1587677 h 2403337"/>
                  <a:gd name="connsiteX67" fmla="*/ 352715 w 1744338"/>
                  <a:gd name="connsiteY67" fmla="*/ 1536831 h 2403337"/>
                  <a:gd name="connsiteX68" fmla="*/ 534570 w 1744338"/>
                  <a:gd name="connsiteY68" fmla="*/ 1275272 h 2403337"/>
                  <a:gd name="connsiteX69" fmla="*/ 542815 w 1744338"/>
                  <a:gd name="connsiteY69" fmla="*/ 1234045 h 2403337"/>
                  <a:gd name="connsiteX70" fmla="*/ 523576 w 1744338"/>
                  <a:gd name="connsiteY70" fmla="*/ 1148386 h 2403337"/>
                  <a:gd name="connsiteX71" fmla="*/ 490595 w 1744338"/>
                  <a:gd name="connsiteY71" fmla="*/ 1080133 h 2403337"/>
                  <a:gd name="connsiteX72" fmla="*/ 450743 w 1744338"/>
                  <a:gd name="connsiteY72" fmla="*/ 1026539 h 2403337"/>
                  <a:gd name="connsiteX73" fmla="*/ 306450 w 1744338"/>
                  <a:gd name="connsiteY73" fmla="*/ 553809 h 2403337"/>
                  <a:gd name="connsiteX74" fmla="*/ 522660 w 1744338"/>
                  <a:gd name="connsiteY74" fmla="*/ 9161 h 2403337"/>
                  <a:gd name="connsiteX75" fmla="*/ 527699 w 1744338"/>
                  <a:gd name="connsiteY75" fmla="*/ 2290 h 2403337"/>
                  <a:gd name="connsiteX76" fmla="*/ 529989 w 1744338"/>
                  <a:gd name="connsiteY76"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416387 w 1744338"/>
                  <a:gd name="connsiteY32" fmla="*/ 1542786 h 2403337"/>
                  <a:gd name="connsiteX33" fmla="*/ 259727 w 1744338"/>
                  <a:gd name="connsiteY33" fmla="*/ 1858397 h 2403337"/>
                  <a:gd name="connsiteX34" fmla="*/ 272095 w 1744338"/>
                  <a:gd name="connsiteY34" fmla="*/ 1875346 h 2403337"/>
                  <a:gd name="connsiteX35" fmla="*/ 298663 w 1744338"/>
                  <a:gd name="connsiteY35" fmla="*/ 1876262 h 2403337"/>
                  <a:gd name="connsiteX36" fmla="*/ 301869 w 1744338"/>
                  <a:gd name="connsiteY36" fmla="*/ 1877636 h 2403337"/>
                  <a:gd name="connsiteX37" fmla="*/ 250107 w 1744338"/>
                  <a:gd name="connsiteY37" fmla="*/ 1914740 h 2403337"/>
                  <a:gd name="connsiteX38" fmla="*/ 238197 w 1744338"/>
                  <a:gd name="connsiteY38" fmla="*/ 1930773 h 2403337"/>
                  <a:gd name="connsiteX39" fmla="*/ 206590 w 1744338"/>
                  <a:gd name="connsiteY39" fmla="*/ 2211113 h 2403337"/>
                  <a:gd name="connsiteX40" fmla="*/ 207965 w 1744338"/>
                  <a:gd name="connsiteY40" fmla="*/ 2215235 h 2403337"/>
                  <a:gd name="connsiteX41" fmla="*/ 244610 w 1744338"/>
                  <a:gd name="connsiteY41" fmla="*/ 2193248 h 2403337"/>
                  <a:gd name="connsiteX42" fmla="*/ 213003 w 1744338"/>
                  <a:gd name="connsiteY42" fmla="*/ 2275243 h 2403337"/>
                  <a:gd name="connsiteX43" fmla="*/ 207049 w 1744338"/>
                  <a:gd name="connsiteY43" fmla="*/ 2310056 h 2403337"/>
                  <a:gd name="connsiteX44" fmla="*/ 208423 w 1744338"/>
                  <a:gd name="connsiteY44" fmla="*/ 2393425 h 2403337"/>
                  <a:gd name="connsiteX45" fmla="*/ 197887 w 1744338"/>
                  <a:gd name="connsiteY45" fmla="*/ 2402587 h 2403337"/>
                  <a:gd name="connsiteX46" fmla="*/ 162616 w 1744338"/>
                  <a:gd name="connsiteY46" fmla="*/ 2401670 h 2403337"/>
                  <a:gd name="connsiteX47" fmla="*/ 158493 w 1744338"/>
                  <a:gd name="connsiteY47" fmla="*/ 2398922 h 2403337"/>
                  <a:gd name="connsiteX48" fmla="*/ 155744 w 1744338"/>
                  <a:gd name="connsiteY48" fmla="*/ 2387470 h 2403337"/>
                  <a:gd name="connsiteX49" fmla="*/ 152538 w 1744338"/>
                  <a:gd name="connsiteY49" fmla="*/ 2183628 h 2403337"/>
                  <a:gd name="connsiteX50" fmla="*/ 208881 w 1744338"/>
                  <a:gd name="connsiteY50" fmla="*/ 1846946 h 2403337"/>
                  <a:gd name="connsiteX51" fmla="*/ 301411 w 1744338"/>
                  <a:gd name="connsiteY51" fmla="*/ 1630736 h 2403337"/>
                  <a:gd name="connsiteX52" fmla="*/ 305076 w 1744338"/>
                  <a:gd name="connsiteY52" fmla="*/ 1595006 h 2403337"/>
                  <a:gd name="connsiteX53" fmla="*/ 290876 w 1744338"/>
                  <a:gd name="connsiteY53" fmla="*/ 1528128 h 2403337"/>
                  <a:gd name="connsiteX54" fmla="*/ 278508 w 1744338"/>
                  <a:gd name="connsiteY54" fmla="*/ 1505224 h 2403337"/>
                  <a:gd name="connsiteX55" fmla="*/ 127802 w 1744338"/>
                  <a:gd name="connsiteY55" fmla="*/ 1332989 h 2403337"/>
                  <a:gd name="connsiteX56" fmla="*/ 65046 w 1744338"/>
                  <a:gd name="connsiteY56" fmla="*/ 1218013 h 2403337"/>
                  <a:gd name="connsiteX57" fmla="*/ 0 w 1744338"/>
                  <a:gd name="connsiteY57" fmla="*/ 870336 h 2403337"/>
                  <a:gd name="connsiteX58" fmla="*/ 149790 w 1744338"/>
                  <a:gd name="connsiteY58" fmla="*/ 418678 h 2403337"/>
                  <a:gd name="connsiteX59" fmla="*/ 161699 w 1744338"/>
                  <a:gd name="connsiteY59" fmla="*/ 410890 h 2403337"/>
                  <a:gd name="connsiteX60" fmla="*/ 178190 w 1744338"/>
                  <a:gd name="connsiteY60" fmla="*/ 534570 h 2403337"/>
                  <a:gd name="connsiteX61" fmla="*/ 259269 w 1744338"/>
                  <a:gd name="connsiteY61" fmla="*/ 1182741 h 2403337"/>
                  <a:gd name="connsiteX62" fmla="*/ 297289 w 1744338"/>
                  <a:gd name="connsiteY62" fmla="*/ 1486901 h 2403337"/>
                  <a:gd name="connsiteX63" fmla="*/ 301869 w 1744338"/>
                  <a:gd name="connsiteY63" fmla="*/ 1502476 h 2403337"/>
                  <a:gd name="connsiteX64" fmla="*/ 310573 w 1744338"/>
                  <a:gd name="connsiteY64" fmla="*/ 1532250 h 2403337"/>
                  <a:gd name="connsiteX65" fmla="*/ 322483 w 1744338"/>
                  <a:gd name="connsiteY65" fmla="*/ 1587677 h 2403337"/>
                  <a:gd name="connsiteX66" fmla="*/ 352715 w 1744338"/>
                  <a:gd name="connsiteY66" fmla="*/ 1536831 h 2403337"/>
                  <a:gd name="connsiteX67" fmla="*/ 534570 w 1744338"/>
                  <a:gd name="connsiteY67" fmla="*/ 1275272 h 2403337"/>
                  <a:gd name="connsiteX68" fmla="*/ 542815 w 1744338"/>
                  <a:gd name="connsiteY68" fmla="*/ 1234045 h 2403337"/>
                  <a:gd name="connsiteX69" fmla="*/ 523576 w 1744338"/>
                  <a:gd name="connsiteY69" fmla="*/ 1148386 h 2403337"/>
                  <a:gd name="connsiteX70" fmla="*/ 490595 w 1744338"/>
                  <a:gd name="connsiteY70" fmla="*/ 1080133 h 2403337"/>
                  <a:gd name="connsiteX71" fmla="*/ 450743 w 1744338"/>
                  <a:gd name="connsiteY71" fmla="*/ 1026539 h 2403337"/>
                  <a:gd name="connsiteX72" fmla="*/ 306450 w 1744338"/>
                  <a:gd name="connsiteY72" fmla="*/ 553809 h 2403337"/>
                  <a:gd name="connsiteX73" fmla="*/ 522660 w 1744338"/>
                  <a:gd name="connsiteY73" fmla="*/ 9161 h 2403337"/>
                  <a:gd name="connsiteX74" fmla="*/ 527699 w 1744338"/>
                  <a:gd name="connsiteY74" fmla="*/ 2290 h 2403337"/>
                  <a:gd name="connsiteX75" fmla="*/ 529989 w 1744338"/>
                  <a:gd name="connsiteY75"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16387 w 1744338"/>
                  <a:gd name="connsiteY31" fmla="*/ 1542786 h 2403337"/>
                  <a:gd name="connsiteX32" fmla="*/ 259727 w 1744338"/>
                  <a:gd name="connsiteY32" fmla="*/ 1858397 h 2403337"/>
                  <a:gd name="connsiteX33" fmla="*/ 272095 w 1744338"/>
                  <a:gd name="connsiteY33" fmla="*/ 1875346 h 2403337"/>
                  <a:gd name="connsiteX34" fmla="*/ 298663 w 1744338"/>
                  <a:gd name="connsiteY34" fmla="*/ 1876262 h 2403337"/>
                  <a:gd name="connsiteX35" fmla="*/ 301869 w 1744338"/>
                  <a:gd name="connsiteY35" fmla="*/ 1877636 h 2403337"/>
                  <a:gd name="connsiteX36" fmla="*/ 250107 w 1744338"/>
                  <a:gd name="connsiteY36" fmla="*/ 1914740 h 2403337"/>
                  <a:gd name="connsiteX37" fmla="*/ 238197 w 1744338"/>
                  <a:gd name="connsiteY37" fmla="*/ 1930773 h 2403337"/>
                  <a:gd name="connsiteX38" fmla="*/ 206590 w 1744338"/>
                  <a:gd name="connsiteY38" fmla="*/ 2211113 h 2403337"/>
                  <a:gd name="connsiteX39" fmla="*/ 207965 w 1744338"/>
                  <a:gd name="connsiteY39" fmla="*/ 2215235 h 2403337"/>
                  <a:gd name="connsiteX40" fmla="*/ 244610 w 1744338"/>
                  <a:gd name="connsiteY40" fmla="*/ 2193248 h 2403337"/>
                  <a:gd name="connsiteX41" fmla="*/ 213003 w 1744338"/>
                  <a:gd name="connsiteY41" fmla="*/ 2275243 h 2403337"/>
                  <a:gd name="connsiteX42" fmla="*/ 207049 w 1744338"/>
                  <a:gd name="connsiteY42" fmla="*/ 2310056 h 2403337"/>
                  <a:gd name="connsiteX43" fmla="*/ 208423 w 1744338"/>
                  <a:gd name="connsiteY43" fmla="*/ 2393425 h 2403337"/>
                  <a:gd name="connsiteX44" fmla="*/ 197887 w 1744338"/>
                  <a:gd name="connsiteY44" fmla="*/ 2402587 h 2403337"/>
                  <a:gd name="connsiteX45" fmla="*/ 162616 w 1744338"/>
                  <a:gd name="connsiteY45" fmla="*/ 2401670 h 2403337"/>
                  <a:gd name="connsiteX46" fmla="*/ 158493 w 1744338"/>
                  <a:gd name="connsiteY46" fmla="*/ 2398922 h 2403337"/>
                  <a:gd name="connsiteX47" fmla="*/ 155744 w 1744338"/>
                  <a:gd name="connsiteY47" fmla="*/ 2387470 h 2403337"/>
                  <a:gd name="connsiteX48" fmla="*/ 152538 w 1744338"/>
                  <a:gd name="connsiteY48" fmla="*/ 2183628 h 2403337"/>
                  <a:gd name="connsiteX49" fmla="*/ 208881 w 1744338"/>
                  <a:gd name="connsiteY49" fmla="*/ 1846946 h 2403337"/>
                  <a:gd name="connsiteX50" fmla="*/ 301411 w 1744338"/>
                  <a:gd name="connsiteY50" fmla="*/ 1630736 h 2403337"/>
                  <a:gd name="connsiteX51" fmla="*/ 305076 w 1744338"/>
                  <a:gd name="connsiteY51" fmla="*/ 1595006 h 2403337"/>
                  <a:gd name="connsiteX52" fmla="*/ 290876 w 1744338"/>
                  <a:gd name="connsiteY52" fmla="*/ 1528128 h 2403337"/>
                  <a:gd name="connsiteX53" fmla="*/ 278508 w 1744338"/>
                  <a:gd name="connsiteY53" fmla="*/ 1505224 h 2403337"/>
                  <a:gd name="connsiteX54" fmla="*/ 127802 w 1744338"/>
                  <a:gd name="connsiteY54" fmla="*/ 1332989 h 2403337"/>
                  <a:gd name="connsiteX55" fmla="*/ 65046 w 1744338"/>
                  <a:gd name="connsiteY55" fmla="*/ 1218013 h 2403337"/>
                  <a:gd name="connsiteX56" fmla="*/ 0 w 1744338"/>
                  <a:gd name="connsiteY56" fmla="*/ 870336 h 2403337"/>
                  <a:gd name="connsiteX57" fmla="*/ 149790 w 1744338"/>
                  <a:gd name="connsiteY57" fmla="*/ 418678 h 2403337"/>
                  <a:gd name="connsiteX58" fmla="*/ 161699 w 1744338"/>
                  <a:gd name="connsiteY58" fmla="*/ 410890 h 2403337"/>
                  <a:gd name="connsiteX59" fmla="*/ 178190 w 1744338"/>
                  <a:gd name="connsiteY59" fmla="*/ 534570 h 2403337"/>
                  <a:gd name="connsiteX60" fmla="*/ 259269 w 1744338"/>
                  <a:gd name="connsiteY60" fmla="*/ 1182741 h 2403337"/>
                  <a:gd name="connsiteX61" fmla="*/ 297289 w 1744338"/>
                  <a:gd name="connsiteY61" fmla="*/ 1486901 h 2403337"/>
                  <a:gd name="connsiteX62" fmla="*/ 301869 w 1744338"/>
                  <a:gd name="connsiteY62" fmla="*/ 1502476 h 2403337"/>
                  <a:gd name="connsiteX63" fmla="*/ 310573 w 1744338"/>
                  <a:gd name="connsiteY63" fmla="*/ 1532250 h 2403337"/>
                  <a:gd name="connsiteX64" fmla="*/ 322483 w 1744338"/>
                  <a:gd name="connsiteY64" fmla="*/ 1587677 h 2403337"/>
                  <a:gd name="connsiteX65" fmla="*/ 352715 w 1744338"/>
                  <a:gd name="connsiteY65" fmla="*/ 1536831 h 2403337"/>
                  <a:gd name="connsiteX66" fmla="*/ 534570 w 1744338"/>
                  <a:gd name="connsiteY66" fmla="*/ 1275272 h 2403337"/>
                  <a:gd name="connsiteX67" fmla="*/ 542815 w 1744338"/>
                  <a:gd name="connsiteY67" fmla="*/ 1234045 h 2403337"/>
                  <a:gd name="connsiteX68" fmla="*/ 523576 w 1744338"/>
                  <a:gd name="connsiteY68" fmla="*/ 1148386 h 2403337"/>
                  <a:gd name="connsiteX69" fmla="*/ 490595 w 1744338"/>
                  <a:gd name="connsiteY69" fmla="*/ 1080133 h 2403337"/>
                  <a:gd name="connsiteX70" fmla="*/ 450743 w 1744338"/>
                  <a:gd name="connsiteY70" fmla="*/ 1026539 h 2403337"/>
                  <a:gd name="connsiteX71" fmla="*/ 306450 w 1744338"/>
                  <a:gd name="connsiteY71" fmla="*/ 553809 h 2403337"/>
                  <a:gd name="connsiteX72" fmla="*/ 522660 w 1744338"/>
                  <a:gd name="connsiteY72" fmla="*/ 9161 h 2403337"/>
                  <a:gd name="connsiteX73" fmla="*/ 527699 w 1744338"/>
                  <a:gd name="connsiteY73" fmla="*/ 2290 h 2403337"/>
                  <a:gd name="connsiteX74" fmla="*/ 529989 w 1744338"/>
                  <a:gd name="connsiteY74" fmla="*/ 0 h 240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4338" h="2403337">
                    <a:moveTo>
                      <a:pt x="529989" y="0"/>
                    </a:moveTo>
                    <a:cubicBezTo>
                      <a:pt x="530905" y="1832"/>
                      <a:pt x="531821" y="3665"/>
                      <a:pt x="533196" y="5955"/>
                    </a:cubicBezTo>
                    <a:cubicBezTo>
                      <a:pt x="534570" y="12826"/>
                      <a:pt x="535028" y="19697"/>
                      <a:pt x="535028" y="26568"/>
                    </a:cubicBezTo>
                    <a:lnTo>
                      <a:pt x="535028" y="1082424"/>
                    </a:lnTo>
                    <a:cubicBezTo>
                      <a:pt x="535028" y="1092501"/>
                      <a:pt x="534570" y="1102121"/>
                      <a:pt x="532280" y="1111740"/>
                    </a:cubicBezTo>
                    <a:cubicBezTo>
                      <a:pt x="538234" y="1138767"/>
                      <a:pt x="539609" y="1166709"/>
                      <a:pt x="547854" y="1193277"/>
                    </a:cubicBezTo>
                    <a:cubicBezTo>
                      <a:pt x="552893" y="1208851"/>
                      <a:pt x="556557" y="1224884"/>
                      <a:pt x="561138" y="1242291"/>
                    </a:cubicBezTo>
                    <a:lnTo>
                      <a:pt x="599158" y="1193735"/>
                    </a:lnTo>
                    <a:cubicBezTo>
                      <a:pt x="610152" y="1179535"/>
                      <a:pt x="621145" y="1165793"/>
                      <a:pt x="632139" y="1151593"/>
                    </a:cubicBezTo>
                    <a:cubicBezTo>
                      <a:pt x="639926" y="1141057"/>
                      <a:pt x="919500" y="844446"/>
                      <a:pt x="912924" y="857230"/>
                    </a:cubicBezTo>
                    <a:cubicBezTo>
                      <a:pt x="888715" y="904292"/>
                      <a:pt x="713521" y="1122611"/>
                      <a:pt x="671991" y="1178161"/>
                    </a:cubicBezTo>
                    <a:cubicBezTo>
                      <a:pt x="630461" y="1233711"/>
                      <a:pt x="666495" y="1186406"/>
                      <a:pt x="663746" y="1190529"/>
                    </a:cubicBezTo>
                    <a:lnTo>
                      <a:pt x="539609" y="1352228"/>
                    </a:lnTo>
                    <a:cubicBezTo>
                      <a:pt x="536402" y="1356351"/>
                      <a:pt x="534112" y="1360015"/>
                      <a:pt x="530905" y="1364596"/>
                    </a:cubicBezTo>
                    <a:cubicBezTo>
                      <a:pt x="537318" y="1366428"/>
                      <a:pt x="542357" y="1363680"/>
                      <a:pt x="547396" y="1361847"/>
                    </a:cubicBezTo>
                    <a:cubicBezTo>
                      <a:pt x="582209" y="1348563"/>
                      <a:pt x="618397" y="1343983"/>
                      <a:pt x="655043" y="1341692"/>
                    </a:cubicBezTo>
                    <a:cubicBezTo>
                      <a:pt x="666953" y="1340776"/>
                      <a:pt x="674282" y="1337112"/>
                      <a:pt x="681153" y="1326576"/>
                    </a:cubicBezTo>
                    <a:cubicBezTo>
                      <a:pt x="817658" y="1120902"/>
                      <a:pt x="1008216" y="998597"/>
                      <a:pt x="1252827" y="962867"/>
                    </a:cubicBezTo>
                    <a:cubicBezTo>
                      <a:pt x="1421855" y="938589"/>
                      <a:pt x="1582638" y="968364"/>
                      <a:pt x="1734718" y="1045778"/>
                    </a:cubicBezTo>
                    <a:cubicBezTo>
                      <a:pt x="1737925" y="1047152"/>
                      <a:pt x="1741131" y="1048068"/>
                      <a:pt x="1744338" y="1049443"/>
                    </a:cubicBezTo>
                    <a:lnTo>
                      <a:pt x="1744338" y="1052649"/>
                    </a:lnTo>
                    <a:lnTo>
                      <a:pt x="1743422" y="1053565"/>
                    </a:lnTo>
                    <a:lnTo>
                      <a:pt x="1742047" y="1053107"/>
                    </a:lnTo>
                    <a:cubicBezTo>
                      <a:pt x="1737008" y="1057230"/>
                      <a:pt x="1731054" y="1059520"/>
                      <a:pt x="1724641" y="1061352"/>
                    </a:cubicBezTo>
                    <a:lnTo>
                      <a:pt x="1357267" y="1162586"/>
                    </a:lnTo>
                    <a:lnTo>
                      <a:pt x="1068682" y="1242291"/>
                    </a:lnTo>
                    <a:lnTo>
                      <a:pt x="693979" y="1345815"/>
                    </a:lnTo>
                    <a:cubicBezTo>
                      <a:pt x="687566" y="1347647"/>
                      <a:pt x="681611" y="1349021"/>
                      <a:pt x="676114" y="1353144"/>
                    </a:cubicBezTo>
                    <a:cubicBezTo>
                      <a:pt x="661914" y="1361847"/>
                      <a:pt x="644965" y="1359557"/>
                      <a:pt x="629849" y="1360931"/>
                    </a:cubicBezTo>
                    <a:cubicBezTo>
                      <a:pt x="594119" y="1363680"/>
                      <a:pt x="561138" y="1376048"/>
                      <a:pt x="527241" y="1385667"/>
                    </a:cubicBezTo>
                    <a:cubicBezTo>
                      <a:pt x="522660" y="1387041"/>
                      <a:pt x="535181" y="1367268"/>
                      <a:pt x="516705" y="1393454"/>
                    </a:cubicBezTo>
                    <a:cubicBezTo>
                      <a:pt x="498229" y="1419640"/>
                      <a:pt x="459217" y="1465296"/>
                      <a:pt x="416387" y="1542786"/>
                    </a:cubicBezTo>
                    <a:cubicBezTo>
                      <a:pt x="388139" y="1598976"/>
                      <a:pt x="283776" y="1802970"/>
                      <a:pt x="259727" y="1858397"/>
                    </a:cubicBezTo>
                    <a:cubicBezTo>
                      <a:pt x="254230" y="1874888"/>
                      <a:pt x="254230" y="1874888"/>
                      <a:pt x="272095" y="1875346"/>
                    </a:cubicBezTo>
                    <a:cubicBezTo>
                      <a:pt x="280798" y="1875804"/>
                      <a:pt x="289960" y="1875804"/>
                      <a:pt x="298663" y="1876262"/>
                    </a:cubicBezTo>
                    <a:cubicBezTo>
                      <a:pt x="299121" y="1876262"/>
                      <a:pt x="299579" y="1876720"/>
                      <a:pt x="301869" y="1877636"/>
                    </a:cubicBezTo>
                    <a:lnTo>
                      <a:pt x="250107" y="1914740"/>
                    </a:lnTo>
                    <a:cubicBezTo>
                      <a:pt x="244152" y="1918863"/>
                      <a:pt x="240030" y="1923443"/>
                      <a:pt x="238197" y="1930773"/>
                    </a:cubicBezTo>
                    <a:cubicBezTo>
                      <a:pt x="215752" y="2022845"/>
                      <a:pt x="206132" y="2116292"/>
                      <a:pt x="206590" y="2211113"/>
                    </a:cubicBezTo>
                    <a:cubicBezTo>
                      <a:pt x="206590" y="2212029"/>
                      <a:pt x="207049" y="2212945"/>
                      <a:pt x="207965" y="2215235"/>
                    </a:cubicBezTo>
                    <a:lnTo>
                      <a:pt x="244610" y="2193248"/>
                    </a:lnTo>
                    <a:cubicBezTo>
                      <a:pt x="233159" y="2223022"/>
                      <a:pt x="223539" y="2249133"/>
                      <a:pt x="213003" y="2275243"/>
                    </a:cubicBezTo>
                    <a:cubicBezTo>
                      <a:pt x="208423" y="2286695"/>
                      <a:pt x="206590" y="2297688"/>
                      <a:pt x="207049" y="2310056"/>
                    </a:cubicBezTo>
                    <a:cubicBezTo>
                      <a:pt x="207965" y="2337999"/>
                      <a:pt x="207965" y="2365483"/>
                      <a:pt x="208423" y="2393425"/>
                    </a:cubicBezTo>
                    <a:cubicBezTo>
                      <a:pt x="208881" y="2401212"/>
                      <a:pt x="202926" y="2402129"/>
                      <a:pt x="197887" y="2402587"/>
                    </a:cubicBezTo>
                    <a:cubicBezTo>
                      <a:pt x="185977" y="2403045"/>
                      <a:pt x="174525" y="2404419"/>
                      <a:pt x="162616" y="2401670"/>
                    </a:cubicBezTo>
                    <a:cubicBezTo>
                      <a:pt x="161241" y="2401212"/>
                      <a:pt x="159867" y="2400296"/>
                      <a:pt x="158493" y="2398922"/>
                    </a:cubicBezTo>
                    <a:cubicBezTo>
                      <a:pt x="156203" y="2395258"/>
                      <a:pt x="155744" y="2391593"/>
                      <a:pt x="155744" y="2387470"/>
                    </a:cubicBezTo>
                    <a:cubicBezTo>
                      <a:pt x="154828" y="2319676"/>
                      <a:pt x="150706" y="2251423"/>
                      <a:pt x="152538" y="2183628"/>
                    </a:cubicBezTo>
                    <a:cubicBezTo>
                      <a:pt x="156203" y="2069110"/>
                      <a:pt x="172693" y="1956425"/>
                      <a:pt x="208881" y="1846946"/>
                    </a:cubicBezTo>
                    <a:cubicBezTo>
                      <a:pt x="233617" y="1772280"/>
                      <a:pt x="264766" y="1700363"/>
                      <a:pt x="301411" y="1630736"/>
                    </a:cubicBezTo>
                    <a:cubicBezTo>
                      <a:pt x="307824" y="1618826"/>
                      <a:pt x="309199" y="1607832"/>
                      <a:pt x="305076" y="1595006"/>
                    </a:cubicBezTo>
                    <a:cubicBezTo>
                      <a:pt x="298205" y="1573019"/>
                      <a:pt x="293624" y="1550573"/>
                      <a:pt x="290876" y="1528128"/>
                    </a:cubicBezTo>
                    <a:cubicBezTo>
                      <a:pt x="289501" y="1518508"/>
                      <a:pt x="285837" y="1511637"/>
                      <a:pt x="278508" y="1505224"/>
                    </a:cubicBezTo>
                    <a:cubicBezTo>
                      <a:pt x="219416" y="1455294"/>
                      <a:pt x="170403" y="1397577"/>
                      <a:pt x="127802" y="1332989"/>
                    </a:cubicBezTo>
                    <a:cubicBezTo>
                      <a:pt x="103524" y="1296343"/>
                      <a:pt x="82911" y="1257865"/>
                      <a:pt x="65046" y="1218013"/>
                    </a:cubicBezTo>
                    <a:cubicBezTo>
                      <a:pt x="47181" y="1175870"/>
                      <a:pt x="0" y="972944"/>
                      <a:pt x="0" y="870336"/>
                    </a:cubicBezTo>
                    <a:cubicBezTo>
                      <a:pt x="4123" y="704514"/>
                      <a:pt x="54511" y="554267"/>
                      <a:pt x="149790" y="418678"/>
                    </a:cubicBezTo>
                    <a:cubicBezTo>
                      <a:pt x="155286" y="411348"/>
                      <a:pt x="155286" y="411348"/>
                      <a:pt x="161699" y="410890"/>
                    </a:cubicBezTo>
                    <a:cubicBezTo>
                      <a:pt x="169028" y="452117"/>
                      <a:pt x="173151" y="493343"/>
                      <a:pt x="178190" y="534570"/>
                    </a:cubicBezTo>
                    <a:cubicBezTo>
                      <a:pt x="205216" y="750780"/>
                      <a:pt x="232701" y="966532"/>
                      <a:pt x="259269" y="1182741"/>
                    </a:cubicBezTo>
                    <a:cubicBezTo>
                      <a:pt x="271637" y="1283975"/>
                      <a:pt x="284463" y="1385667"/>
                      <a:pt x="297289" y="1486901"/>
                    </a:cubicBezTo>
                    <a:cubicBezTo>
                      <a:pt x="298205" y="1492398"/>
                      <a:pt x="298663" y="1497895"/>
                      <a:pt x="301869" y="1502476"/>
                    </a:cubicBezTo>
                    <a:cubicBezTo>
                      <a:pt x="308282" y="1511179"/>
                      <a:pt x="309199" y="1521715"/>
                      <a:pt x="310573" y="1532250"/>
                    </a:cubicBezTo>
                    <a:cubicBezTo>
                      <a:pt x="313321" y="1550573"/>
                      <a:pt x="317444" y="1568438"/>
                      <a:pt x="322483" y="1587677"/>
                    </a:cubicBezTo>
                    <a:cubicBezTo>
                      <a:pt x="334392" y="1570728"/>
                      <a:pt x="342638" y="1553322"/>
                      <a:pt x="352715" y="1536831"/>
                    </a:cubicBezTo>
                    <a:cubicBezTo>
                      <a:pt x="407684" y="1445675"/>
                      <a:pt x="469524" y="1359099"/>
                      <a:pt x="534570" y="1275272"/>
                    </a:cubicBezTo>
                    <a:cubicBezTo>
                      <a:pt x="544647" y="1261988"/>
                      <a:pt x="546938" y="1249162"/>
                      <a:pt x="542815" y="1234045"/>
                    </a:cubicBezTo>
                    <a:cubicBezTo>
                      <a:pt x="535028" y="1205645"/>
                      <a:pt x="523576" y="1177703"/>
                      <a:pt x="523576" y="1148386"/>
                    </a:cubicBezTo>
                    <a:cubicBezTo>
                      <a:pt x="523576" y="1118611"/>
                      <a:pt x="508002" y="1099830"/>
                      <a:pt x="490595" y="1080133"/>
                    </a:cubicBezTo>
                    <a:cubicBezTo>
                      <a:pt x="475937" y="1063643"/>
                      <a:pt x="461737" y="1046236"/>
                      <a:pt x="450743" y="1026539"/>
                    </a:cubicBezTo>
                    <a:cubicBezTo>
                      <a:pt x="371954" y="888201"/>
                      <a:pt x="307824" y="726044"/>
                      <a:pt x="306450" y="553809"/>
                    </a:cubicBezTo>
                    <a:cubicBezTo>
                      <a:pt x="309657" y="344928"/>
                      <a:pt x="382032" y="163532"/>
                      <a:pt x="522660" y="9161"/>
                    </a:cubicBezTo>
                    <a:cubicBezTo>
                      <a:pt x="524492" y="6871"/>
                      <a:pt x="525867" y="4581"/>
                      <a:pt x="527699" y="2290"/>
                    </a:cubicBezTo>
                    <a:cubicBezTo>
                      <a:pt x="527699" y="0"/>
                      <a:pt x="528615" y="0"/>
                      <a:pt x="529989" y="0"/>
                    </a:cubicBezTo>
                    <a:close/>
                  </a:path>
                </a:pathLst>
              </a:custGeom>
              <a:solidFill>
                <a:schemeClr val="accent3"/>
              </a:solidFill>
              <a:ln w="4572" cap="flat">
                <a:noFill/>
                <a:prstDash val="solid"/>
                <a:miter/>
              </a:ln>
            </p:spPr>
            <p:txBody>
              <a:bodyPr rtlCol="0" anchor="ctr"/>
              <a:lstStyle/>
              <a:p>
                <a:endParaRPr lang="en-US" sz="1350"/>
              </a:p>
            </p:txBody>
          </p:sp>
          <p:sp>
            <p:nvSpPr>
              <p:cNvPr id="374" name="Freeform: Shape 373">
                <a:extLst>
                  <a:ext uri="{FF2B5EF4-FFF2-40B4-BE49-F238E27FC236}">
                    <a16:creationId xmlns:a16="http://schemas.microsoft.com/office/drawing/2014/main" id="{7EA394D1-1411-41A2-A169-BD30723889F9}"/>
                  </a:ext>
                </a:extLst>
              </p:cNvPr>
              <p:cNvSpPr/>
              <p:nvPr/>
            </p:nvSpPr>
            <p:spPr>
              <a:xfrm>
                <a:off x="10701602" y="980510"/>
                <a:ext cx="297747" cy="1094792"/>
              </a:xfrm>
              <a:custGeom>
                <a:avLst/>
                <a:gdLst>
                  <a:gd name="connsiteX0" fmla="*/ 142932 w 297746"/>
                  <a:gd name="connsiteY0" fmla="*/ 1094334 h 1094791"/>
                  <a:gd name="connsiteX1" fmla="*/ 134229 w 297746"/>
                  <a:gd name="connsiteY1" fmla="*/ 1086546 h 1094791"/>
                  <a:gd name="connsiteX2" fmla="*/ 119112 w 297746"/>
                  <a:gd name="connsiteY2" fmla="*/ 957370 h 1094791"/>
                  <a:gd name="connsiteX3" fmla="*/ 102164 w 297746"/>
                  <a:gd name="connsiteY3" fmla="*/ 826820 h 1094791"/>
                  <a:gd name="connsiteX4" fmla="*/ 89338 w 297746"/>
                  <a:gd name="connsiteY4" fmla="*/ 722837 h 1094791"/>
                  <a:gd name="connsiteX5" fmla="*/ 75596 w 297746"/>
                  <a:gd name="connsiteY5" fmla="*/ 612900 h 1094791"/>
                  <a:gd name="connsiteX6" fmla="*/ 62770 w 297746"/>
                  <a:gd name="connsiteY6" fmla="*/ 507085 h 1094791"/>
                  <a:gd name="connsiteX7" fmla="*/ 49027 w 297746"/>
                  <a:gd name="connsiteY7" fmla="*/ 398522 h 1094791"/>
                  <a:gd name="connsiteX8" fmla="*/ 35743 w 297746"/>
                  <a:gd name="connsiteY8" fmla="*/ 291334 h 1094791"/>
                  <a:gd name="connsiteX9" fmla="*/ 25666 w 297746"/>
                  <a:gd name="connsiteY9" fmla="*/ 212087 h 1094791"/>
                  <a:gd name="connsiteX10" fmla="*/ 11924 w 297746"/>
                  <a:gd name="connsiteY10" fmla="*/ 100776 h 1094791"/>
                  <a:gd name="connsiteX11" fmla="*/ 1388 w 297746"/>
                  <a:gd name="connsiteY11" fmla="*/ 20155 h 1094791"/>
                  <a:gd name="connsiteX12" fmla="*/ 2762 w 297746"/>
                  <a:gd name="connsiteY12" fmla="*/ 0 h 1094791"/>
                  <a:gd name="connsiteX13" fmla="*/ 146597 w 297746"/>
                  <a:gd name="connsiteY13" fmla="*/ 154370 h 1094791"/>
                  <a:gd name="connsiteX14" fmla="*/ 255618 w 297746"/>
                  <a:gd name="connsiteY14" fmla="*/ 370580 h 1094791"/>
                  <a:gd name="connsiteX15" fmla="*/ 289973 w 297746"/>
                  <a:gd name="connsiteY15" fmla="*/ 532279 h 1094791"/>
                  <a:gd name="connsiteX16" fmla="*/ 295928 w 297746"/>
                  <a:gd name="connsiteY16" fmla="*/ 617939 h 1094791"/>
                  <a:gd name="connsiteX17" fmla="*/ 299135 w 297746"/>
                  <a:gd name="connsiteY17" fmla="*/ 663288 h 1094791"/>
                  <a:gd name="connsiteX18" fmla="*/ 221721 w 297746"/>
                  <a:gd name="connsiteY18" fmla="*/ 970196 h 1094791"/>
                  <a:gd name="connsiteX19" fmla="*/ 158507 w 297746"/>
                  <a:gd name="connsiteY19" fmla="*/ 1081508 h 1094791"/>
                  <a:gd name="connsiteX20" fmla="*/ 142932 w 297746"/>
                  <a:gd name="connsiteY20" fmla="*/ 1094334 h 10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746" h="1094791">
                    <a:moveTo>
                      <a:pt x="142932" y="1094334"/>
                    </a:moveTo>
                    <a:cubicBezTo>
                      <a:pt x="135145" y="1097082"/>
                      <a:pt x="134687" y="1090669"/>
                      <a:pt x="134229" y="1086546"/>
                    </a:cubicBezTo>
                    <a:cubicBezTo>
                      <a:pt x="129190" y="1043488"/>
                      <a:pt x="124151" y="1000429"/>
                      <a:pt x="119112" y="957370"/>
                    </a:cubicBezTo>
                    <a:cubicBezTo>
                      <a:pt x="113616" y="913853"/>
                      <a:pt x="107661" y="870336"/>
                      <a:pt x="102164" y="826820"/>
                    </a:cubicBezTo>
                    <a:cubicBezTo>
                      <a:pt x="97583" y="792006"/>
                      <a:pt x="93918" y="757193"/>
                      <a:pt x="89338" y="722837"/>
                    </a:cubicBezTo>
                    <a:cubicBezTo>
                      <a:pt x="84757" y="686192"/>
                      <a:pt x="80176" y="649546"/>
                      <a:pt x="75596" y="612900"/>
                    </a:cubicBezTo>
                    <a:cubicBezTo>
                      <a:pt x="71015" y="577629"/>
                      <a:pt x="66892" y="542357"/>
                      <a:pt x="62770" y="507085"/>
                    </a:cubicBezTo>
                    <a:cubicBezTo>
                      <a:pt x="58189" y="470898"/>
                      <a:pt x="53608" y="434710"/>
                      <a:pt x="49027" y="398522"/>
                    </a:cubicBezTo>
                    <a:cubicBezTo>
                      <a:pt x="44447" y="362793"/>
                      <a:pt x="40324" y="327063"/>
                      <a:pt x="35743" y="291334"/>
                    </a:cubicBezTo>
                    <a:cubicBezTo>
                      <a:pt x="32537" y="264766"/>
                      <a:pt x="28872" y="238655"/>
                      <a:pt x="25666" y="212087"/>
                    </a:cubicBezTo>
                    <a:cubicBezTo>
                      <a:pt x="21085" y="174983"/>
                      <a:pt x="16504" y="137880"/>
                      <a:pt x="11924" y="100776"/>
                    </a:cubicBezTo>
                    <a:cubicBezTo>
                      <a:pt x="8717" y="73750"/>
                      <a:pt x="5053" y="47181"/>
                      <a:pt x="1388" y="20155"/>
                    </a:cubicBezTo>
                    <a:cubicBezTo>
                      <a:pt x="472" y="13284"/>
                      <a:pt x="-1819" y="6413"/>
                      <a:pt x="2762" y="0"/>
                    </a:cubicBezTo>
                    <a:cubicBezTo>
                      <a:pt x="58189" y="44433"/>
                      <a:pt x="105370" y="96653"/>
                      <a:pt x="146597" y="154370"/>
                    </a:cubicBezTo>
                    <a:cubicBezTo>
                      <a:pt x="193778" y="220791"/>
                      <a:pt x="229966" y="293166"/>
                      <a:pt x="255618" y="370580"/>
                    </a:cubicBezTo>
                    <a:cubicBezTo>
                      <a:pt x="273025" y="423258"/>
                      <a:pt x="284476" y="476853"/>
                      <a:pt x="289973" y="532279"/>
                    </a:cubicBezTo>
                    <a:cubicBezTo>
                      <a:pt x="292722" y="560680"/>
                      <a:pt x="295928" y="589080"/>
                      <a:pt x="295928" y="617939"/>
                    </a:cubicBezTo>
                    <a:cubicBezTo>
                      <a:pt x="302799" y="632597"/>
                      <a:pt x="300051" y="648630"/>
                      <a:pt x="299135" y="663288"/>
                    </a:cubicBezTo>
                    <a:cubicBezTo>
                      <a:pt x="292722" y="770477"/>
                      <a:pt x="268444" y="873085"/>
                      <a:pt x="221721" y="970196"/>
                    </a:cubicBezTo>
                    <a:cubicBezTo>
                      <a:pt x="202940" y="1008674"/>
                      <a:pt x="183242" y="1046236"/>
                      <a:pt x="158507" y="1081508"/>
                    </a:cubicBezTo>
                    <a:cubicBezTo>
                      <a:pt x="153926" y="1087004"/>
                      <a:pt x="151636" y="1094334"/>
                      <a:pt x="142932" y="1094334"/>
                    </a:cubicBezTo>
                    <a:close/>
                  </a:path>
                </a:pathLst>
              </a:custGeom>
              <a:solidFill>
                <a:schemeClr val="accent3">
                  <a:lumMod val="75000"/>
                </a:schemeClr>
              </a:solidFill>
              <a:ln w="4572" cap="flat">
                <a:noFill/>
                <a:prstDash val="solid"/>
                <a:miter/>
              </a:ln>
            </p:spPr>
            <p:txBody>
              <a:bodyPr rtlCol="0" anchor="ctr"/>
              <a:lstStyle/>
              <a:p>
                <a:endParaRPr lang="en-US" sz="1350"/>
              </a:p>
            </p:txBody>
          </p:sp>
          <p:sp>
            <p:nvSpPr>
              <p:cNvPr id="380" name="Freeform: Shape 379">
                <a:extLst>
                  <a:ext uri="{FF2B5EF4-FFF2-40B4-BE49-F238E27FC236}">
                    <a16:creationId xmlns:a16="http://schemas.microsoft.com/office/drawing/2014/main" id="{34B73730-65E7-400B-B818-C7801AF3089A}"/>
                  </a:ext>
                </a:extLst>
              </p:cNvPr>
              <p:cNvSpPr/>
              <p:nvPr/>
            </p:nvSpPr>
            <p:spPr>
              <a:xfrm>
                <a:off x="11073556" y="577865"/>
                <a:ext cx="219874" cy="1103953"/>
              </a:xfrm>
              <a:custGeom>
                <a:avLst/>
                <a:gdLst>
                  <a:gd name="connsiteX0" fmla="*/ 2764 w 219874"/>
                  <a:gd name="connsiteY0" fmla="*/ 1105785 h 1103953"/>
                  <a:gd name="connsiteX1" fmla="*/ 473 w 219874"/>
                  <a:gd name="connsiteY1" fmla="*/ 1090211 h 1103953"/>
                  <a:gd name="connsiteX2" fmla="*/ 473 w 219874"/>
                  <a:gd name="connsiteY2" fmla="*/ 16949 h 1103953"/>
                  <a:gd name="connsiteX3" fmla="*/ 3680 w 219874"/>
                  <a:gd name="connsiteY3" fmla="*/ 0 h 1103953"/>
                  <a:gd name="connsiteX4" fmla="*/ 143392 w 219874"/>
                  <a:gd name="connsiteY4" fmla="*/ 203842 h 1103953"/>
                  <a:gd name="connsiteX5" fmla="*/ 220348 w 219874"/>
                  <a:gd name="connsiteY5" fmla="*/ 604197 h 1103953"/>
                  <a:gd name="connsiteX6" fmla="*/ 2764 w 219874"/>
                  <a:gd name="connsiteY6" fmla="*/ 1105785 h 11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74" h="1103953">
                    <a:moveTo>
                      <a:pt x="2764" y="1105785"/>
                    </a:moveTo>
                    <a:cubicBezTo>
                      <a:pt x="-1359" y="1101205"/>
                      <a:pt x="473" y="1095250"/>
                      <a:pt x="473" y="1090211"/>
                    </a:cubicBezTo>
                    <a:cubicBezTo>
                      <a:pt x="473" y="732457"/>
                      <a:pt x="473" y="374703"/>
                      <a:pt x="473" y="16949"/>
                    </a:cubicBezTo>
                    <a:cubicBezTo>
                      <a:pt x="473" y="11452"/>
                      <a:pt x="-1817" y="5039"/>
                      <a:pt x="3680" y="0"/>
                    </a:cubicBezTo>
                    <a:cubicBezTo>
                      <a:pt x="61855" y="60007"/>
                      <a:pt x="107662" y="128718"/>
                      <a:pt x="143392" y="203842"/>
                    </a:cubicBezTo>
                    <a:cubicBezTo>
                      <a:pt x="203857" y="330728"/>
                      <a:pt x="229967" y="464485"/>
                      <a:pt x="220348" y="604197"/>
                    </a:cubicBezTo>
                    <a:cubicBezTo>
                      <a:pt x="207064" y="797045"/>
                      <a:pt x="134230" y="964241"/>
                      <a:pt x="2764" y="1105785"/>
                    </a:cubicBezTo>
                    <a:close/>
                  </a:path>
                </a:pathLst>
              </a:custGeom>
              <a:solidFill>
                <a:schemeClr val="accent3">
                  <a:lumMod val="75000"/>
                </a:schemeClr>
              </a:solidFill>
              <a:ln w="4572" cap="flat">
                <a:noFill/>
                <a:prstDash val="solid"/>
                <a:miter/>
              </a:ln>
            </p:spPr>
            <p:txBody>
              <a:bodyPr rtlCol="0" anchor="ctr"/>
              <a:lstStyle/>
              <a:p>
                <a:endParaRPr lang="en-US" sz="1350"/>
              </a:p>
            </p:txBody>
          </p:sp>
        </p:grpSp>
        <p:grpSp>
          <p:nvGrpSpPr>
            <p:cNvPr id="390" name="Group 389">
              <a:extLst>
                <a:ext uri="{FF2B5EF4-FFF2-40B4-BE49-F238E27FC236}">
                  <a16:creationId xmlns:a16="http://schemas.microsoft.com/office/drawing/2014/main" id="{6978D052-0CE7-4F6F-9184-47E15896698B}"/>
                </a:ext>
              </a:extLst>
            </p:cNvPr>
            <p:cNvGrpSpPr/>
            <p:nvPr/>
          </p:nvGrpSpPr>
          <p:grpSpPr>
            <a:xfrm rot="10538332" flipV="1">
              <a:off x="8220786" y="2561066"/>
              <a:ext cx="1306480" cy="1525341"/>
              <a:chOff x="8739710" y="248266"/>
              <a:chExt cx="765266" cy="893463"/>
            </a:xfrm>
          </p:grpSpPr>
          <p:sp>
            <p:nvSpPr>
              <p:cNvPr id="389" name="Freeform: Shape 388">
                <a:extLst>
                  <a:ext uri="{FF2B5EF4-FFF2-40B4-BE49-F238E27FC236}">
                    <a16:creationId xmlns:a16="http://schemas.microsoft.com/office/drawing/2014/main" id="{0D49E8B3-E161-450B-9F5C-E79CDAD07584}"/>
                  </a:ext>
                </a:extLst>
              </p:cNvPr>
              <p:cNvSpPr/>
              <p:nvPr/>
            </p:nvSpPr>
            <p:spPr>
              <a:xfrm>
                <a:off x="8739710" y="248266"/>
                <a:ext cx="765266" cy="893463"/>
              </a:xfrm>
              <a:custGeom>
                <a:avLst/>
                <a:gdLst>
                  <a:gd name="connsiteX0" fmla="*/ 10284 w 765266"/>
                  <a:gd name="connsiteY0" fmla="*/ 1505 h 893463"/>
                  <a:gd name="connsiteX1" fmla="*/ 59298 w 765266"/>
                  <a:gd name="connsiteY1" fmla="*/ 62886 h 893463"/>
                  <a:gd name="connsiteX2" fmla="*/ 254895 w 765266"/>
                  <a:gd name="connsiteY2" fmla="*/ 299251 h 893463"/>
                  <a:gd name="connsiteX3" fmla="*/ 466066 w 765266"/>
                  <a:gd name="connsiteY3" fmla="*/ 553481 h 893463"/>
                  <a:gd name="connsiteX4" fmla="*/ 672199 w 765266"/>
                  <a:gd name="connsiteY4" fmla="*/ 802215 h 893463"/>
                  <a:gd name="connsiteX5" fmla="*/ 707013 w 765266"/>
                  <a:gd name="connsiteY5" fmla="*/ 842984 h 893463"/>
                  <a:gd name="connsiteX6" fmla="*/ 715716 w 765266"/>
                  <a:gd name="connsiteY6" fmla="*/ 815499 h 893463"/>
                  <a:gd name="connsiteX7" fmla="*/ 747323 w 765266"/>
                  <a:gd name="connsiteY7" fmla="*/ 871384 h 893463"/>
                  <a:gd name="connsiteX8" fmla="*/ 765266 w 765266"/>
                  <a:gd name="connsiteY8" fmla="*/ 880934 h 893463"/>
                  <a:gd name="connsiteX9" fmla="*/ 758219 w 765266"/>
                  <a:gd name="connsiteY9" fmla="*/ 893463 h 893463"/>
                  <a:gd name="connsiteX10" fmla="*/ 705180 w 765266"/>
                  <a:gd name="connsiteY10" fmla="*/ 859474 h 893463"/>
                  <a:gd name="connsiteX11" fmla="*/ 650212 w 765266"/>
                  <a:gd name="connsiteY11" fmla="*/ 848938 h 893463"/>
                  <a:gd name="connsiteX12" fmla="*/ 12117 w 765266"/>
                  <a:gd name="connsiteY12" fmla="*/ 195727 h 893463"/>
                  <a:gd name="connsiteX13" fmla="*/ 1123 w 765266"/>
                  <a:gd name="connsiteY13" fmla="*/ 11582 h 893463"/>
                  <a:gd name="connsiteX14" fmla="*/ 10284 w 765266"/>
                  <a:gd name="connsiteY14" fmla="*/ 1505 h 89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266" h="893463">
                    <a:moveTo>
                      <a:pt x="10284" y="1505"/>
                    </a:moveTo>
                    <a:cubicBezTo>
                      <a:pt x="24485" y="23950"/>
                      <a:pt x="42807" y="42731"/>
                      <a:pt x="59298" y="62886"/>
                    </a:cubicBezTo>
                    <a:cubicBezTo>
                      <a:pt x="123886" y="142133"/>
                      <a:pt x="189849" y="220463"/>
                      <a:pt x="254895" y="299251"/>
                    </a:cubicBezTo>
                    <a:cubicBezTo>
                      <a:pt x="324980" y="383995"/>
                      <a:pt x="395523" y="468738"/>
                      <a:pt x="466066" y="553481"/>
                    </a:cubicBezTo>
                    <a:cubicBezTo>
                      <a:pt x="534778" y="636392"/>
                      <a:pt x="603947" y="718845"/>
                      <a:pt x="672199" y="802215"/>
                    </a:cubicBezTo>
                    <a:cubicBezTo>
                      <a:pt x="683651" y="815957"/>
                      <a:pt x="694645" y="829699"/>
                      <a:pt x="707013" y="842984"/>
                    </a:cubicBezTo>
                    <a:cubicBezTo>
                      <a:pt x="714800" y="834738"/>
                      <a:pt x="703348" y="821454"/>
                      <a:pt x="715716" y="815499"/>
                    </a:cubicBezTo>
                    <a:cubicBezTo>
                      <a:pt x="709761" y="843900"/>
                      <a:pt x="724877" y="856726"/>
                      <a:pt x="747323" y="871384"/>
                    </a:cubicBezTo>
                    <a:lnTo>
                      <a:pt x="765266" y="880934"/>
                    </a:lnTo>
                    <a:lnTo>
                      <a:pt x="758219" y="893463"/>
                    </a:lnTo>
                    <a:lnTo>
                      <a:pt x="705180" y="859474"/>
                    </a:lnTo>
                    <a:cubicBezTo>
                      <a:pt x="689148" y="851229"/>
                      <a:pt x="668535" y="852603"/>
                      <a:pt x="650212" y="848938"/>
                    </a:cubicBezTo>
                    <a:cubicBezTo>
                      <a:pt x="325896" y="785724"/>
                      <a:pt x="67085" y="520958"/>
                      <a:pt x="12117" y="195727"/>
                    </a:cubicBezTo>
                    <a:cubicBezTo>
                      <a:pt x="1581" y="134804"/>
                      <a:pt x="-2084" y="73422"/>
                      <a:pt x="1123" y="11582"/>
                    </a:cubicBezTo>
                    <a:cubicBezTo>
                      <a:pt x="1581" y="7001"/>
                      <a:pt x="-2542" y="-3992"/>
                      <a:pt x="10284" y="1505"/>
                    </a:cubicBezTo>
                    <a:close/>
                  </a:path>
                </a:pathLst>
              </a:custGeom>
              <a:solidFill>
                <a:schemeClr val="accent3"/>
              </a:solidFill>
              <a:ln w="4572" cap="flat">
                <a:noFill/>
                <a:prstDash val="solid"/>
                <a:miter/>
              </a:ln>
            </p:spPr>
            <p:txBody>
              <a:bodyPr wrap="square" rtlCol="0" anchor="ctr">
                <a:noAutofit/>
              </a:bodyPr>
              <a:lstStyle/>
              <a:p>
                <a:endParaRPr lang="en-US" sz="1350"/>
              </a:p>
            </p:txBody>
          </p:sp>
          <p:sp>
            <p:nvSpPr>
              <p:cNvPr id="386" name="Freeform: Shape 385">
                <a:extLst>
                  <a:ext uri="{FF2B5EF4-FFF2-40B4-BE49-F238E27FC236}">
                    <a16:creationId xmlns:a16="http://schemas.microsoft.com/office/drawing/2014/main" id="{83D57E46-48FD-4500-A457-CCA25EFE8A7C}"/>
                  </a:ext>
                </a:extLst>
              </p:cNvPr>
              <p:cNvSpPr/>
              <p:nvPr/>
            </p:nvSpPr>
            <p:spPr>
              <a:xfrm>
                <a:off x="8746374" y="249770"/>
                <a:ext cx="705431" cy="847433"/>
              </a:xfrm>
              <a:custGeom>
                <a:avLst/>
                <a:gdLst>
                  <a:gd name="connsiteX0" fmla="*/ 708135 w 705430"/>
                  <a:gd name="connsiteY0" fmla="*/ 814910 h 847432"/>
                  <a:gd name="connsiteX1" fmla="*/ 705845 w 705430"/>
                  <a:gd name="connsiteY1" fmla="*/ 839646 h 847432"/>
                  <a:gd name="connsiteX2" fmla="*/ 703096 w 705430"/>
                  <a:gd name="connsiteY2" fmla="*/ 848807 h 847432"/>
                  <a:gd name="connsiteX3" fmla="*/ 694851 w 705430"/>
                  <a:gd name="connsiteY3" fmla="*/ 843768 h 847432"/>
                  <a:gd name="connsiteX4" fmla="*/ 649502 w 705430"/>
                  <a:gd name="connsiteY4" fmla="*/ 788800 h 847432"/>
                  <a:gd name="connsiteX5" fmla="*/ 567049 w 705430"/>
                  <a:gd name="connsiteY5" fmla="*/ 689398 h 847432"/>
                  <a:gd name="connsiteX6" fmla="*/ 461234 w 705430"/>
                  <a:gd name="connsiteY6" fmla="*/ 561596 h 847432"/>
                  <a:gd name="connsiteX7" fmla="*/ 367788 w 705430"/>
                  <a:gd name="connsiteY7" fmla="*/ 448452 h 847432"/>
                  <a:gd name="connsiteX8" fmla="*/ 272509 w 705430"/>
                  <a:gd name="connsiteY8" fmla="*/ 333018 h 847432"/>
                  <a:gd name="connsiteX9" fmla="*/ 178604 w 705430"/>
                  <a:gd name="connsiteY9" fmla="*/ 220333 h 847432"/>
                  <a:gd name="connsiteX10" fmla="*/ 86074 w 705430"/>
                  <a:gd name="connsiteY10" fmla="*/ 108563 h 847432"/>
                  <a:gd name="connsiteX11" fmla="*/ 6827 w 705430"/>
                  <a:gd name="connsiteY11" fmla="*/ 12368 h 847432"/>
                  <a:gd name="connsiteX12" fmla="*/ 3163 w 705430"/>
                  <a:gd name="connsiteY12" fmla="*/ 0 h 847432"/>
                  <a:gd name="connsiteX13" fmla="*/ 166236 w 705430"/>
                  <a:gd name="connsiteY13" fmla="*/ 38020 h 847432"/>
                  <a:gd name="connsiteX14" fmla="*/ 692103 w 705430"/>
                  <a:gd name="connsiteY14" fmla="*/ 639010 h 847432"/>
                  <a:gd name="connsiteX15" fmla="*/ 708135 w 705430"/>
                  <a:gd name="connsiteY15" fmla="*/ 814910 h 8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30" h="847432">
                    <a:moveTo>
                      <a:pt x="708135" y="814910"/>
                    </a:moveTo>
                    <a:cubicBezTo>
                      <a:pt x="703096" y="822697"/>
                      <a:pt x="706761" y="831400"/>
                      <a:pt x="705845" y="839646"/>
                    </a:cubicBezTo>
                    <a:cubicBezTo>
                      <a:pt x="705387" y="842852"/>
                      <a:pt x="707219" y="847433"/>
                      <a:pt x="703096" y="848807"/>
                    </a:cubicBezTo>
                    <a:cubicBezTo>
                      <a:pt x="698974" y="850181"/>
                      <a:pt x="696683" y="846059"/>
                      <a:pt x="694851" y="843768"/>
                    </a:cubicBezTo>
                    <a:cubicBezTo>
                      <a:pt x="679735" y="825445"/>
                      <a:pt x="664618" y="807123"/>
                      <a:pt x="649502" y="788800"/>
                    </a:cubicBezTo>
                    <a:cubicBezTo>
                      <a:pt x="622018" y="755818"/>
                      <a:pt x="594533" y="722837"/>
                      <a:pt x="567049" y="689398"/>
                    </a:cubicBezTo>
                    <a:cubicBezTo>
                      <a:pt x="531778" y="646797"/>
                      <a:pt x="496506" y="604197"/>
                      <a:pt x="461234" y="561596"/>
                    </a:cubicBezTo>
                    <a:cubicBezTo>
                      <a:pt x="430086" y="524034"/>
                      <a:pt x="398937" y="486014"/>
                      <a:pt x="367788" y="448452"/>
                    </a:cubicBezTo>
                    <a:cubicBezTo>
                      <a:pt x="336181" y="409974"/>
                      <a:pt x="304116" y="371496"/>
                      <a:pt x="272509" y="333018"/>
                    </a:cubicBezTo>
                    <a:cubicBezTo>
                      <a:pt x="241360" y="295456"/>
                      <a:pt x="209753" y="257894"/>
                      <a:pt x="178604" y="220333"/>
                    </a:cubicBezTo>
                    <a:cubicBezTo>
                      <a:pt x="147455" y="183229"/>
                      <a:pt x="116764" y="145667"/>
                      <a:pt x="86074" y="108563"/>
                    </a:cubicBezTo>
                    <a:cubicBezTo>
                      <a:pt x="59505" y="76498"/>
                      <a:pt x="33395" y="44433"/>
                      <a:pt x="6827" y="12368"/>
                    </a:cubicBezTo>
                    <a:cubicBezTo>
                      <a:pt x="4079" y="9161"/>
                      <a:pt x="-4625" y="6413"/>
                      <a:pt x="3163" y="0"/>
                    </a:cubicBezTo>
                    <a:cubicBezTo>
                      <a:pt x="59505" y="4581"/>
                      <a:pt x="114016" y="17865"/>
                      <a:pt x="166236" y="38020"/>
                    </a:cubicBezTo>
                    <a:cubicBezTo>
                      <a:pt x="447950" y="144751"/>
                      <a:pt x="623850" y="345386"/>
                      <a:pt x="692103" y="639010"/>
                    </a:cubicBezTo>
                    <a:cubicBezTo>
                      <a:pt x="705387" y="696269"/>
                      <a:pt x="710426" y="755360"/>
                      <a:pt x="708135" y="814910"/>
                    </a:cubicBezTo>
                    <a:close/>
                  </a:path>
                </a:pathLst>
              </a:custGeom>
              <a:solidFill>
                <a:schemeClr val="accent3">
                  <a:lumMod val="75000"/>
                </a:schemeClr>
              </a:solidFill>
              <a:ln w="4572" cap="flat">
                <a:noFill/>
                <a:prstDash val="solid"/>
                <a:miter/>
              </a:ln>
            </p:spPr>
            <p:txBody>
              <a:bodyPr rtlCol="0" anchor="ctr"/>
              <a:lstStyle/>
              <a:p>
                <a:endParaRPr lang="en-US" sz="1350"/>
              </a:p>
            </p:txBody>
          </p:sp>
        </p:grpSp>
      </p:grpSp>
      <p:grpSp>
        <p:nvGrpSpPr>
          <p:cNvPr id="2" name="Group 1">
            <a:extLst>
              <a:ext uri="{FF2B5EF4-FFF2-40B4-BE49-F238E27FC236}">
                <a16:creationId xmlns:a16="http://schemas.microsoft.com/office/drawing/2014/main" id="{038EE8C5-9D41-4492-8725-2FED5B0E6389}"/>
              </a:ext>
            </a:extLst>
          </p:cNvPr>
          <p:cNvGrpSpPr/>
          <p:nvPr/>
        </p:nvGrpSpPr>
        <p:grpSpPr>
          <a:xfrm>
            <a:off x="3450604" y="2393044"/>
            <a:ext cx="2171069" cy="1125005"/>
            <a:chOff x="63555" y="813064"/>
            <a:chExt cx="2894759" cy="1500006"/>
          </a:xfrm>
        </p:grpSpPr>
        <p:pic>
          <p:nvPicPr>
            <p:cNvPr id="182" name="Picture 181">
              <a:extLst>
                <a:ext uri="{FF2B5EF4-FFF2-40B4-BE49-F238E27FC236}">
                  <a16:creationId xmlns:a16="http://schemas.microsoft.com/office/drawing/2014/main" id="{D2166241-DDE1-41B8-811A-D154093FA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413" y="813064"/>
              <a:ext cx="858678" cy="595235"/>
            </a:xfrm>
            <a:prstGeom prst="rect">
              <a:avLst/>
            </a:prstGeom>
          </p:spPr>
        </p:pic>
        <p:pic>
          <p:nvPicPr>
            <p:cNvPr id="183" name="Picture 182">
              <a:extLst>
                <a:ext uri="{FF2B5EF4-FFF2-40B4-BE49-F238E27FC236}">
                  <a16:creationId xmlns:a16="http://schemas.microsoft.com/office/drawing/2014/main" id="{220D7149-B1CB-48B1-B59C-A547044D4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5" y="1480137"/>
              <a:ext cx="1552284" cy="832933"/>
            </a:xfrm>
            <a:prstGeom prst="rect">
              <a:avLst/>
            </a:prstGeom>
          </p:spPr>
        </p:pic>
        <p:pic>
          <p:nvPicPr>
            <p:cNvPr id="184" name="Picture 183">
              <a:extLst>
                <a:ext uri="{FF2B5EF4-FFF2-40B4-BE49-F238E27FC236}">
                  <a16:creationId xmlns:a16="http://schemas.microsoft.com/office/drawing/2014/main" id="{1A4C6DCA-0A3C-43F7-A152-20D6486BB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015" y="1476856"/>
              <a:ext cx="1719299" cy="813372"/>
            </a:xfrm>
            <a:prstGeom prst="rect">
              <a:avLst/>
            </a:prstGeom>
          </p:spPr>
        </p:pic>
        <p:pic>
          <p:nvPicPr>
            <p:cNvPr id="185" name="Picture 184">
              <a:extLst>
                <a:ext uri="{FF2B5EF4-FFF2-40B4-BE49-F238E27FC236}">
                  <a16:creationId xmlns:a16="http://schemas.microsoft.com/office/drawing/2014/main" id="{F6E64097-8874-45B3-985A-7740B950A4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734" y="826526"/>
              <a:ext cx="1350341" cy="581317"/>
            </a:xfrm>
            <a:prstGeom prst="rect">
              <a:avLst/>
            </a:prstGeom>
          </p:spPr>
        </p:pic>
      </p:grpSp>
      <p:pic>
        <p:nvPicPr>
          <p:cNvPr id="187" name="Picture 4">
            <a:extLst>
              <a:ext uri="{FF2B5EF4-FFF2-40B4-BE49-F238E27FC236}">
                <a16:creationId xmlns:a16="http://schemas.microsoft.com/office/drawing/2014/main" id="{A4736ED5-F448-483C-9C1D-C06E6C9F74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92" y="82171"/>
            <a:ext cx="884237"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200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CE8BFD3B-444A-F34C-BEE2-DD4364380901}"/>
              </a:ext>
            </a:extLst>
          </p:cNvPr>
          <p:cNvSpPr/>
          <p:nvPr/>
        </p:nvSpPr>
        <p:spPr>
          <a:xfrm>
            <a:off x="50225" y="1169661"/>
            <a:ext cx="808594" cy="6118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Direktorat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Angkutan</a:t>
            </a:r>
            <a:r>
              <a:rPr lang="en-US" sz="900" dirty="0">
                <a:solidFill>
                  <a:schemeClr val="tx1"/>
                </a:solidFill>
                <a:latin typeface="Century Gothic" panose="020B0502020202020204" pitchFamily="34" charset="0"/>
              </a:rPr>
              <a:t> Jalan</a:t>
            </a: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A9685B25-3D49-BC43-8AB4-9936AFC3D216}"/>
              </a:ext>
            </a:extLst>
          </p:cNvPr>
          <p:cNvSpPr/>
          <p:nvPr/>
        </p:nvSpPr>
        <p:spPr>
          <a:xfrm>
            <a:off x="7450692" y="4653622"/>
            <a:ext cx="704038" cy="35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DARAT</a:t>
            </a:r>
          </a:p>
        </p:txBody>
      </p:sp>
      <p:sp>
        <p:nvSpPr>
          <p:cNvPr id="21" name="Rectangle 20">
            <a:extLst>
              <a:ext uri="{FF2B5EF4-FFF2-40B4-BE49-F238E27FC236}">
                <a16:creationId xmlns:a16="http://schemas.microsoft.com/office/drawing/2014/main" id="{76C55109-473A-2F41-966B-57B34F1A237E}"/>
              </a:ext>
            </a:extLst>
          </p:cNvPr>
          <p:cNvSpPr/>
          <p:nvPr/>
        </p:nvSpPr>
        <p:spPr>
          <a:xfrm>
            <a:off x="4043287" y="4302350"/>
            <a:ext cx="704038" cy="35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KA</a:t>
            </a:r>
          </a:p>
        </p:txBody>
      </p:sp>
      <p:sp>
        <p:nvSpPr>
          <p:cNvPr id="27" name="Rounded Rectangle 26">
            <a:extLst>
              <a:ext uri="{FF2B5EF4-FFF2-40B4-BE49-F238E27FC236}">
                <a16:creationId xmlns:a16="http://schemas.microsoft.com/office/drawing/2014/main" id="{B27790A9-AE25-AA48-AB77-CDFEFFC4C367}"/>
              </a:ext>
            </a:extLst>
          </p:cNvPr>
          <p:cNvSpPr/>
          <p:nvPr/>
        </p:nvSpPr>
        <p:spPr>
          <a:xfrm>
            <a:off x="2175887" y="1183700"/>
            <a:ext cx="1396251" cy="683367"/>
          </a:xfrm>
          <a:prstGeom prst="roundRect">
            <a:avLst/>
          </a:prstGeom>
          <a:solidFill>
            <a:schemeClr val="accent4">
              <a:lumMod val="40000"/>
              <a:lumOff val="6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marL="202406" lvl="2" indent="-190500" algn="ctr">
              <a:buFont typeface="+mj-lt"/>
              <a:buAutoNum type="arabicPeriod"/>
            </a:pPr>
            <a:endParaRPr lang="en-US" sz="825" b="1" dirty="0">
              <a:solidFill>
                <a:schemeClr val="tx1"/>
              </a:solidFill>
              <a:latin typeface="Century Gothic" panose="020B0502020202020204" pitchFamily="34" charset="0"/>
            </a:endParaRPr>
          </a:p>
          <a:p>
            <a:pPr marL="63104" lvl="1" algn="ctr">
              <a:defRPr/>
            </a:pPr>
            <a:r>
              <a:rPr lang="en-US" sz="825" b="1" dirty="0">
                <a:solidFill>
                  <a:schemeClr val="tx1"/>
                </a:solidFill>
                <a:latin typeface="Century Gothic" panose="020B0502020202020204" pitchFamily="34" charset="0"/>
              </a:rPr>
              <a:t>Di. Lalu Lintas dan </a:t>
            </a:r>
            <a:r>
              <a:rPr lang="en-US" sz="825" b="1" dirty="0" err="1">
                <a:solidFill>
                  <a:schemeClr val="tx1"/>
                </a:solidFill>
                <a:latin typeface="Century Gothic" panose="020B0502020202020204" pitchFamily="34" charset="0"/>
              </a:rPr>
              <a:t>Angkutan</a:t>
            </a:r>
            <a:r>
              <a:rPr lang="en-US" sz="825" b="1" dirty="0">
                <a:solidFill>
                  <a:schemeClr val="tx1"/>
                </a:solidFill>
                <a:latin typeface="Century Gothic" panose="020B0502020202020204" pitchFamily="34" charset="0"/>
              </a:rPr>
              <a:t> </a:t>
            </a:r>
            <a:r>
              <a:rPr lang="en-US" sz="825" b="1" dirty="0" err="1">
                <a:solidFill>
                  <a:schemeClr val="tx1"/>
                </a:solidFill>
                <a:latin typeface="Century Gothic" panose="020B0502020202020204" pitchFamily="34" charset="0"/>
              </a:rPr>
              <a:t>Kereta</a:t>
            </a:r>
            <a:r>
              <a:rPr lang="en-US" sz="825" b="1" dirty="0">
                <a:solidFill>
                  <a:schemeClr val="tx1"/>
                </a:solidFill>
                <a:latin typeface="Century Gothic" panose="020B0502020202020204" pitchFamily="34" charset="0"/>
              </a:rPr>
              <a:t> </a:t>
            </a:r>
            <a:r>
              <a:rPr lang="en-US" sz="825" b="1" dirty="0" err="1">
                <a:solidFill>
                  <a:schemeClr val="tx1"/>
                </a:solidFill>
                <a:latin typeface="Century Gothic" panose="020B0502020202020204" pitchFamily="34" charset="0"/>
              </a:rPr>
              <a:t>Api</a:t>
            </a:r>
            <a:r>
              <a:rPr lang="en-US" sz="825" b="1" dirty="0">
                <a:solidFill>
                  <a:schemeClr val="tx1"/>
                </a:solidFill>
                <a:latin typeface="Century Gothic" panose="020B0502020202020204" pitchFamily="34" charset="0"/>
              </a:rPr>
              <a:t> (LLAKA)</a:t>
            </a:r>
          </a:p>
          <a:p>
            <a:pPr marL="600060" lvl="1" indent="-257168" algn="ctr">
              <a:buFont typeface="+mj-lt"/>
              <a:buAutoNum type="arabicPeriod"/>
            </a:pPr>
            <a:endParaRPr lang="en-US" sz="825" b="1" dirty="0">
              <a:solidFill>
                <a:schemeClr val="tx1"/>
              </a:solidFill>
              <a:latin typeface="Century Gothic" panose="020B0502020202020204" pitchFamily="34" charset="0"/>
            </a:endParaRPr>
          </a:p>
        </p:txBody>
      </p:sp>
      <p:pic>
        <p:nvPicPr>
          <p:cNvPr id="23" name="Picture 22">
            <a:extLst>
              <a:ext uri="{FF2B5EF4-FFF2-40B4-BE49-F238E27FC236}">
                <a16:creationId xmlns:a16="http://schemas.microsoft.com/office/drawing/2014/main" id="{A00F98FF-3CC3-9045-AFC8-D36807448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10" y="609799"/>
            <a:ext cx="644009" cy="446426"/>
          </a:xfrm>
          <a:prstGeom prst="rect">
            <a:avLst/>
          </a:prstGeom>
        </p:spPr>
      </p:pic>
      <p:pic>
        <p:nvPicPr>
          <p:cNvPr id="24" name="Picture 23">
            <a:extLst>
              <a:ext uri="{FF2B5EF4-FFF2-40B4-BE49-F238E27FC236}">
                <a16:creationId xmlns:a16="http://schemas.microsoft.com/office/drawing/2014/main" id="{06BC566A-6D89-D344-B9B1-5F60F5D978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160" y="516026"/>
            <a:ext cx="1273546" cy="683366"/>
          </a:xfrm>
          <a:prstGeom prst="rect">
            <a:avLst/>
          </a:prstGeom>
        </p:spPr>
      </p:pic>
      <p:pic>
        <p:nvPicPr>
          <p:cNvPr id="29" name="Picture 28">
            <a:extLst>
              <a:ext uri="{FF2B5EF4-FFF2-40B4-BE49-F238E27FC236}">
                <a16:creationId xmlns:a16="http://schemas.microsoft.com/office/drawing/2014/main" id="{595AFC6E-5443-B149-A7C0-373EADFBCE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0486" y="722756"/>
            <a:ext cx="1289474" cy="610029"/>
          </a:xfrm>
          <a:prstGeom prst="rect">
            <a:avLst/>
          </a:prstGeom>
        </p:spPr>
      </p:pic>
      <p:pic>
        <p:nvPicPr>
          <p:cNvPr id="30" name="Picture 29">
            <a:extLst>
              <a:ext uri="{FF2B5EF4-FFF2-40B4-BE49-F238E27FC236}">
                <a16:creationId xmlns:a16="http://schemas.microsoft.com/office/drawing/2014/main" id="{DFC2E71C-39EB-FF4F-85FE-F9C99D3344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4823" y="733674"/>
            <a:ext cx="1012756" cy="435988"/>
          </a:xfrm>
          <a:prstGeom prst="rect">
            <a:avLst/>
          </a:prstGeom>
        </p:spPr>
      </p:pic>
      <p:sp>
        <p:nvSpPr>
          <p:cNvPr id="14" name="Title 1">
            <a:extLst>
              <a:ext uri="{FF2B5EF4-FFF2-40B4-BE49-F238E27FC236}">
                <a16:creationId xmlns:a16="http://schemas.microsoft.com/office/drawing/2014/main" id="{EEDD5691-CAFA-4044-91A2-124F470EB038}"/>
              </a:ext>
            </a:extLst>
          </p:cNvPr>
          <p:cNvSpPr>
            <a:spLocks noGrp="1"/>
          </p:cNvSpPr>
          <p:nvPr>
            <p:ph type="title"/>
          </p:nvPr>
        </p:nvSpPr>
        <p:spPr>
          <a:xfrm>
            <a:off x="627736" y="19247"/>
            <a:ext cx="7886700" cy="714427"/>
          </a:xfrm>
        </p:spPr>
        <p:txBody>
          <a:bodyPr>
            <a:noAutofit/>
          </a:bodyPr>
          <a:lstStyle/>
          <a:p>
            <a:pPr algn="ctr"/>
            <a:r>
              <a:rPr lang="en-US" sz="2250" dirty="0">
                <a:latin typeface="Abadi" panose="020B0604020104020204" pitchFamily="34" charset="0"/>
                <a:cs typeface="Aharoni" panose="02010803020104030203" pitchFamily="2" charset="-79"/>
              </a:rPr>
              <a:t>RENCANA MEKANISME PELAPORAN </a:t>
            </a:r>
            <a:br>
              <a:rPr lang="en-US" sz="2250" dirty="0">
                <a:latin typeface="Abadi" panose="020B0604020104020204" pitchFamily="34" charset="0"/>
                <a:cs typeface="Aharoni" panose="02010803020104030203" pitchFamily="2" charset="-79"/>
              </a:rPr>
            </a:br>
            <a:r>
              <a:rPr lang="en-US" sz="2250" dirty="0">
                <a:latin typeface="Abadi" panose="020B0604020104020204" pitchFamily="34" charset="0"/>
                <a:cs typeface="Aharoni" panose="02010803020104030203" pitchFamily="2" charset="-79"/>
              </a:rPr>
              <a:t>“DATA KONSUMSI ENERGI” SEKTOR TRANSPORTASI</a:t>
            </a:r>
          </a:p>
        </p:txBody>
      </p:sp>
      <p:sp>
        <p:nvSpPr>
          <p:cNvPr id="9" name="Rectangle 8">
            <a:extLst>
              <a:ext uri="{FF2B5EF4-FFF2-40B4-BE49-F238E27FC236}">
                <a16:creationId xmlns:a16="http://schemas.microsoft.com/office/drawing/2014/main" id="{3057C9C1-767B-DF46-9DA3-970B7593B67D}"/>
              </a:ext>
            </a:extLst>
          </p:cNvPr>
          <p:cNvSpPr/>
          <p:nvPr/>
        </p:nvSpPr>
        <p:spPr>
          <a:xfrm>
            <a:off x="3488468" y="3884448"/>
            <a:ext cx="2070468" cy="391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PPTB </a:t>
            </a:r>
          </a:p>
          <a:p>
            <a:pPr algn="ctr"/>
            <a:r>
              <a:rPr lang="en-US" sz="1050" b="1" dirty="0">
                <a:solidFill>
                  <a:schemeClr val="tx1"/>
                </a:solidFill>
              </a:rPr>
              <a:t>(</a:t>
            </a:r>
            <a:r>
              <a:rPr lang="en-US" sz="1050" b="1" dirty="0" err="1">
                <a:solidFill>
                  <a:schemeClr val="tx1"/>
                </a:solidFill>
              </a:rPr>
              <a:t>Sekretariat</a:t>
            </a:r>
            <a:r>
              <a:rPr lang="en-US" sz="1050" b="1" dirty="0">
                <a:solidFill>
                  <a:schemeClr val="tx1"/>
                </a:solidFill>
              </a:rPr>
              <a:t> </a:t>
            </a:r>
            <a:r>
              <a:rPr lang="en-US" sz="1050" b="1" dirty="0" err="1">
                <a:solidFill>
                  <a:schemeClr val="tx1"/>
                </a:solidFill>
              </a:rPr>
              <a:t>Jenderal</a:t>
            </a:r>
            <a:r>
              <a:rPr lang="en-US" sz="1050" b="1" dirty="0">
                <a:solidFill>
                  <a:schemeClr val="tx1"/>
                </a:solidFill>
              </a:rPr>
              <a:t>)</a:t>
            </a:r>
          </a:p>
        </p:txBody>
      </p:sp>
      <p:sp>
        <p:nvSpPr>
          <p:cNvPr id="34" name="Rectangle 33">
            <a:extLst>
              <a:ext uri="{FF2B5EF4-FFF2-40B4-BE49-F238E27FC236}">
                <a16:creationId xmlns:a16="http://schemas.microsoft.com/office/drawing/2014/main" id="{7BD4F19B-5012-9043-8E51-055650AEA641}"/>
              </a:ext>
            </a:extLst>
          </p:cNvPr>
          <p:cNvSpPr/>
          <p:nvPr/>
        </p:nvSpPr>
        <p:spPr>
          <a:xfrm>
            <a:off x="3272322" y="4619061"/>
            <a:ext cx="2502761" cy="391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err="1">
                <a:solidFill>
                  <a:schemeClr val="tx1"/>
                </a:solidFill>
              </a:rPr>
              <a:t>Pelaporan</a:t>
            </a:r>
            <a:r>
              <a:rPr lang="en-US" sz="1050" b="1" dirty="0">
                <a:solidFill>
                  <a:schemeClr val="tx1"/>
                </a:solidFill>
              </a:rPr>
              <a:t> Data </a:t>
            </a:r>
            <a:r>
              <a:rPr lang="en-US" sz="1050" b="1" dirty="0" err="1">
                <a:solidFill>
                  <a:schemeClr val="tx1"/>
                </a:solidFill>
              </a:rPr>
              <a:t>Konsumsi</a:t>
            </a:r>
            <a:r>
              <a:rPr lang="en-US" sz="1050" b="1" dirty="0">
                <a:solidFill>
                  <a:schemeClr val="tx1"/>
                </a:solidFill>
              </a:rPr>
              <a:t> </a:t>
            </a:r>
            <a:r>
              <a:rPr lang="en-US" sz="1050" b="1" dirty="0" err="1">
                <a:solidFill>
                  <a:schemeClr val="tx1"/>
                </a:solidFill>
              </a:rPr>
              <a:t>Energi</a:t>
            </a:r>
            <a:r>
              <a:rPr lang="en-US" sz="1050" b="1" dirty="0">
                <a:solidFill>
                  <a:schemeClr val="tx1"/>
                </a:solidFill>
              </a:rPr>
              <a:t> </a:t>
            </a:r>
            <a:r>
              <a:rPr lang="en-US" sz="1050" b="1" dirty="0" err="1">
                <a:solidFill>
                  <a:schemeClr val="tx1"/>
                </a:solidFill>
              </a:rPr>
              <a:t>Sektor</a:t>
            </a:r>
            <a:r>
              <a:rPr lang="en-US" sz="1050" b="1" dirty="0">
                <a:solidFill>
                  <a:schemeClr val="tx1"/>
                </a:solidFill>
              </a:rPr>
              <a:t> </a:t>
            </a:r>
            <a:r>
              <a:rPr lang="en-US" sz="1050" b="1" dirty="0" err="1">
                <a:solidFill>
                  <a:schemeClr val="tx1"/>
                </a:solidFill>
              </a:rPr>
              <a:t>Transportasi</a:t>
            </a:r>
            <a:endParaRPr lang="en-US" sz="1050" b="1" dirty="0">
              <a:solidFill>
                <a:schemeClr val="tx1"/>
              </a:solidFill>
            </a:endParaRPr>
          </a:p>
        </p:txBody>
      </p:sp>
      <p:cxnSp>
        <p:nvCxnSpPr>
          <p:cNvPr id="50" name="Straight Arrow Connector 49">
            <a:extLst>
              <a:ext uri="{FF2B5EF4-FFF2-40B4-BE49-F238E27FC236}">
                <a16:creationId xmlns:a16="http://schemas.microsoft.com/office/drawing/2014/main" id="{8BD3E999-C383-744C-9DF4-904646DB9D5E}"/>
              </a:ext>
            </a:extLst>
          </p:cNvPr>
          <p:cNvCxnSpPr>
            <a:cxnSpLocks/>
          </p:cNvCxnSpPr>
          <p:nvPr/>
        </p:nvCxnSpPr>
        <p:spPr>
          <a:xfrm>
            <a:off x="4515111" y="4264570"/>
            <a:ext cx="4426" cy="301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24">
            <a:extLst>
              <a:ext uri="{FF2B5EF4-FFF2-40B4-BE49-F238E27FC236}">
                <a16:creationId xmlns:a16="http://schemas.microsoft.com/office/drawing/2014/main" id="{3D019D19-DEE9-472E-9252-7E00E0C76A8C}"/>
              </a:ext>
            </a:extLst>
          </p:cNvPr>
          <p:cNvSpPr/>
          <p:nvPr/>
        </p:nvSpPr>
        <p:spPr>
          <a:xfrm>
            <a:off x="904343" y="1169529"/>
            <a:ext cx="911506" cy="6118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Direktorat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Transportasi</a:t>
            </a:r>
            <a:r>
              <a:rPr lang="en-US" sz="900" dirty="0">
                <a:solidFill>
                  <a:schemeClr val="tx1"/>
                </a:solidFill>
                <a:latin typeface="Century Gothic" panose="020B0502020202020204" pitchFamily="34" charset="0"/>
              </a:rPr>
              <a:t> SDP</a:t>
            </a: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32" name="Rounded Rectangle 24">
            <a:extLst>
              <a:ext uri="{FF2B5EF4-FFF2-40B4-BE49-F238E27FC236}">
                <a16:creationId xmlns:a16="http://schemas.microsoft.com/office/drawing/2014/main" id="{9291BEAA-B705-460F-80C7-6907FBE52477}"/>
              </a:ext>
            </a:extLst>
          </p:cNvPr>
          <p:cNvSpPr/>
          <p:nvPr/>
        </p:nvSpPr>
        <p:spPr>
          <a:xfrm>
            <a:off x="55947" y="2174828"/>
            <a:ext cx="808594" cy="9676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buFont typeface="+mj-lt"/>
              <a:buAutoNum type="arabicPeriod"/>
            </a:pPr>
            <a:endParaRPr lang="en-US" sz="825" dirty="0">
              <a:solidFill>
                <a:schemeClr val="tx1"/>
              </a:solidFill>
              <a:latin typeface="Century Gothic" panose="020B0502020202020204" pitchFamily="34" charset="0"/>
            </a:endParaRPr>
          </a:p>
          <a:p>
            <a:pPr marL="0" lvl="1"/>
            <a:r>
              <a:rPr lang="en-US" sz="825" dirty="0">
                <a:solidFill>
                  <a:schemeClr val="tx1"/>
                </a:solidFill>
                <a:latin typeface="Century Gothic" panose="020B0502020202020204" pitchFamily="34" charset="0"/>
              </a:rPr>
              <a:t>Operator </a:t>
            </a:r>
            <a:r>
              <a:rPr lang="en-US" sz="825" dirty="0" err="1">
                <a:solidFill>
                  <a:schemeClr val="tx1"/>
                </a:solidFill>
                <a:latin typeface="Century Gothic" panose="020B0502020202020204" pitchFamily="34" charset="0"/>
              </a:rPr>
              <a:t>transportasi</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umum</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massal</a:t>
            </a:r>
            <a:r>
              <a:rPr lang="en-US" sz="825" dirty="0">
                <a:solidFill>
                  <a:schemeClr val="tx1"/>
                </a:solidFill>
                <a:latin typeface="Century Gothic" panose="020B0502020202020204" pitchFamily="34" charset="0"/>
              </a:rPr>
              <a:t> (PO bus, </a:t>
            </a:r>
            <a:r>
              <a:rPr lang="en-US" sz="825" dirty="0" err="1">
                <a:solidFill>
                  <a:schemeClr val="tx1"/>
                </a:solidFill>
                <a:latin typeface="Century Gothic" panose="020B0502020202020204" pitchFamily="34" charset="0"/>
              </a:rPr>
              <a:t>taksi</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truk</a:t>
            </a:r>
            <a:r>
              <a:rPr lang="en-US" sz="825" dirty="0">
                <a:solidFill>
                  <a:schemeClr val="tx1"/>
                </a:solidFill>
                <a:latin typeface="Century Gothic" panose="020B0502020202020204" pitchFamily="34" charset="0"/>
              </a:rPr>
              <a:t>,)</a:t>
            </a:r>
          </a:p>
          <a:p>
            <a:pPr marL="270272" lvl="1" indent="-255985">
              <a:buFont typeface="+mj-lt"/>
              <a:buAutoNum type="arabicPeriod"/>
            </a:pPr>
            <a:endParaRPr lang="en-US" sz="825" dirty="0">
              <a:solidFill>
                <a:schemeClr val="tx1"/>
              </a:solidFill>
              <a:latin typeface="Century Gothic" panose="020B0502020202020204" pitchFamily="34" charset="0"/>
            </a:endParaRPr>
          </a:p>
        </p:txBody>
      </p:sp>
      <p:sp>
        <p:nvSpPr>
          <p:cNvPr id="33" name="Rounded Rectangle 24">
            <a:extLst>
              <a:ext uri="{FF2B5EF4-FFF2-40B4-BE49-F238E27FC236}">
                <a16:creationId xmlns:a16="http://schemas.microsoft.com/office/drawing/2014/main" id="{24DC4D50-ADF7-4E66-A2A0-EF510058A7B1}"/>
              </a:ext>
            </a:extLst>
          </p:cNvPr>
          <p:cNvSpPr/>
          <p:nvPr/>
        </p:nvSpPr>
        <p:spPr>
          <a:xfrm>
            <a:off x="977015" y="2198067"/>
            <a:ext cx="808594" cy="96761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825" dirty="0">
                <a:solidFill>
                  <a:schemeClr val="tx1"/>
                </a:solidFill>
                <a:latin typeface="Century Gothic" panose="020B0502020202020204" pitchFamily="34" charset="0"/>
              </a:rPr>
              <a:t>Operator </a:t>
            </a:r>
            <a:r>
              <a:rPr lang="en-US" sz="825" dirty="0" err="1">
                <a:solidFill>
                  <a:schemeClr val="tx1"/>
                </a:solidFill>
                <a:latin typeface="Century Gothic" panose="020B0502020202020204" pitchFamily="34" charset="0"/>
              </a:rPr>
              <a:t>angkutan</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penyeberangan</a:t>
            </a:r>
            <a:r>
              <a:rPr lang="en-US" sz="825" dirty="0">
                <a:solidFill>
                  <a:schemeClr val="tx1"/>
                </a:solidFill>
                <a:latin typeface="Century Gothic" panose="020B0502020202020204" pitchFamily="34" charset="0"/>
              </a:rPr>
              <a:t> (ferry, </a:t>
            </a:r>
            <a:r>
              <a:rPr lang="en-US" sz="825" dirty="0" err="1">
                <a:solidFill>
                  <a:schemeClr val="tx1"/>
                </a:solidFill>
                <a:latin typeface="Century Gothic" panose="020B0502020202020204" pitchFamily="34" charset="0"/>
              </a:rPr>
              <a:t>kapal</a:t>
            </a:r>
            <a:r>
              <a:rPr lang="en-US" sz="825" dirty="0">
                <a:solidFill>
                  <a:schemeClr val="tx1"/>
                </a:solidFill>
                <a:latin typeface="Century Gothic" panose="020B0502020202020204" pitchFamily="34" charset="0"/>
              </a:rPr>
              <a:t> SDP)</a:t>
            </a:r>
          </a:p>
        </p:txBody>
      </p:sp>
      <p:sp>
        <p:nvSpPr>
          <p:cNvPr id="39" name="Rounded Rectangle 24">
            <a:extLst>
              <a:ext uri="{FF2B5EF4-FFF2-40B4-BE49-F238E27FC236}">
                <a16:creationId xmlns:a16="http://schemas.microsoft.com/office/drawing/2014/main" id="{33183D00-FD4D-45A5-B6E9-B089D3C21AF2}"/>
              </a:ext>
            </a:extLst>
          </p:cNvPr>
          <p:cNvSpPr/>
          <p:nvPr/>
        </p:nvSpPr>
        <p:spPr>
          <a:xfrm>
            <a:off x="2005528" y="2082920"/>
            <a:ext cx="808594" cy="5757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825" dirty="0">
                <a:solidFill>
                  <a:schemeClr val="tx1"/>
                </a:solidFill>
                <a:latin typeface="Century Gothic" panose="020B0502020202020204" pitchFamily="34" charset="0"/>
              </a:rPr>
              <a:t>Operator </a:t>
            </a:r>
            <a:r>
              <a:rPr lang="en-US" sz="825" dirty="0" err="1">
                <a:solidFill>
                  <a:schemeClr val="tx1"/>
                </a:solidFill>
                <a:latin typeface="Century Gothic" panose="020B0502020202020204" pitchFamily="34" charset="0"/>
              </a:rPr>
              <a:t>angkutan</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barang</a:t>
            </a:r>
            <a:endParaRPr lang="en-US" sz="825" dirty="0">
              <a:solidFill>
                <a:schemeClr val="tx1"/>
              </a:solidFill>
              <a:latin typeface="Century Gothic" panose="020B0502020202020204" pitchFamily="34" charset="0"/>
            </a:endParaRPr>
          </a:p>
        </p:txBody>
      </p:sp>
      <p:sp>
        <p:nvSpPr>
          <p:cNvPr id="40" name="Rounded Rectangle 24">
            <a:extLst>
              <a:ext uri="{FF2B5EF4-FFF2-40B4-BE49-F238E27FC236}">
                <a16:creationId xmlns:a16="http://schemas.microsoft.com/office/drawing/2014/main" id="{9934309C-B9A0-4B71-A960-1BDB7BB615C9}"/>
              </a:ext>
            </a:extLst>
          </p:cNvPr>
          <p:cNvSpPr/>
          <p:nvPr/>
        </p:nvSpPr>
        <p:spPr>
          <a:xfrm>
            <a:off x="2910065" y="2083040"/>
            <a:ext cx="882810" cy="5757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825" dirty="0">
                <a:solidFill>
                  <a:schemeClr val="tx1"/>
                </a:solidFill>
                <a:latin typeface="Century Gothic" panose="020B0502020202020204" pitchFamily="34" charset="0"/>
              </a:rPr>
              <a:t>Operator </a:t>
            </a:r>
            <a:r>
              <a:rPr lang="en-US" sz="825" dirty="0" err="1">
                <a:solidFill>
                  <a:schemeClr val="tx1"/>
                </a:solidFill>
                <a:latin typeface="Century Gothic" panose="020B0502020202020204" pitchFamily="34" charset="0"/>
              </a:rPr>
              <a:t>angkutan</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penumpang</a:t>
            </a:r>
            <a:endParaRPr lang="en-US" sz="825" dirty="0">
              <a:solidFill>
                <a:schemeClr val="tx1"/>
              </a:solidFill>
              <a:latin typeface="Century Gothic" panose="020B0502020202020204" pitchFamily="34" charset="0"/>
            </a:endParaRPr>
          </a:p>
        </p:txBody>
      </p:sp>
      <p:sp>
        <p:nvSpPr>
          <p:cNvPr id="46" name="Rounded Rectangle 24">
            <a:extLst>
              <a:ext uri="{FF2B5EF4-FFF2-40B4-BE49-F238E27FC236}">
                <a16:creationId xmlns:a16="http://schemas.microsoft.com/office/drawing/2014/main" id="{452AEF96-9D2B-4379-A315-6A1772280ECE}"/>
              </a:ext>
            </a:extLst>
          </p:cNvPr>
          <p:cNvSpPr/>
          <p:nvPr/>
        </p:nvSpPr>
        <p:spPr>
          <a:xfrm>
            <a:off x="4007084" y="1229485"/>
            <a:ext cx="585407" cy="4623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Kapel</a:t>
            </a:r>
            <a:endParaRPr lang="en-US" sz="900" dirty="0">
              <a:solidFill>
                <a:schemeClr val="tx1"/>
              </a:solidFill>
              <a:latin typeface="Century Gothic" panose="020B0502020202020204" pitchFamily="34" charset="0"/>
            </a:endParaRP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47" name="Rounded Rectangle 24">
            <a:extLst>
              <a:ext uri="{FF2B5EF4-FFF2-40B4-BE49-F238E27FC236}">
                <a16:creationId xmlns:a16="http://schemas.microsoft.com/office/drawing/2014/main" id="{19853984-547D-4928-9C40-351AA5515DF7}"/>
              </a:ext>
            </a:extLst>
          </p:cNvPr>
          <p:cNvSpPr/>
          <p:nvPr/>
        </p:nvSpPr>
        <p:spPr>
          <a:xfrm>
            <a:off x="4622556" y="1229485"/>
            <a:ext cx="585407" cy="4623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Dit</a:t>
            </a:r>
            <a:r>
              <a:rPr lang="en-US" sz="900" dirty="0">
                <a:solidFill>
                  <a:schemeClr val="tx1"/>
                </a:solidFill>
                <a:latin typeface="Century Gothic" panose="020B0502020202020204" pitchFamily="34" charset="0"/>
              </a:rPr>
              <a:t>. LALA</a:t>
            </a: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49" name="Rounded Rectangle 24">
            <a:extLst>
              <a:ext uri="{FF2B5EF4-FFF2-40B4-BE49-F238E27FC236}">
                <a16:creationId xmlns:a16="http://schemas.microsoft.com/office/drawing/2014/main" id="{46E09903-0210-4267-97F5-DA84DC4A2FB9}"/>
              </a:ext>
            </a:extLst>
          </p:cNvPr>
          <p:cNvSpPr/>
          <p:nvPr/>
        </p:nvSpPr>
        <p:spPr>
          <a:xfrm>
            <a:off x="5242084" y="1225309"/>
            <a:ext cx="585407" cy="4623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Kenavigasian</a:t>
            </a:r>
            <a:endParaRPr lang="en-US" sz="900" dirty="0">
              <a:solidFill>
                <a:schemeClr val="tx1"/>
              </a:solidFill>
              <a:latin typeface="Century Gothic" panose="020B0502020202020204" pitchFamily="34" charset="0"/>
            </a:endParaRP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51" name="Rounded Rectangle 24">
            <a:extLst>
              <a:ext uri="{FF2B5EF4-FFF2-40B4-BE49-F238E27FC236}">
                <a16:creationId xmlns:a16="http://schemas.microsoft.com/office/drawing/2014/main" id="{5144FBA7-9204-4C0D-B2DF-EBEABF51D300}"/>
              </a:ext>
            </a:extLst>
          </p:cNvPr>
          <p:cNvSpPr/>
          <p:nvPr/>
        </p:nvSpPr>
        <p:spPr>
          <a:xfrm>
            <a:off x="5874438" y="1218986"/>
            <a:ext cx="585407" cy="4623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Dit</a:t>
            </a:r>
            <a:r>
              <a:rPr lang="en-US" sz="900" dirty="0">
                <a:solidFill>
                  <a:schemeClr val="tx1"/>
                </a:solidFill>
                <a:latin typeface="Century Gothic" panose="020B0502020202020204" pitchFamily="34" charset="0"/>
              </a:rPr>
              <a:t>. KPLP</a:t>
            </a: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52" name="Rounded Rectangle 24">
            <a:extLst>
              <a:ext uri="{FF2B5EF4-FFF2-40B4-BE49-F238E27FC236}">
                <a16:creationId xmlns:a16="http://schemas.microsoft.com/office/drawing/2014/main" id="{AC1DF0E0-31F7-4DC5-AF5B-0093C5A27562}"/>
              </a:ext>
            </a:extLst>
          </p:cNvPr>
          <p:cNvSpPr/>
          <p:nvPr/>
        </p:nvSpPr>
        <p:spPr>
          <a:xfrm>
            <a:off x="6515238" y="1218986"/>
            <a:ext cx="765242" cy="4623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Kepelabuhanan</a:t>
            </a:r>
            <a:endParaRPr lang="en-US" sz="900" dirty="0">
              <a:solidFill>
                <a:schemeClr val="tx1"/>
              </a:solidFill>
              <a:latin typeface="Century Gothic" panose="020B0502020202020204" pitchFamily="34" charset="0"/>
            </a:endParaRP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53" name="Rounded Rectangle 24">
            <a:extLst>
              <a:ext uri="{FF2B5EF4-FFF2-40B4-BE49-F238E27FC236}">
                <a16:creationId xmlns:a16="http://schemas.microsoft.com/office/drawing/2014/main" id="{61D677A3-A1E0-48E4-A9F7-D2BD2B8A4A83}"/>
              </a:ext>
            </a:extLst>
          </p:cNvPr>
          <p:cNvSpPr/>
          <p:nvPr/>
        </p:nvSpPr>
        <p:spPr>
          <a:xfrm>
            <a:off x="3919738" y="1989718"/>
            <a:ext cx="647102" cy="9119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750" dirty="0">
                <a:solidFill>
                  <a:schemeClr val="tx1"/>
                </a:solidFill>
                <a:latin typeface="+mj-lt"/>
              </a:rPr>
              <a:t>Operator </a:t>
            </a:r>
            <a:r>
              <a:rPr lang="en-US" sz="750" dirty="0" err="1">
                <a:solidFill>
                  <a:schemeClr val="tx1"/>
                </a:solidFill>
                <a:latin typeface="+mj-lt"/>
              </a:rPr>
              <a:t>kapal</a:t>
            </a:r>
            <a:r>
              <a:rPr lang="en-US" sz="750" dirty="0">
                <a:solidFill>
                  <a:schemeClr val="tx1"/>
                </a:solidFill>
                <a:latin typeface="+mj-lt"/>
              </a:rPr>
              <a:t> </a:t>
            </a:r>
            <a:r>
              <a:rPr lang="en-US" sz="750" dirty="0" err="1">
                <a:solidFill>
                  <a:schemeClr val="tx1"/>
                </a:solidFill>
                <a:latin typeface="+mj-lt"/>
              </a:rPr>
              <a:t>domestik</a:t>
            </a:r>
            <a:r>
              <a:rPr lang="en-US" sz="750" dirty="0">
                <a:solidFill>
                  <a:schemeClr val="tx1"/>
                </a:solidFill>
                <a:latin typeface="+mj-lt"/>
              </a:rPr>
              <a:t> dan </a:t>
            </a:r>
            <a:r>
              <a:rPr lang="en-US" sz="750" dirty="0" err="1">
                <a:solidFill>
                  <a:schemeClr val="tx1"/>
                </a:solidFill>
                <a:latin typeface="+mj-lt"/>
              </a:rPr>
              <a:t>internasional</a:t>
            </a:r>
            <a:r>
              <a:rPr lang="en-US" sz="750" dirty="0">
                <a:solidFill>
                  <a:schemeClr val="tx1"/>
                </a:solidFill>
                <a:latin typeface="+mj-lt"/>
              </a:rPr>
              <a:t> </a:t>
            </a:r>
            <a:r>
              <a:rPr lang="en-US" sz="750" dirty="0" err="1">
                <a:solidFill>
                  <a:schemeClr val="tx1"/>
                </a:solidFill>
                <a:latin typeface="+mj-lt"/>
              </a:rPr>
              <a:t>sesuai</a:t>
            </a:r>
            <a:r>
              <a:rPr lang="en-US" sz="750" dirty="0">
                <a:solidFill>
                  <a:schemeClr val="tx1"/>
                </a:solidFill>
                <a:latin typeface="+mj-lt"/>
              </a:rPr>
              <a:t> </a:t>
            </a:r>
            <a:r>
              <a:rPr lang="en-US" sz="750" dirty="0" err="1">
                <a:solidFill>
                  <a:schemeClr val="tx1"/>
                </a:solidFill>
                <a:latin typeface="+mj-lt"/>
              </a:rPr>
              <a:t>aturan</a:t>
            </a:r>
            <a:r>
              <a:rPr lang="en-US" sz="750" dirty="0">
                <a:solidFill>
                  <a:schemeClr val="tx1"/>
                </a:solidFill>
                <a:latin typeface="+mj-lt"/>
              </a:rPr>
              <a:t> IMO</a:t>
            </a:r>
          </a:p>
        </p:txBody>
      </p:sp>
      <p:sp>
        <p:nvSpPr>
          <p:cNvPr id="54" name="Rounded Rectangle 24">
            <a:extLst>
              <a:ext uri="{FF2B5EF4-FFF2-40B4-BE49-F238E27FC236}">
                <a16:creationId xmlns:a16="http://schemas.microsoft.com/office/drawing/2014/main" id="{74890EC2-2F9D-4AEA-A64F-CC9F7D934998}"/>
              </a:ext>
            </a:extLst>
          </p:cNvPr>
          <p:cNvSpPr/>
          <p:nvPr/>
        </p:nvSpPr>
        <p:spPr>
          <a:xfrm>
            <a:off x="4643226" y="1988137"/>
            <a:ext cx="598517" cy="9119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750" dirty="0">
                <a:solidFill>
                  <a:schemeClr val="tx1"/>
                </a:solidFill>
                <a:latin typeface="+mj-lt"/>
              </a:rPr>
              <a:t>Operator </a:t>
            </a:r>
            <a:r>
              <a:rPr lang="en-US" sz="750" dirty="0" err="1">
                <a:solidFill>
                  <a:schemeClr val="tx1"/>
                </a:solidFill>
                <a:latin typeface="+mj-lt"/>
              </a:rPr>
              <a:t>kapal</a:t>
            </a:r>
            <a:r>
              <a:rPr lang="en-US" sz="750" dirty="0">
                <a:solidFill>
                  <a:schemeClr val="tx1"/>
                </a:solidFill>
                <a:latin typeface="+mj-lt"/>
              </a:rPr>
              <a:t> </a:t>
            </a:r>
            <a:r>
              <a:rPr lang="en-US" sz="750" dirty="0" err="1">
                <a:solidFill>
                  <a:schemeClr val="tx1"/>
                </a:solidFill>
                <a:latin typeface="+mj-lt"/>
              </a:rPr>
              <a:t>domestik</a:t>
            </a:r>
            <a:r>
              <a:rPr lang="en-US" sz="750" dirty="0">
                <a:solidFill>
                  <a:schemeClr val="tx1"/>
                </a:solidFill>
                <a:latin typeface="+mj-lt"/>
              </a:rPr>
              <a:t> di </a:t>
            </a:r>
            <a:r>
              <a:rPr lang="en-US" sz="750" dirty="0" err="1">
                <a:solidFill>
                  <a:schemeClr val="tx1"/>
                </a:solidFill>
                <a:latin typeface="+mj-lt"/>
              </a:rPr>
              <a:t>luar</a:t>
            </a:r>
            <a:r>
              <a:rPr lang="en-US" sz="750" dirty="0">
                <a:solidFill>
                  <a:schemeClr val="tx1"/>
                </a:solidFill>
                <a:latin typeface="+mj-lt"/>
              </a:rPr>
              <a:t> </a:t>
            </a:r>
            <a:r>
              <a:rPr lang="en-US" sz="750" dirty="0" err="1">
                <a:solidFill>
                  <a:schemeClr val="tx1"/>
                </a:solidFill>
                <a:latin typeface="+mj-lt"/>
              </a:rPr>
              <a:t>ketentuan</a:t>
            </a:r>
            <a:r>
              <a:rPr lang="en-US" sz="750" dirty="0">
                <a:solidFill>
                  <a:schemeClr val="tx1"/>
                </a:solidFill>
                <a:latin typeface="+mj-lt"/>
              </a:rPr>
              <a:t> IMO</a:t>
            </a:r>
          </a:p>
        </p:txBody>
      </p:sp>
      <p:sp>
        <p:nvSpPr>
          <p:cNvPr id="55" name="Rounded Rectangle 24">
            <a:extLst>
              <a:ext uri="{FF2B5EF4-FFF2-40B4-BE49-F238E27FC236}">
                <a16:creationId xmlns:a16="http://schemas.microsoft.com/office/drawing/2014/main" id="{E69EB81C-AAFF-4FDD-BE10-A86A3AAAF985}"/>
              </a:ext>
            </a:extLst>
          </p:cNvPr>
          <p:cNvSpPr/>
          <p:nvPr/>
        </p:nvSpPr>
        <p:spPr>
          <a:xfrm>
            <a:off x="5298468" y="1967914"/>
            <a:ext cx="598517" cy="9337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750" dirty="0">
                <a:solidFill>
                  <a:schemeClr val="tx1"/>
                </a:solidFill>
                <a:latin typeface="+mj-lt"/>
              </a:rPr>
              <a:t> </a:t>
            </a:r>
            <a:r>
              <a:rPr lang="en-US" sz="750" dirty="0" err="1">
                <a:solidFill>
                  <a:schemeClr val="tx1"/>
                </a:solidFill>
                <a:latin typeface="+mj-lt"/>
              </a:rPr>
              <a:t>kapal</a:t>
            </a:r>
            <a:r>
              <a:rPr lang="en-US" sz="750" dirty="0">
                <a:solidFill>
                  <a:schemeClr val="tx1"/>
                </a:solidFill>
                <a:latin typeface="+mj-lt"/>
              </a:rPr>
              <a:t> negara </a:t>
            </a:r>
            <a:r>
              <a:rPr lang="en-US" sz="750" dirty="0" err="1">
                <a:solidFill>
                  <a:schemeClr val="tx1"/>
                </a:solidFill>
                <a:latin typeface="+mj-lt"/>
              </a:rPr>
              <a:t>kenavigasian</a:t>
            </a:r>
            <a:endParaRPr lang="en-US" sz="750" dirty="0">
              <a:solidFill>
                <a:schemeClr val="tx1"/>
              </a:solidFill>
              <a:latin typeface="+mj-lt"/>
            </a:endParaRPr>
          </a:p>
        </p:txBody>
      </p:sp>
      <p:sp>
        <p:nvSpPr>
          <p:cNvPr id="56" name="Rounded Rectangle 24">
            <a:extLst>
              <a:ext uri="{FF2B5EF4-FFF2-40B4-BE49-F238E27FC236}">
                <a16:creationId xmlns:a16="http://schemas.microsoft.com/office/drawing/2014/main" id="{63B9514C-D8AC-4481-A5FD-3F4FDF796CA2}"/>
              </a:ext>
            </a:extLst>
          </p:cNvPr>
          <p:cNvSpPr/>
          <p:nvPr/>
        </p:nvSpPr>
        <p:spPr>
          <a:xfrm>
            <a:off x="5942662" y="1949866"/>
            <a:ext cx="598517" cy="95180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750" dirty="0" err="1">
                <a:solidFill>
                  <a:schemeClr val="tx1"/>
                </a:solidFill>
                <a:latin typeface="+mj-lt"/>
              </a:rPr>
              <a:t>Kapal</a:t>
            </a:r>
            <a:r>
              <a:rPr lang="en-US" sz="750" dirty="0">
                <a:solidFill>
                  <a:schemeClr val="tx1"/>
                </a:solidFill>
                <a:latin typeface="+mj-lt"/>
              </a:rPr>
              <a:t> </a:t>
            </a:r>
            <a:r>
              <a:rPr lang="en-US" sz="750" dirty="0" err="1">
                <a:solidFill>
                  <a:schemeClr val="tx1"/>
                </a:solidFill>
                <a:latin typeface="+mj-lt"/>
              </a:rPr>
              <a:t>patroli</a:t>
            </a:r>
            <a:endParaRPr lang="en-US" sz="750" dirty="0">
              <a:solidFill>
                <a:schemeClr val="tx1"/>
              </a:solidFill>
              <a:latin typeface="+mj-lt"/>
            </a:endParaRPr>
          </a:p>
        </p:txBody>
      </p:sp>
      <p:sp>
        <p:nvSpPr>
          <p:cNvPr id="57" name="Rounded Rectangle 24">
            <a:extLst>
              <a:ext uri="{FF2B5EF4-FFF2-40B4-BE49-F238E27FC236}">
                <a16:creationId xmlns:a16="http://schemas.microsoft.com/office/drawing/2014/main" id="{A66328CD-16D1-49F8-91E5-DAF4A5939103}"/>
              </a:ext>
            </a:extLst>
          </p:cNvPr>
          <p:cNvSpPr/>
          <p:nvPr/>
        </p:nvSpPr>
        <p:spPr>
          <a:xfrm>
            <a:off x="6612056" y="1958809"/>
            <a:ext cx="598517" cy="10711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750" dirty="0">
                <a:solidFill>
                  <a:schemeClr val="tx1"/>
                </a:solidFill>
                <a:latin typeface="+mj-lt"/>
              </a:rPr>
              <a:t>Operator </a:t>
            </a:r>
            <a:r>
              <a:rPr lang="en-US" sz="750" dirty="0" err="1">
                <a:solidFill>
                  <a:schemeClr val="tx1"/>
                </a:solidFill>
                <a:latin typeface="+mj-lt"/>
              </a:rPr>
              <a:t>kapal</a:t>
            </a:r>
            <a:r>
              <a:rPr lang="en-US" sz="750" dirty="0">
                <a:solidFill>
                  <a:schemeClr val="tx1"/>
                </a:solidFill>
                <a:latin typeface="+mj-lt"/>
              </a:rPr>
              <a:t> </a:t>
            </a:r>
            <a:r>
              <a:rPr lang="en-US" sz="750" dirty="0" err="1">
                <a:solidFill>
                  <a:schemeClr val="tx1"/>
                </a:solidFill>
                <a:latin typeface="+mj-lt"/>
              </a:rPr>
              <a:t>tunda</a:t>
            </a:r>
            <a:r>
              <a:rPr lang="en-US" sz="750" dirty="0">
                <a:solidFill>
                  <a:schemeClr val="tx1"/>
                </a:solidFill>
                <a:latin typeface="+mj-lt"/>
              </a:rPr>
              <a:t>, </a:t>
            </a:r>
            <a:r>
              <a:rPr lang="en-US" sz="750" dirty="0" err="1">
                <a:solidFill>
                  <a:schemeClr val="tx1"/>
                </a:solidFill>
                <a:latin typeface="+mj-lt"/>
              </a:rPr>
              <a:t>kapal</a:t>
            </a:r>
            <a:r>
              <a:rPr lang="en-US" sz="750" dirty="0">
                <a:solidFill>
                  <a:schemeClr val="tx1"/>
                </a:solidFill>
                <a:latin typeface="+mj-lt"/>
              </a:rPr>
              <a:t> </a:t>
            </a:r>
            <a:r>
              <a:rPr lang="en-US" sz="750" dirty="0" err="1">
                <a:solidFill>
                  <a:schemeClr val="tx1"/>
                </a:solidFill>
                <a:latin typeface="+mj-lt"/>
              </a:rPr>
              <a:t>pandu</a:t>
            </a:r>
            <a:r>
              <a:rPr lang="en-US" sz="750" dirty="0">
                <a:solidFill>
                  <a:schemeClr val="tx1"/>
                </a:solidFill>
                <a:latin typeface="+mj-lt"/>
              </a:rPr>
              <a:t>, </a:t>
            </a:r>
            <a:r>
              <a:rPr lang="en-US" sz="750" dirty="0" err="1">
                <a:solidFill>
                  <a:schemeClr val="tx1"/>
                </a:solidFill>
                <a:latin typeface="+mj-lt"/>
              </a:rPr>
              <a:t>kapal</a:t>
            </a:r>
            <a:r>
              <a:rPr lang="en-US" sz="750" dirty="0">
                <a:solidFill>
                  <a:schemeClr val="tx1"/>
                </a:solidFill>
                <a:latin typeface="+mj-lt"/>
              </a:rPr>
              <a:t> </a:t>
            </a:r>
            <a:r>
              <a:rPr lang="en-US" sz="750" dirty="0" err="1">
                <a:solidFill>
                  <a:schemeClr val="tx1"/>
                </a:solidFill>
                <a:latin typeface="+mj-lt"/>
              </a:rPr>
              <a:t>keruk</a:t>
            </a:r>
            <a:endParaRPr lang="en-US" sz="750" dirty="0">
              <a:solidFill>
                <a:schemeClr val="tx1"/>
              </a:solidFill>
              <a:latin typeface="+mj-lt"/>
            </a:endParaRPr>
          </a:p>
        </p:txBody>
      </p:sp>
      <p:sp>
        <p:nvSpPr>
          <p:cNvPr id="64" name="Rounded Rectangle 24">
            <a:extLst>
              <a:ext uri="{FF2B5EF4-FFF2-40B4-BE49-F238E27FC236}">
                <a16:creationId xmlns:a16="http://schemas.microsoft.com/office/drawing/2014/main" id="{AA7B20FF-1F2B-442B-BE4B-2DEF49884154}"/>
              </a:ext>
            </a:extLst>
          </p:cNvPr>
          <p:cNvSpPr/>
          <p:nvPr/>
        </p:nvSpPr>
        <p:spPr>
          <a:xfrm>
            <a:off x="7430625" y="1244257"/>
            <a:ext cx="1331519" cy="46239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Angkutan</a:t>
            </a:r>
            <a:r>
              <a:rPr lang="en-US" sz="900" dirty="0">
                <a:solidFill>
                  <a:schemeClr val="tx1"/>
                </a:solidFill>
                <a:latin typeface="Century Gothic" panose="020B0502020202020204" pitchFamily="34" charset="0"/>
              </a:rPr>
              <a:t> Udara</a:t>
            </a: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65" name="Rounded Rectangle 24">
            <a:extLst>
              <a:ext uri="{FF2B5EF4-FFF2-40B4-BE49-F238E27FC236}">
                <a16:creationId xmlns:a16="http://schemas.microsoft.com/office/drawing/2014/main" id="{60EA04C1-F4A6-4D05-AE15-61931CCEEA0C}"/>
              </a:ext>
            </a:extLst>
          </p:cNvPr>
          <p:cNvSpPr/>
          <p:nvPr/>
        </p:nvSpPr>
        <p:spPr>
          <a:xfrm>
            <a:off x="7331602" y="1979919"/>
            <a:ext cx="808594" cy="57571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825" dirty="0">
                <a:solidFill>
                  <a:schemeClr val="tx1"/>
                </a:solidFill>
                <a:latin typeface="Century Gothic" panose="020B0502020202020204" pitchFamily="34" charset="0"/>
              </a:rPr>
              <a:t>Operator </a:t>
            </a:r>
            <a:r>
              <a:rPr lang="en-US" sz="825" dirty="0" err="1">
                <a:solidFill>
                  <a:schemeClr val="tx1"/>
                </a:solidFill>
                <a:latin typeface="Century Gothic" panose="020B0502020202020204" pitchFamily="34" charset="0"/>
              </a:rPr>
              <a:t>angkutan</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barang</a:t>
            </a:r>
            <a:endParaRPr lang="en-US" sz="825" dirty="0">
              <a:solidFill>
                <a:schemeClr val="tx1"/>
              </a:solidFill>
              <a:latin typeface="Century Gothic" panose="020B0502020202020204" pitchFamily="34" charset="0"/>
            </a:endParaRPr>
          </a:p>
        </p:txBody>
      </p:sp>
      <p:sp>
        <p:nvSpPr>
          <p:cNvPr id="66" name="Rounded Rectangle 24">
            <a:extLst>
              <a:ext uri="{FF2B5EF4-FFF2-40B4-BE49-F238E27FC236}">
                <a16:creationId xmlns:a16="http://schemas.microsoft.com/office/drawing/2014/main" id="{5CE5EB69-9E24-451C-8BBB-08ED39CEE1C2}"/>
              </a:ext>
            </a:extLst>
          </p:cNvPr>
          <p:cNvSpPr/>
          <p:nvPr/>
        </p:nvSpPr>
        <p:spPr>
          <a:xfrm>
            <a:off x="8166986" y="1979919"/>
            <a:ext cx="882810" cy="57571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825" dirty="0">
                <a:solidFill>
                  <a:schemeClr val="tx1"/>
                </a:solidFill>
                <a:latin typeface="Century Gothic" panose="020B0502020202020204" pitchFamily="34" charset="0"/>
              </a:rPr>
              <a:t>Operator </a:t>
            </a:r>
            <a:r>
              <a:rPr lang="en-US" sz="825" dirty="0" err="1">
                <a:solidFill>
                  <a:schemeClr val="tx1"/>
                </a:solidFill>
                <a:latin typeface="Century Gothic" panose="020B0502020202020204" pitchFamily="34" charset="0"/>
              </a:rPr>
              <a:t>angkutan</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penumpang</a:t>
            </a:r>
            <a:endParaRPr lang="en-US" sz="825" dirty="0">
              <a:solidFill>
                <a:schemeClr val="tx1"/>
              </a:solidFill>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A2459A0C-0B86-4BAA-B232-81D549FCAD67}"/>
              </a:ext>
            </a:extLst>
          </p:cNvPr>
          <p:cNvCxnSpPr>
            <a:cxnSpLocks/>
          </p:cNvCxnSpPr>
          <p:nvPr/>
        </p:nvCxnSpPr>
        <p:spPr>
          <a:xfrm flipV="1">
            <a:off x="454522" y="3545746"/>
            <a:ext cx="8028209" cy="297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59231A2-C44D-4145-8931-495BC301A142}"/>
              </a:ext>
            </a:extLst>
          </p:cNvPr>
          <p:cNvCxnSpPr>
            <a:cxnSpLocks/>
          </p:cNvCxnSpPr>
          <p:nvPr/>
        </p:nvCxnSpPr>
        <p:spPr>
          <a:xfrm>
            <a:off x="4519536" y="3575511"/>
            <a:ext cx="0" cy="2899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4723E3-DDE2-4224-B021-E6D4F390CB5F}"/>
              </a:ext>
            </a:extLst>
          </p:cNvPr>
          <p:cNvSpPr/>
          <p:nvPr/>
        </p:nvSpPr>
        <p:spPr>
          <a:xfrm>
            <a:off x="6334168" y="3801375"/>
            <a:ext cx="2710847" cy="11930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err="1">
                <a:solidFill>
                  <a:schemeClr val="tx1"/>
                </a:solidFill>
              </a:rPr>
              <a:t>Pengguna</a:t>
            </a:r>
            <a:r>
              <a:rPr lang="en-US" sz="1050" b="1" dirty="0">
                <a:solidFill>
                  <a:schemeClr val="tx1"/>
                </a:solidFill>
              </a:rPr>
              <a:t> </a:t>
            </a:r>
            <a:r>
              <a:rPr lang="en-US" sz="1050" b="1" dirty="0" err="1">
                <a:solidFill>
                  <a:schemeClr val="tx1"/>
                </a:solidFill>
              </a:rPr>
              <a:t>Energi</a:t>
            </a:r>
            <a:r>
              <a:rPr lang="en-US" sz="1050" b="1" dirty="0">
                <a:solidFill>
                  <a:schemeClr val="tx1"/>
                </a:solidFill>
              </a:rPr>
              <a:t> ≥ 6000 TOE </a:t>
            </a:r>
            <a:r>
              <a:rPr lang="en-US" sz="1050" b="1" dirty="0" err="1">
                <a:solidFill>
                  <a:schemeClr val="tx1"/>
                </a:solidFill>
              </a:rPr>
              <a:t>Wajib</a:t>
            </a:r>
            <a:r>
              <a:rPr lang="en-US" sz="1050" b="1" dirty="0">
                <a:solidFill>
                  <a:schemeClr val="tx1"/>
                </a:solidFill>
              </a:rPr>
              <a:t> </a:t>
            </a:r>
            <a:r>
              <a:rPr lang="en-US" sz="1050" b="1" dirty="0" err="1">
                <a:solidFill>
                  <a:schemeClr val="tx1"/>
                </a:solidFill>
              </a:rPr>
              <a:t>Manajemen</a:t>
            </a:r>
            <a:r>
              <a:rPr lang="en-US" sz="1050" b="1" dirty="0">
                <a:solidFill>
                  <a:schemeClr val="tx1"/>
                </a:solidFill>
              </a:rPr>
              <a:t> </a:t>
            </a:r>
            <a:r>
              <a:rPr lang="en-US" sz="1050" b="1" dirty="0" err="1">
                <a:solidFill>
                  <a:schemeClr val="tx1"/>
                </a:solidFill>
              </a:rPr>
              <a:t>Energi</a:t>
            </a:r>
            <a:r>
              <a:rPr lang="en-US" sz="1050" b="1" dirty="0">
                <a:solidFill>
                  <a:schemeClr val="tx1"/>
                </a:solidFill>
              </a:rPr>
              <a:t>, </a:t>
            </a:r>
            <a:r>
              <a:rPr lang="en-US" sz="1050" b="1" dirty="0" err="1">
                <a:solidFill>
                  <a:schemeClr val="tx1"/>
                </a:solidFill>
              </a:rPr>
              <a:t>dilaporkan</a:t>
            </a:r>
            <a:r>
              <a:rPr lang="en-US" sz="1050" b="1" dirty="0">
                <a:solidFill>
                  <a:schemeClr val="tx1"/>
                </a:solidFill>
              </a:rPr>
              <a:t> </a:t>
            </a:r>
            <a:r>
              <a:rPr lang="en-US" sz="1050" b="1" dirty="0" err="1">
                <a:solidFill>
                  <a:schemeClr val="tx1"/>
                </a:solidFill>
              </a:rPr>
              <a:t>melalui</a:t>
            </a:r>
            <a:r>
              <a:rPr lang="en-US" sz="1050" b="1" dirty="0">
                <a:solidFill>
                  <a:schemeClr val="tx1"/>
                </a:solidFill>
              </a:rPr>
              <a:t> POME (</a:t>
            </a:r>
            <a:r>
              <a:rPr lang="en-US" sz="1050" b="1" dirty="0" err="1">
                <a:solidFill>
                  <a:schemeClr val="tx1"/>
                </a:solidFill>
              </a:rPr>
              <a:t>Pelaporan</a:t>
            </a:r>
            <a:r>
              <a:rPr lang="en-US" sz="1050" b="1" dirty="0">
                <a:solidFill>
                  <a:schemeClr val="tx1"/>
                </a:solidFill>
              </a:rPr>
              <a:t> Online </a:t>
            </a:r>
            <a:r>
              <a:rPr lang="en-US" sz="1050" b="1" dirty="0" err="1">
                <a:solidFill>
                  <a:schemeClr val="tx1"/>
                </a:solidFill>
              </a:rPr>
              <a:t>Manajemen</a:t>
            </a:r>
            <a:r>
              <a:rPr lang="en-US" sz="1050" b="1" dirty="0">
                <a:solidFill>
                  <a:schemeClr val="tx1"/>
                </a:solidFill>
              </a:rPr>
              <a:t> </a:t>
            </a:r>
            <a:r>
              <a:rPr lang="en-US" sz="1050" b="1" dirty="0" err="1">
                <a:solidFill>
                  <a:schemeClr val="tx1"/>
                </a:solidFill>
              </a:rPr>
              <a:t>Energi</a:t>
            </a:r>
            <a:r>
              <a:rPr lang="en-US" sz="1050" b="1" dirty="0">
                <a:solidFill>
                  <a:schemeClr val="tx1"/>
                </a:solidFill>
              </a:rPr>
              <a:t>) KESDM</a:t>
            </a:r>
          </a:p>
          <a:p>
            <a:pPr algn="ctr"/>
            <a:endParaRPr lang="en-US" sz="1050" b="1" dirty="0">
              <a:solidFill>
                <a:schemeClr val="tx1"/>
              </a:solidFill>
            </a:endParaRPr>
          </a:p>
          <a:p>
            <a:pPr algn="ctr"/>
            <a:r>
              <a:rPr lang="en-US" sz="1050" b="1" dirty="0" err="1">
                <a:solidFill>
                  <a:schemeClr val="tx1"/>
                </a:solidFill>
              </a:rPr>
              <a:t>Pengguna</a:t>
            </a:r>
            <a:r>
              <a:rPr lang="en-US" sz="1050" b="1" dirty="0">
                <a:solidFill>
                  <a:schemeClr val="tx1"/>
                </a:solidFill>
              </a:rPr>
              <a:t> </a:t>
            </a:r>
            <a:r>
              <a:rPr lang="en-US" sz="1050" b="1" dirty="0" err="1">
                <a:solidFill>
                  <a:schemeClr val="tx1"/>
                </a:solidFill>
              </a:rPr>
              <a:t>Energi</a:t>
            </a:r>
            <a:r>
              <a:rPr lang="en-US" sz="1050" b="1" dirty="0">
                <a:solidFill>
                  <a:schemeClr val="tx1"/>
                </a:solidFill>
              </a:rPr>
              <a:t> &lt; 6000 TOE </a:t>
            </a:r>
            <a:r>
              <a:rPr lang="en-US" sz="1050" b="1" dirty="0" err="1">
                <a:solidFill>
                  <a:schemeClr val="tx1"/>
                </a:solidFill>
              </a:rPr>
              <a:t>melakukan</a:t>
            </a:r>
            <a:r>
              <a:rPr lang="en-US" sz="1050" b="1" dirty="0">
                <a:solidFill>
                  <a:schemeClr val="tx1"/>
                </a:solidFill>
              </a:rPr>
              <a:t> </a:t>
            </a:r>
            <a:r>
              <a:rPr lang="en-US" sz="1050" b="1" dirty="0" err="1">
                <a:solidFill>
                  <a:schemeClr val="tx1"/>
                </a:solidFill>
              </a:rPr>
              <a:t>efisiensi</a:t>
            </a:r>
            <a:r>
              <a:rPr lang="en-US" sz="1050" b="1" dirty="0">
                <a:solidFill>
                  <a:schemeClr val="tx1"/>
                </a:solidFill>
              </a:rPr>
              <a:t> </a:t>
            </a:r>
            <a:r>
              <a:rPr lang="en-US" sz="1050" b="1" dirty="0" err="1">
                <a:solidFill>
                  <a:schemeClr val="tx1"/>
                </a:solidFill>
              </a:rPr>
              <a:t>energi</a:t>
            </a:r>
            <a:endParaRPr lang="en-US" sz="1050" b="1" dirty="0">
              <a:solidFill>
                <a:schemeClr val="tx1"/>
              </a:solidFill>
            </a:endParaRPr>
          </a:p>
        </p:txBody>
      </p:sp>
      <p:cxnSp>
        <p:nvCxnSpPr>
          <p:cNvPr id="86" name="Straight Arrow Connector 85">
            <a:extLst>
              <a:ext uri="{FF2B5EF4-FFF2-40B4-BE49-F238E27FC236}">
                <a16:creationId xmlns:a16="http://schemas.microsoft.com/office/drawing/2014/main" id="{5475757C-9742-4150-9A17-C22E8ABB0D4E}"/>
              </a:ext>
            </a:extLst>
          </p:cNvPr>
          <p:cNvCxnSpPr>
            <a:stCxn id="9" idx="3"/>
          </p:cNvCxnSpPr>
          <p:nvPr/>
        </p:nvCxnSpPr>
        <p:spPr>
          <a:xfrm flipV="1">
            <a:off x="5558936" y="4080028"/>
            <a:ext cx="74076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596A2DF-1A55-46E8-B868-679DF01B89F3}"/>
              </a:ext>
            </a:extLst>
          </p:cNvPr>
          <p:cNvCxnSpPr>
            <a:cxnSpLocks/>
            <a:stCxn id="25" idx="2"/>
            <a:endCxn id="32" idx="0"/>
          </p:cNvCxnSpPr>
          <p:nvPr/>
        </p:nvCxnSpPr>
        <p:spPr>
          <a:xfrm>
            <a:off x="454522" y="1781510"/>
            <a:ext cx="5722" cy="393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AD07809-C94A-44FE-B76A-8498009CE983}"/>
              </a:ext>
            </a:extLst>
          </p:cNvPr>
          <p:cNvCxnSpPr>
            <a:cxnSpLocks/>
          </p:cNvCxnSpPr>
          <p:nvPr/>
        </p:nvCxnSpPr>
        <p:spPr>
          <a:xfrm>
            <a:off x="1360095" y="1781378"/>
            <a:ext cx="5722" cy="393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4048532-7651-4493-8A9D-D85AD873D0C1}"/>
              </a:ext>
            </a:extLst>
          </p:cNvPr>
          <p:cNvCxnSpPr>
            <a:endCxn id="39" idx="0"/>
          </p:cNvCxnSpPr>
          <p:nvPr/>
        </p:nvCxnSpPr>
        <p:spPr>
          <a:xfrm>
            <a:off x="2409825" y="1867067"/>
            <a:ext cx="1" cy="2158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B17FD37-1354-44AA-BC2D-2113B246BD5D}"/>
              </a:ext>
            </a:extLst>
          </p:cNvPr>
          <p:cNvCxnSpPr>
            <a:cxnSpLocks/>
          </p:cNvCxnSpPr>
          <p:nvPr/>
        </p:nvCxnSpPr>
        <p:spPr>
          <a:xfrm>
            <a:off x="3236212" y="1867067"/>
            <a:ext cx="2304" cy="2159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2225DC7-6A97-414D-8F96-C4C1AA71DBB4}"/>
              </a:ext>
            </a:extLst>
          </p:cNvPr>
          <p:cNvCxnSpPr>
            <a:cxnSpLocks/>
          </p:cNvCxnSpPr>
          <p:nvPr/>
        </p:nvCxnSpPr>
        <p:spPr>
          <a:xfrm>
            <a:off x="4243289" y="1696306"/>
            <a:ext cx="0" cy="2836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7A4AD0E-35EA-45FA-A459-0C8001FE64BB}"/>
              </a:ext>
            </a:extLst>
          </p:cNvPr>
          <p:cNvCxnSpPr>
            <a:cxnSpLocks/>
          </p:cNvCxnSpPr>
          <p:nvPr/>
        </p:nvCxnSpPr>
        <p:spPr>
          <a:xfrm>
            <a:off x="4905384" y="1704525"/>
            <a:ext cx="0" cy="2836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106132B-BF9F-4416-ADAD-0EC1F279588E}"/>
              </a:ext>
            </a:extLst>
          </p:cNvPr>
          <p:cNvCxnSpPr>
            <a:cxnSpLocks/>
          </p:cNvCxnSpPr>
          <p:nvPr/>
        </p:nvCxnSpPr>
        <p:spPr>
          <a:xfrm>
            <a:off x="5534787" y="1706650"/>
            <a:ext cx="0" cy="2836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3A20D2D-FA55-4C94-A809-EA711500499C}"/>
              </a:ext>
            </a:extLst>
          </p:cNvPr>
          <p:cNvCxnSpPr>
            <a:cxnSpLocks/>
          </p:cNvCxnSpPr>
          <p:nvPr/>
        </p:nvCxnSpPr>
        <p:spPr>
          <a:xfrm>
            <a:off x="6166289" y="1692463"/>
            <a:ext cx="0" cy="2836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9219E41-1A86-44D3-94ED-D2320EB543C9}"/>
              </a:ext>
            </a:extLst>
          </p:cNvPr>
          <p:cNvCxnSpPr>
            <a:cxnSpLocks/>
          </p:cNvCxnSpPr>
          <p:nvPr/>
        </p:nvCxnSpPr>
        <p:spPr>
          <a:xfrm>
            <a:off x="6911314" y="1663073"/>
            <a:ext cx="0" cy="2836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E789557-309B-4030-B15C-C257005C6A70}"/>
              </a:ext>
            </a:extLst>
          </p:cNvPr>
          <p:cNvCxnSpPr>
            <a:cxnSpLocks/>
          </p:cNvCxnSpPr>
          <p:nvPr/>
        </p:nvCxnSpPr>
        <p:spPr>
          <a:xfrm>
            <a:off x="7689591" y="1706650"/>
            <a:ext cx="0" cy="2836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C8B5944-121E-4DF5-9ACF-F1BD0BA1523F}"/>
              </a:ext>
            </a:extLst>
          </p:cNvPr>
          <p:cNvCxnSpPr>
            <a:cxnSpLocks/>
          </p:cNvCxnSpPr>
          <p:nvPr/>
        </p:nvCxnSpPr>
        <p:spPr>
          <a:xfrm>
            <a:off x="8482730" y="1706650"/>
            <a:ext cx="0" cy="2814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49C5E856-5B01-4478-B6B0-5E2191EFFE4A}"/>
              </a:ext>
            </a:extLst>
          </p:cNvPr>
          <p:cNvCxnSpPr>
            <a:stCxn id="32" idx="2"/>
          </p:cNvCxnSpPr>
          <p:nvPr/>
        </p:nvCxnSpPr>
        <p:spPr>
          <a:xfrm>
            <a:off x="460244" y="3142442"/>
            <a:ext cx="0" cy="4181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9CB749A-11A3-44EA-BE2C-5ACBBCF07930}"/>
              </a:ext>
            </a:extLst>
          </p:cNvPr>
          <p:cNvCxnSpPr>
            <a:cxnSpLocks/>
          </p:cNvCxnSpPr>
          <p:nvPr/>
        </p:nvCxnSpPr>
        <p:spPr>
          <a:xfrm>
            <a:off x="1381311" y="3188302"/>
            <a:ext cx="0" cy="3872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E0A93EA5-0E62-4925-A7DE-6D188EEDEA06}"/>
              </a:ext>
            </a:extLst>
          </p:cNvPr>
          <p:cNvCxnSpPr>
            <a:cxnSpLocks/>
          </p:cNvCxnSpPr>
          <p:nvPr/>
        </p:nvCxnSpPr>
        <p:spPr>
          <a:xfrm>
            <a:off x="2409824" y="2658755"/>
            <a:ext cx="0" cy="8869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F40F7DB-6E19-47E0-AA4E-43CC0ADDF21D}"/>
              </a:ext>
            </a:extLst>
          </p:cNvPr>
          <p:cNvCxnSpPr>
            <a:cxnSpLocks/>
          </p:cNvCxnSpPr>
          <p:nvPr/>
        </p:nvCxnSpPr>
        <p:spPr>
          <a:xfrm>
            <a:off x="3245032" y="2673637"/>
            <a:ext cx="0" cy="8869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072F49FD-9C04-4F3F-AD50-EA6AC1C4FD9B}"/>
              </a:ext>
            </a:extLst>
          </p:cNvPr>
          <p:cNvCxnSpPr>
            <a:cxnSpLocks/>
          </p:cNvCxnSpPr>
          <p:nvPr/>
        </p:nvCxnSpPr>
        <p:spPr>
          <a:xfrm flipH="1">
            <a:off x="7689592" y="2571750"/>
            <a:ext cx="16391" cy="9739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09890395-E43D-484A-8EF4-7D91BAF97899}"/>
              </a:ext>
            </a:extLst>
          </p:cNvPr>
          <p:cNvCxnSpPr>
            <a:cxnSpLocks/>
          </p:cNvCxnSpPr>
          <p:nvPr/>
        </p:nvCxnSpPr>
        <p:spPr>
          <a:xfrm flipH="1">
            <a:off x="8488978" y="2567738"/>
            <a:ext cx="16391" cy="9739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85CCCBDA-2A9D-4B07-943F-9D62C860B34B}"/>
              </a:ext>
            </a:extLst>
          </p:cNvPr>
          <p:cNvCxnSpPr>
            <a:stCxn id="53" idx="2"/>
          </p:cNvCxnSpPr>
          <p:nvPr/>
        </p:nvCxnSpPr>
        <p:spPr>
          <a:xfrm>
            <a:off x="4243290" y="2901668"/>
            <a:ext cx="7666" cy="6400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222E7BA9-CFF1-436D-A421-2112078E4C65}"/>
              </a:ext>
            </a:extLst>
          </p:cNvPr>
          <p:cNvCxnSpPr/>
          <p:nvPr/>
        </p:nvCxnSpPr>
        <p:spPr>
          <a:xfrm>
            <a:off x="4908364" y="2907744"/>
            <a:ext cx="7666" cy="6400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728A8F4E-A570-41F9-B0D8-DB9CD40D3AF2}"/>
              </a:ext>
            </a:extLst>
          </p:cNvPr>
          <p:cNvCxnSpPr/>
          <p:nvPr/>
        </p:nvCxnSpPr>
        <p:spPr>
          <a:xfrm>
            <a:off x="5537037" y="2905220"/>
            <a:ext cx="7666" cy="6400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9C658DA8-5CB7-43D5-AE93-FE2ED415581A}"/>
              </a:ext>
            </a:extLst>
          </p:cNvPr>
          <p:cNvCxnSpPr/>
          <p:nvPr/>
        </p:nvCxnSpPr>
        <p:spPr>
          <a:xfrm>
            <a:off x="6166695" y="2920673"/>
            <a:ext cx="7666" cy="6400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57D9848-84DD-4641-A11F-325AE6F8C48E}"/>
              </a:ext>
            </a:extLst>
          </p:cNvPr>
          <p:cNvCxnSpPr>
            <a:cxnSpLocks/>
          </p:cNvCxnSpPr>
          <p:nvPr/>
        </p:nvCxnSpPr>
        <p:spPr>
          <a:xfrm>
            <a:off x="6872972" y="3039095"/>
            <a:ext cx="7666" cy="5026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83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CE8BFD3B-444A-F34C-BEE2-DD4364380901}"/>
              </a:ext>
            </a:extLst>
          </p:cNvPr>
          <p:cNvSpPr/>
          <p:nvPr/>
        </p:nvSpPr>
        <p:spPr>
          <a:xfrm>
            <a:off x="269841" y="1203355"/>
            <a:ext cx="808594" cy="6118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Direktorat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Prasarana</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Transportasi</a:t>
            </a:r>
            <a:r>
              <a:rPr lang="en-US" sz="900" dirty="0">
                <a:solidFill>
                  <a:schemeClr val="tx1"/>
                </a:solidFill>
                <a:latin typeface="Century Gothic" panose="020B0502020202020204" pitchFamily="34" charset="0"/>
              </a:rPr>
              <a:t>  Jalan</a:t>
            </a: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A9685B25-3D49-BC43-8AB4-9936AFC3D216}"/>
              </a:ext>
            </a:extLst>
          </p:cNvPr>
          <p:cNvSpPr/>
          <p:nvPr/>
        </p:nvSpPr>
        <p:spPr>
          <a:xfrm>
            <a:off x="7450692" y="4653622"/>
            <a:ext cx="704038" cy="35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DARAT</a:t>
            </a:r>
          </a:p>
        </p:txBody>
      </p:sp>
      <p:sp>
        <p:nvSpPr>
          <p:cNvPr id="21" name="Rectangle 20">
            <a:extLst>
              <a:ext uri="{FF2B5EF4-FFF2-40B4-BE49-F238E27FC236}">
                <a16:creationId xmlns:a16="http://schemas.microsoft.com/office/drawing/2014/main" id="{76C55109-473A-2F41-966B-57B34F1A237E}"/>
              </a:ext>
            </a:extLst>
          </p:cNvPr>
          <p:cNvSpPr/>
          <p:nvPr/>
        </p:nvSpPr>
        <p:spPr>
          <a:xfrm>
            <a:off x="4043287" y="4302350"/>
            <a:ext cx="704038" cy="35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KA</a:t>
            </a:r>
          </a:p>
        </p:txBody>
      </p:sp>
      <p:sp>
        <p:nvSpPr>
          <p:cNvPr id="27" name="Rounded Rectangle 26">
            <a:extLst>
              <a:ext uri="{FF2B5EF4-FFF2-40B4-BE49-F238E27FC236}">
                <a16:creationId xmlns:a16="http://schemas.microsoft.com/office/drawing/2014/main" id="{B27790A9-AE25-AA48-AB77-CDFEFFC4C367}"/>
              </a:ext>
            </a:extLst>
          </p:cNvPr>
          <p:cNvSpPr/>
          <p:nvPr/>
        </p:nvSpPr>
        <p:spPr>
          <a:xfrm>
            <a:off x="2594125" y="1238108"/>
            <a:ext cx="1213757" cy="609285"/>
          </a:xfrm>
          <a:prstGeom prst="roundRect">
            <a:avLst/>
          </a:prstGeom>
          <a:solidFill>
            <a:schemeClr val="accent4">
              <a:lumMod val="40000"/>
              <a:lumOff val="6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marL="63104" lvl="1" algn="ctr">
              <a:defRPr/>
            </a:pPr>
            <a:r>
              <a:rPr lang="en-US" sz="825" b="1" dirty="0" err="1">
                <a:solidFill>
                  <a:schemeClr val="tx1"/>
                </a:solidFill>
                <a:latin typeface="Century Gothic" panose="020B0502020202020204" pitchFamily="34" charset="0"/>
              </a:rPr>
              <a:t>Direktorat</a:t>
            </a:r>
            <a:r>
              <a:rPr lang="en-US" sz="825" b="1" dirty="0">
                <a:solidFill>
                  <a:schemeClr val="tx1"/>
                </a:solidFill>
                <a:latin typeface="Century Gothic" panose="020B0502020202020204" pitchFamily="34" charset="0"/>
              </a:rPr>
              <a:t> </a:t>
            </a:r>
            <a:r>
              <a:rPr lang="en-US" sz="825" b="1" dirty="0" err="1">
                <a:solidFill>
                  <a:schemeClr val="tx1"/>
                </a:solidFill>
                <a:latin typeface="Century Gothic" panose="020B0502020202020204" pitchFamily="34" charset="0"/>
              </a:rPr>
              <a:t>Prasarana</a:t>
            </a:r>
            <a:r>
              <a:rPr lang="en-US" sz="825" b="1" dirty="0">
                <a:solidFill>
                  <a:schemeClr val="tx1"/>
                </a:solidFill>
                <a:latin typeface="Century Gothic" panose="020B0502020202020204" pitchFamily="34" charset="0"/>
              </a:rPr>
              <a:t> </a:t>
            </a:r>
            <a:r>
              <a:rPr lang="en-US" sz="825" b="1" dirty="0" err="1">
                <a:solidFill>
                  <a:schemeClr val="tx1"/>
                </a:solidFill>
                <a:latin typeface="Century Gothic" panose="020B0502020202020204" pitchFamily="34" charset="0"/>
              </a:rPr>
              <a:t>Perkeretaapian</a:t>
            </a:r>
            <a:endParaRPr lang="en-US" sz="825" b="1" dirty="0">
              <a:solidFill>
                <a:schemeClr val="tx1"/>
              </a:solidFill>
              <a:latin typeface="Century Gothic" panose="020B0502020202020204" pitchFamily="34" charset="0"/>
            </a:endParaRPr>
          </a:p>
        </p:txBody>
      </p:sp>
      <p:pic>
        <p:nvPicPr>
          <p:cNvPr id="23" name="Picture 22">
            <a:extLst>
              <a:ext uri="{FF2B5EF4-FFF2-40B4-BE49-F238E27FC236}">
                <a16:creationId xmlns:a16="http://schemas.microsoft.com/office/drawing/2014/main" id="{A00F98FF-3CC3-9045-AFC8-D36807448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788" y="743320"/>
            <a:ext cx="644009" cy="446426"/>
          </a:xfrm>
          <a:prstGeom prst="rect">
            <a:avLst/>
          </a:prstGeom>
        </p:spPr>
      </p:pic>
      <p:pic>
        <p:nvPicPr>
          <p:cNvPr id="24" name="Picture 23">
            <a:extLst>
              <a:ext uri="{FF2B5EF4-FFF2-40B4-BE49-F238E27FC236}">
                <a16:creationId xmlns:a16="http://schemas.microsoft.com/office/drawing/2014/main" id="{06BC566A-6D89-D344-B9B1-5F60F5D978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160" y="516026"/>
            <a:ext cx="1273546" cy="683366"/>
          </a:xfrm>
          <a:prstGeom prst="rect">
            <a:avLst/>
          </a:prstGeom>
        </p:spPr>
      </p:pic>
      <p:pic>
        <p:nvPicPr>
          <p:cNvPr id="29" name="Picture 28">
            <a:extLst>
              <a:ext uri="{FF2B5EF4-FFF2-40B4-BE49-F238E27FC236}">
                <a16:creationId xmlns:a16="http://schemas.microsoft.com/office/drawing/2014/main" id="{595AFC6E-5443-B149-A7C0-373EADFBCE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4740" y="760432"/>
            <a:ext cx="1289474" cy="610029"/>
          </a:xfrm>
          <a:prstGeom prst="rect">
            <a:avLst/>
          </a:prstGeom>
        </p:spPr>
      </p:pic>
      <p:pic>
        <p:nvPicPr>
          <p:cNvPr id="30" name="Picture 29">
            <a:extLst>
              <a:ext uri="{FF2B5EF4-FFF2-40B4-BE49-F238E27FC236}">
                <a16:creationId xmlns:a16="http://schemas.microsoft.com/office/drawing/2014/main" id="{DFC2E71C-39EB-FF4F-85FE-F9C99D3344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3113" y="747174"/>
            <a:ext cx="1012756" cy="435988"/>
          </a:xfrm>
          <a:prstGeom prst="rect">
            <a:avLst/>
          </a:prstGeom>
        </p:spPr>
      </p:pic>
      <p:sp>
        <p:nvSpPr>
          <p:cNvPr id="14" name="Title 1">
            <a:extLst>
              <a:ext uri="{FF2B5EF4-FFF2-40B4-BE49-F238E27FC236}">
                <a16:creationId xmlns:a16="http://schemas.microsoft.com/office/drawing/2014/main" id="{EEDD5691-CAFA-4044-91A2-124F470EB038}"/>
              </a:ext>
            </a:extLst>
          </p:cNvPr>
          <p:cNvSpPr>
            <a:spLocks noGrp="1"/>
          </p:cNvSpPr>
          <p:nvPr>
            <p:ph type="title"/>
          </p:nvPr>
        </p:nvSpPr>
        <p:spPr>
          <a:xfrm>
            <a:off x="168201" y="19287"/>
            <a:ext cx="8693818" cy="714427"/>
          </a:xfrm>
        </p:spPr>
        <p:txBody>
          <a:bodyPr>
            <a:noAutofit/>
          </a:bodyPr>
          <a:lstStyle/>
          <a:p>
            <a:pPr algn="ctr"/>
            <a:r>
              <a:rPr lang="en-US" sz="1800" dirty="0">
                <a:latin typeface="Abadi" panose="020B0604020104020204" pitchFamily="34" charset="0"/>
                <a:cs typeface="Aharoni" panose="02010803020104030203" pitchFamily="2" charset="-79"/>
              </a:rPr>
              <a:t>RENCANA MEKANISME PELAPORAN </a:t>
            </a:r>
            <a:br>
              <a:rPr lang="en-US" sz="1800" dirty="0">
                <a:latin typeface="Abadi" panose="020B0604020104020204" pitchFamily="34" charset="0"/>
                <a:cs typeface="Aharoni" panose="02010803020104030203" pitchFamily="2" charset="-79"/>
              </a:rPr>
            </a:br>
            <a:r>
              <a:rPr lang="en-US" sz="1800" dirty="0">
                <a:latin typeface="Abadi" panose="020B0604020104020204" pitchFamily="34" charset="0"/>
                <a:cs typeface="Aharoni" panose="02010803020104030203" pitchFamily="2" charset="-79"/>
              </a:rPr>
              <a:t>“DATA KONSUMSI ENERGI” SEKTOR BANGUNAN GEDUNG (PRASARANA TRANSPORTASI)</a:t>
            </a:r>
          </a:p>
        </p:txBody>
      </p:sp>
      <p:sp>
        <p:nvSpPr>
          <p:cNvPr id="9" name="Rectangle 8">
            <a:extLst>
              <a:ext uri="{FF2B5EF4-FFF2-40B4-BE49-F238E27FC236}">
                <a16:creationId xmlns:a16="http://schemas.microsoft.com/office/drawing/2014/main" id="{3057C9C1-767B-DF46-9DA3-970B7593B67D}"/>
              </a:ext>
            </a:extLst>
          </p:cNvPr>
          <p:cNvSpPr/>
          <p:nvPr/>
        </p:nvSpPr>
        <p:spPr>
          <a:xfrm>
            <a:off x="3488468" y="3884448"/>
            <a:ext cx="2070468" cy="391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PPTB </a:t>
            </a:r>
          </a:p>
          <a:p>
            <a:pPr algn="ctr"/>
            <a:r>
              <a:rPr lang="en-US" sz="1050" b="1" dirty="0">
                <a:solidFill>
                  <a:schemeClr val="tx1"/>
                </a:solidFill>
              </a:rPr>
              <a:t>(</a:t>
            </a:r>
            <a:r>
              <a:rPr lang="en-US" sz="1050" b="1" dirty="0" err="1">
                <a:solidFill>
                  <a:schemeClr val="tx1"/>
                </a:solidFill>
              </a:rPr>
              <a:t>Sekretariat</a:t>
            </a:r>
            <a:r>
              <a:rPr lang="en-US" sz="1050" b="1" dirty="0">
                <a:solidFill>
                  <a:schemeClr val="tx1"/>
                </a:solidFill>
              </a:rPr>
              <a:t> </a:t>
            </a:r>
            <a:r>
              <a:rPr lang="en-US" sz="1050" b="1" dirty="0" err="1">
                <a:solidFill>
                  <a:schemeClr val="tx1"/>
                </a:solidFill>
              </a:rPr>
              <a:t>Jenderal</a:t>
            </a:r>
            <a:r>
              <a:rPr lang="en-US" sz="1050" b="1" dirty="0">
                <a:solidFill>
                  <a:schemeClr val="tx1"/>
                </a:solidFill>
              </a:rPr>
              <a:t>)</a:t>
            </a:r>
          </a:p>
        </p:txBody>
      </p:sp>
      <p:sp>
        <p:nvSpPr>
          <p:cNvPr id="34" name="Rectangle 33">
            <a:extLst>
              <a:ext uri="{FF2B5EF4-FFF2-40B4-BE49-F238E27FC236}">
                <a16:creationId xmlns:a16="http://schemas.microsoft.com/office/drawing/2014/main" id="{7BD4F19B-5012-9043-8E51-055650AEA641}"/>
              </a:ext>
            </a:extLst>
          </p:cNvPr>
          <p:cNvSpPr/>
          <p:nvPr/>
        </p:nvSpPr>
        <p:spPr>
          <a:xfrm>
            <a:off x="3272322" y="4619061"/>
            <a:ext cx="2502761" cy="391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err="1">
                <a:solidFill>
                  <a:schemeClr val="tx1"/>
                </a:solidFill>
              </a:rPr>
              <a:t>Pelaporan</a:t>
            </a:r>
            <a:r>
              <a:rPr lang="en-US" sz="1050" b="1" dirty="0">
                <a:solidFill>
                  <a:schemeClr val="tx1"/>
                </a:solidFill>
              </a:rPr>
              <a:t> Data </a:t>
            </a:r>
            <a:r>
              <a:rPr lang="en-US" sz="1050" b="1" dirty="0" err="1">
                <a:solidFill>
                  <a:schemeClr val="tx1"/>
                </a:solidFill>
              </a:rPr>
              <a:t>Konsumsi</a:t>
            </a:r>
            <a:r>
              <a:rPr lang="en-US" sz="1050" b="1" dirty="0">
                <a:solidFill>
                  <a:schemeClr val="tx1"/>
                </a:solidFill>
              </a:rPr>
              <a:t> </a:t>
            </a:r>
            <a:r>
              <a:rPr lang="en-US" sz="1050" b="1" dirty="0" err="1">
                <a:solidFill>
                  <a:schemeClr val="tx1"/>
                </a:solidFill>
              </a:rPr>
              <a:t>Energi</a:t>
            </a:r>
            <a:r>
              <a:rPr lang="en-US" sz="1050" b="1" dirty="0">
                <a:solidFill>
                  <a:schemeClr val="tx1"/>
                </a:solidFill>
              </a:rPr>
              <a:t> </a:t>
            </a:r>
            <a:r>
              <a:rPr lang="en-US" sz="1050" b="1" dirty="0" err="1">
                <a:solidFill>
                  <a:schemeClr val="tx1"/>
                </a:solidFill>
              </a:rPr>
              <a:t>Sektor</a:t>
            </a:r>
            <a:r>
              <a:rPr lang="en-US" sz="1050" b="1" dirty="0">
                <a:solidFill>
                  <a:schemeClr val="tx1"/>
                </a:solidFill>
              </a:rPr>
              <a:t> </a:t>
            </a:r>
            <a:r>
              <a:rPr lang="en-US" sz="1050" b="1" dirty="0" err="1">
                <a:solidFill>
                  <a:schemeClr val="tx1"/>
                </a:solidFill>
              </a:rPr>
              <a:t>Bangunan</a:t>
            </a:r>
            <a:r>
              <a:rPr lang="en-US" sz="1050" b="1" dirty="0">
                <a:solidFill>
                  <a:schemeClr val="tx1"/>
                </a:solidFill>
              </a:rPr>
              <a:t> Gedung (</a:t>
            </a:r>
            <a:r>
              <a:rPr lang="en-US" sz="1050" b="1" dirty="0" err="1">
                <a:solidFill>
                  <a:schemeClr val="tx1"/>
                </a:solidFill>
              </a:rPr>
              <a:t>PrasaranaTransportasi</a:t>
            </a:r>
            <a:r>
              <a:rPr lang="en-US" sz="1050" b="1" dirty="0">
                <a:solidFill>
                  <a:schemeClr val="tx1"/>
                </a:solidFill>
              </a:rPr>
              <a:t>)</a:t>
            </a:r>
          </a:p>
        </p:txBody>
      </p:sp>
      <p:cxnSp>
        <p:nvCxnSpPr>
          <p:cNvPr id="50" name="Straight Arrow Connector 49">
            <a:extLst>
              <a:ext uri="{FF2B5EF4-FFF2-40B4-BE49-F238E27FC236}">
                <a16:creationId xmlns:a16="http://schemas.microsoft.com/office/drawing/2014/main" id="{8BD3E999-C383-744C-9DF4-904646DB9D5E}"/>
              </a:ext>
            </a:extLst>
          </p:cNvPr>
          <p:cNvCxnSpPr>
            <a:cxnSpLocks/>
          </p:cNvCxnSpPr>
          <p:nvPr/>
        </p:nvCxnSpPr>
        <p:spPr>
          <a:xfrm>
            <a:off x="4515111" y="4264570"/>
            <a:ext cx="4426" cy="301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24">
            <a:extLst>
              <a:ext uri="{FF2B5EF4-FFF2-40B4-BE49-F238E27FC236}">
                <a16:creationId xmlns:a16="http://schemas.microsoft.com/office/drawing/2014/main" id="{3D019D19-DEE9-472E-9252-7E00E0C76A8C}"/>
              </a:ext>
            </a:extLst>
          </p:cNvPr>
          <p:cNvSpPr/>
          <p:nvPr/>
        </p:nvSpPr>
        <p:spPr>
          <a:xfrm>
            <a:off x="1196204" y="1226587"/>
            <a:ext cx="911506" cy="6118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Direktorat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Transportasi</a:t>
            </a:r>
            <a:r>
              <a:rPr lang="en-US" sz="900" dirty="0">
                <a:solidFill>
                  <a:schemeClr val="tx1"/>
                </a:solidFill>
                <a:latin typeface="Century Gothic" panose="020B0502020202020204" pitchFamily="34" charset="0"/>
              </a:rPr>
              <a:t> SDP</a:t>
            </a: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32" name="Rounded Rectangle 24">
            <a:extLst>
              <a:ext uri="{FF2B5EF4-FFF2-40B4-BE49-F238E27FC236}">
                <a16:creationId xmlns:a16="http://schemas.microsoft.com/office/drawing/2014/main" id="{9291BEAA-B705-460F-80C7-6907FBE52477}"/>
              </a:ext>
            </a:extLst>
          </p:cNvPr>
          <p:cNvSpPr/>
          <p:nvPr/>
        </p:nvSpPr>
        <p:spPr>
          <a:xfrm>
            <a:off x="234334" y="2195121"/>
            <a:ext cx="808594" cy="9676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buFont typeface="+mj-lt"/>
              <a:buAutoNum type="arabicPeriod"/>
            </a:pPr>
            <a:endParaRPr lang="en-US" sz="825" dirty="0">
              <a:solidFill>
                <a:schemeClr val="tx1"/>
              </a:solidFill>
              <a:latin typeface="Century Gothic" panose="020B0502020202020204" pitchFamily="34" charset="0"/>
            </a:endParaRPr>
          </a:p>
          <a:p>
            <a:pPr marL="0" lvl="1"/>
            <a:r>
              <a:rPr lang="en-US" sz="825" dirty="0" err="1">
                <a:solidFill>
                  <a:schemeClr val="tx1"/>
                </a:solidFill>
                <a:latin typeface="Century Gothic" panose="020B0502020202020204" pitchFamily="34" charset="0"/>
              </a:rPr>
              <a:t>Konsumsi</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energi</a:t>
            </a:r>
            <a:r>
              <a:rPr lang="en-US" sz="825" dirty="0">
                <a:solidFill>
                  <a:schemeClr val="tx1"/>
                </a:solidFill>
                <a:latin typeface="Century Gothic" panose="020B0502020202020204" pitchFamily="34" charset="0"/>
              </a:rPr>
              <a:t> pada </a:t>
            </a:r>
            <a:r>
              <a:rPr lang="en-US" sz="825" dirty="0" err="1">
                <a:solidFill>
                  <a:schemeClr val="tx1"/>
                </a:solidFill>
                <a:latin typeface="Century Gothic" panose="020B0502020202020204" pitchFamily="34" charset="0"/>
              </a:rPr>
              <a:t>prasarana</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transportasi</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darat</a:t>
            </a:r>
            <a:endParaRPr lang="en-US" sz="825" dirty="0">
              <a:solidFill>
                <a:schemeClr val="tx1"/>
              </a:solidFill>
              <a:latin typeface="Century Gothic" panose="020B0502020202020204" pitchFamily="34" charset="0"/>
            </a:endParaRPr>
          </a:p>
          <a:p>
            <a:pPr marL="270272" lvl="1" indent="-255985">
              <a:buFont typeface="+mj-lt"/>
              <a:buAutoNum type="arabicPeriod"/>
            </a:pPr>
            <a:endParaRPr lang="en-US" sz="825" dirty="0">
              <a:solidFill>
                <a:schemeClr val="tx1"/>
              </a:solidFill>
              <a:latin typeface="Century Gothic" panose="020B0502020202020204" pitchFamily="34" charset="0"/>
            </a:endParaRPr>
          </a:p>
        </p:txBody>
      </p:sp>
      <p:sp>
        <p:nvSpPr>
          <p:cNvPr id="33" name="Rounded Rectangle 24">
            <a:extLst>
              <a:ext uri="{FF2B5EF4-FFF2-40B4-BE49-F238E27FC236}">
                <a16:creationId xmlns:a16="http://schemas.microsoft.com/office/drawing/2014/main" id="{24DC4D50-ADF7-4E66-A2A0-EF510058A7B1}"/>
              </a:ext>
            </a:extLst>
          </p:cNvPr>
          <p:cNvSpPr/>
          <p:nvPr/>
        </p:nvSpPr>
        <p:spPr>
          <a:xfrm>
            <a:off x="1188083" y="2201802"/>
            <a:ext cx="1013750" cy="9676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750" dirty="0" err="1">
                <a:solidFill>
                  <a:schemeClr val="tx1"/>
                </a:solidFill>
                <a:latin typeface="Century Gothic" panose="020B0502020202020204" pitchFamily="34" charset="0"/>
              </a:rPr>
              <a:t>Konsumsi</a:t>
            </a:r>
            <a:r>
              <a:rPr lang="en-US" sz="750" dirty="0">
                <a:solidFill>
                  <a:schemeClr val="tx1"/>
                </a:solidFill>
                <a:latin typeface="Century Gothic" panose="020B0502020202020204" pitchFamily="34" charset="0"/>
              </a:rPr>
              <a:t> </a:t>
            </a:r>
            <a:r>
              <a:rPr lang="en-US" sz="750" dirty="0" err="1">
                <a:solidFill>
                  <a:schemeClr val="tx1"/>
                </a:solidFill>
                <a:latin typeface="Century Gothic" panose="020B0502020202020204" pitchFamily="34" charset="0"/>
              </a:rPr>
              <a:t>energi</a:t>
            </a:r>
            <a:r>
              <a:rPr lang="en-US" sz="750" dirty="0">
                <a:solidFill>
                  <a:schemeClr val="tx1"/>
                </a:solidFill>
                <a:latin typeface="Century Gothic" panose="020B0502020202020204" pitchFamily="34" charset="0"/>
              </a:rPr>
              <a:t> pada Pelabuhan Sungai, </a:t>
            </a:r>
            <a:r>
              <a:rPr lang="en-US" sz="750" dirty="0" err="1">
                <a:solidFill>
                  <a:schemeClr val="tx1"/>
                </a:solidFill>
                <a:latin typeface="Century Gothic" panose="020B0502020202020204" pitchFamily="34" charset="0"/>
              </a:rPr>
              <a:t>Danau</a:t>
            </a:r>
            <a:r>
              <a:rPr lang="en-US" sz="750" dirty="0">
                <a:solidFill>
                  <a:schemeClr val="tx1"/>
                </a:solidFill>
                <a:latin typeface="Century Gothic" panose="020B0502020202020204" pitchFamily="34" charset="0"/>
              </a:rPr>
              <a:t> &amp; </a:t>
            </a:r>
            <a:r>
              <a:rPr lang="en-US" sz="750" dirty="0" err="1">
                <a:solidFill>
                  <a:schemeClr val="tx1"/>
                </a:solidFill>
                <a:latin typeface="Century Gothic" panose="020B0502020202020204" pitchFamily="34" charset="0"/>
              </a:rPr>
              <a:t>Penyeberangan</a:t>
            </a:r>
            <a:endParaRPr lang="en-US" sz="750" dirty="0">
              <a:solidFill>
                <a:schemeClr val="tx1"/>
              </a:solidFill>
              <a:latin typeface="Century Gothic" panose="020B0502020202020204" pitchFamily="34" charset="0"/>
            </a:endParaRPr>
          </a:p>
        </p:txBody>
      </p:sp>
      <p:sp>
        <p:nvSpPr>
          <p:cNvPr id="39" name="Rounded Rectangle 24">
            <a:extLst>
              <a:ext uri="{FF2B5EF4-FFF2-40B4-BE49-F238E27FC236}">
                <a16:creationId xmlns:a16="http://schemas.microsoft.com/office/drawing/2014/main" id="{33183D00-FD4D-45A5-B6E9-B089D3C21AF2}"/>
              </a:ext>
            </a:extLst>
          </p:cNvPr>
          <p:cNvSpPr/>
          <p:nvPr/>
        </p:nvSpPr>
        <p:spPr>
          <a:xfrm>
            <a:off x="2800212" y="2204838"/>
            <a:ext cx="808594" cy="94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825" dirty="0" err="1">
                <a:solidFill>
                  <a:schemeClr val="tx1"/>
                </a:solidFill>
                <a:latin typeface="Century Gothic" panose="020B0502020202020204" pitchFamily="34" charset="0"/>
              </a:rPr>
              <a:t>Konsumsi</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Energi</a:t>
            </a:r>
            <a:r>
              <a:rPr lang="en-US" sz="825" dirty="0">
                <a:solidFill>
                  <a:schemeClr val="tx1"/>
                </a:solidFill>
                <a:latin typeface="Century Gothic" panose="020B0502020202020204" pitchFamily="34" charset="0"/>
              </a:rPr>
              <a:t> pada </a:t>
            </a:r>
            <a:r>
              <a:rPr lang="en-US" sz="825" dirty="0" err="1">
                <a:solidFill>
                  <a:schemeClr val="tx1"/>
                </a:solidFill>
                <a:latin typeface="Century Gothic" panose="020B0502020202020204" pitchFamily="34" charset="0"/>
              </a:rPr>
              <a:t>stasiun</a:t>
            </a:r>
            <a:r>
              <a:rPr lang="en-US" sz="825" dirty="0">
                <a:solidFill>
                  <a:schemeClr val="tx1"/>
                </a:solidFill>
                <a:latin typeface="Century Gothic" panose="020B0502020202020204" pitchFamily="34" charset="0"/>
              </a:rPr>
              <a:t> / </a:t>
            </a:r>
            <a:r>
              <a:rPr lang="en-US" sz="825" dirty="0" err="1">
                <a:solidFill>
                  <a:schemeClr val="tx1"/>
                </a:solidFill>
                <a:latin typeface="Century Gothic" panose="020B0502020202020204" pitchFamily="34" charset="0"/>
              </a:rPr>
              <a:t>prasarana</a:t>
            </a:r>
            <a:r>
              <a:rPr lang="en-US" sz="825" dirty="0">
                <a:solidFill>
                  <a:schemeClr val="tx1"/>
                </a:solidFill>
                <a:latin typeface="Century Gothic" panose="020B0502020202020204" pitchFamily="34" charset="0"/>
              </a:rPr>
              <a:t> KA</a:t>
            </a:r>
          </a:p>
        </p:txBody>
      </p:sp>
      <p:sp>
        <p:nvSpPr>
          <p:cNvPr id="52" name="Rounded Rectangle 24">
            <a:extLst>
              <a:ext uri="{FF2B5EF4-FFF2-40B4-BE49-F238E27FC236}">
                <a16:creationId xmlns:a16="http://schemas.microsoft.com/office/drawing/2014/main" id="{AC1DF0E0-31F7-4DC5-AF5B-0093C5A27562}"/>
              </a:ext>
            </a:extLst>
          </p:cNvPr>
          <p:cNvSpPr/>
          <p:nvPr/>
        </p:nvSpPr>
        <p:spPr>
          <a:xfrm>
            <a:off x="4641556" y="1218392"/>
            <a:ext cx="1273545" cy="59590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Direktorat</a:t>
            </a:r>
            <a:r>
              <a:rPr lang="en-US" sz="900" dirty="0">
                <a:solidFill>
                  <a:schemeClr val="tx1"/>
                </a:solidFill>
                <a:latin typeface="Century Gothic" panose="020B0502020202020204" pitchFamily="34" charset="0"/>
              </a:rPr>
              <a:t> </a:t>
            </a:r>
            <a:r>
              <a:rPr lang="en-US" sz="900" dirty="0" err="1">
                <a:solidFill>
                  <a:schemeClr val="tx1"/>
                </a:solidFill>
                <a:latin typeface="Century Gothic" panose="020B0502020202020204" pitchFamily="34" charset="0"/>
              </a:rPr>
              <a:t>Kepelabuhanan</a:t>
            </a:r>
            <a:endParaRPr lang="en-US" sz="900" dirty="0">
              <a:solidFill>
                <a:schemeClr val="tx1"/>
              </a:solidFill>
              <a:latin typeface="Century Gothic" panose="020B0502020202020204" pitchFamily="34" charset="0"/>
            </a:endParaRPr>
          </a:p>
          <a:p>
            <a:pPr marL="270272" lvl="1" indent="-255985" algn="ctr">
              <a:buFont typeface="+mj-lt"/>
              <a:buAutoNum type="arabicPeriod"/>
            </a:pPr>
            <a:endParaRPr lang="en-US" sz="900" dirty="0">
              <a:solidFill>
                <a:schemeClr val="tx1"/>
              </a:solidFill>
              <a:latin typeface="Century Gothic" panose="020B0502020202020204" pitchFamily="34" charset="0"/>
            </a:endParaRPr>
          </a:p>
        </p:txBody>
      </p:sp>
      <p:sp>
        <p:nvSpPr>
          <p:cNvPr id="57" name="Rounded Rectangle 24">
            <a:extLst>
              <a:ext uri="{FF2B5EF4-FFF2-40B4-BE49-F238E27FC236}">
                <a16:creationId xmlns:a16="http://schemas.microsoft.com/office/drawing/2014/main" id="{A66328CD-16D1-49F8-91E5-DAF4A5939103}"/>
              </a:ext>
            </a:extLst>
          </p:cNvPr>
          <p:cNvSpPr/>
          <p:nvPr/>
        </p:nvSpPr>
        <p:spPr>
          <a:xfrm>
            <a:off x="4678667" y="2195567"/>
            <a:ext cx="1178778" cy="9065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825" dirty="0" err="1">
                <a:solidFill>
                  <a:schemeClr val="tx1"/>
                </a:solidFill>
                <a:latin typeface="Century Gothic" panose="020B0502020202020204" pitchFamily="34" charset="0"/>
              </a:rPr>
              <a:t>Konsumsi</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energi</a:t>
            </a:r>
            <a:r>
              <a:rPr lang="en-US" sz="825" dirty="0">
                <a:solidFill>
                  <a:schemeClr val="tx1"/>
                </a:solidFill>
                <a:latin typeface="Century Gothic" panose="020B0502020202020204" pitchFamily="34" charset="0"/>
              </a:rPr>
              <a:t> pada Pelabuhan, </a:t>
            </a:r>
            <a:r>
              <a:rPr lang="en-US" sz="825" dirty="0" err="1">
                <a:solidFill>
                  <a:schemeClr val="tx1"/>
                </a:solidFill>
                <a:latin typeface="Century Gothic" panose="020B0502020202020204" pitchFamily="34" charset="0"/>
              </a:rPr>
              <a:t>baik</a:t>
            </a:r>
            <a:r>
              <a:rPr lang="en-US" sz="825" dirty="0">
                <a:solidFill>
                  <a:schemeClr val="tx1"/>
                </a:solidFill>
                <a:latin typeface="Century Gothic" panose="020B0502020202020204" pitchFamily="34" charset="0"/>
              </a:rPr>
              <a:t> UPT </a:t>
            </a:r>
            <a:r>
              <a:rPr lang="en-US" sz="825" dirty="0" err="1">
                <a:solidFill>
                  <a:schemeClr val="tx1"/>
                </a:solidFill>
                <a:latin typeface="Century Gothic" panose="020B0502020202020204" pitchFamily="34" charset="0"/>
              </a:rPr>
              <a:t>maupun</a:t>
            </a:r>
            <a:r>
              <a:rPr lang="en-US" sz="825" dirty="0">
                <a:solidFill>
                  <a:schemeClr val="tx1"/>
                </a:solidFill>
                <a:latin typeface="Century Gothic" panose="020B0502020202020204" pitchFamily="34" charset="0"/>
              </a:rPr>
              <a:t> Pelabuhan yang </a:t>
            </a:r>
            <a:r>
              <a:rPr lang="en-US" sz="825" dirty="0" err="1">
                <a:solidFill>
                  <a:schemeClr val="tx1"/>
                </a:solidFill>
                <a:latin typeface="Century Gothic" panose="020B0502020202020204" pitchFamily="34" charset="0"/>
              </a:rPr>
              <a:t>dikelola</a:t>
            </a:r>
            <a:r>
              <a:rPr lang="en-US" sz="825" dirty="0">
                <a:solidFill>
                  <a:schemeClr val="tx1"/>
                </a:solidFill>
                <a:latin typeface="Century Gothic" panose="020B0502020202020204" pitchFamily="34" charset="0"/>
              </a:rPr>
              <a:t> Pelindo</a:t>
            </a:r>
          </a:p>
        </p:txBody>
      </p:sp>
      <p:sp>
        <p:nvSpPr>
          <p:cNvPr id="64" name="Rounded Rectangle 24">
            <a:extLst>
              <a:ext uri="{FF2B5EF4-FFF2-40B4-BE49-F238E27FC236}">
                <a16:creationId xmlns:a16="http://schemas.microsoft.com/office/drawing/2014/main" id="{AA7B20FF-1F2B-442B-BE4B-2DEF49884154}"/>
              </a:ext>
            </a:extLst>
          </p:cNvPr>
          <p:cNvSpPr/>
          <p:nvPr/>
        </p:nvSpPr>
        <p:spPr>
          <a:xfrm>
            <a:off x="6885881" y="1290436"/>
            <a:ext cx="1331519" cy="5569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94" lvl="1" indent="-178594" algn="ctr">
              <a:buFont typeface="+mj-lt"/>
              <a:buAutoNum type="arabicPeriod"/>
            </a:pPr>
            <a:endParaRPr lang="en-US" sz="900" dirty="0">
              <a:solidFill>
                <a:schemeClr val="tx1"/>
              </a:solidFill>
              <a:latin typeface="Century Gothic" panose="020B0502020202020204" pitchFamily="34" charset="0"/>
            </a:endParaRPr>
          </a:p>
          <a:p>
            <a:pPr marL="0" lvl="1" algn="ctr"/>
            <a:r>
              <a:rPr lang="en-US" sz="900" dirty="0" err="1">
                <a:solidFill>
                  <a:schemeClr val="tx1"/>
                </a:solidFill>
                <a:latin typeface="Century Gothic" panose="020B0502020202020204" pitchFamily="34" charset="0"/>
              </a:rPr>
              <a:t>Direktorat</a:t>
            </a:r>
            <a:endParaRPr lang="en-US" sz="900" dirty="0">
              <a:solidFill>
                <a:schemeClr val="tx1"/>
              </a:solidFill>
              <a:latin typeface="Century Gothic" panose="020B0502020202020204" pitchFamily="34" charset="0"/>
            </a:endParaRPr>
          </a:p>
          <a:p>
            <a:pPr marL="0" lvl="1" algn="ctr"/>
            <a:r>
              <a:rPr lang="en-US" sz="900" dirty="0">
                <a:solidFill>
                  <a:schemeClr val="tx1"/>
                </a:solidFill>
                <a:latin typeface="Century Gothic" panose="020B0502020202020204" pitchFamily="34" charset="0"/>
              </a:rPr>
              <a:t> Bandar Udara</a:t>
            </a:r>
          </a:p>
          <a:p>
            <a:pPr marL="14288" lvl="1" algn="ctr"/>
            <a:endParaRPr lang="en-US" sz="900" dirty="0">
              <a:solidFill>
                <a:schemeClr val="tx1"/>
              </a:solidFill>
              <a:latin typeface="Century Gothic" panose="020B0502020202020204" pitchFamily="34" charset="0"/>
            </a:endParaRPr>
          </a:p>
        </p:txBody>
      </p:sp>
      <p:sp>
        <p:nvSpPr>
          <p:cNvPr id="65" name="Rounded Rectangle 24">
            <a:extLst>
              <a:ext uri="{FF2B5EF4-FFF2-40B4-BE49-F238E27FC236}">
                <a16:creationId xmlns:a16="http://schemas.microsoft.com/office/drawing/2014/main" id="{60EA04C1-F4A6-4D05-AE15-61931CCEEA0C}"/>
              </a:ext>
            </a:extLst>
          </p:cNvPr>
          <p:cNvSpPr/>
          <p:nvPr/>
        </p:nvSpPr>
        <p:spPr>
          <a:xfrm>
            <a:off x="6885882" y="2216127"/>
            <a:ext cx="1331518" cy="90281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825" dirty="0" err="1">
                <a:solidFill>
                  <a:schemeClr val="tx1"/>
                </a:solidFill>
                <a:latin typeface="Century Gothic" panose="020B0502020202020204" pitchFamily="34" charset="0"/>
              </a:rPr>
              <a:t>Konsumsi</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Energi</a:t>
            </a:r>
            <a:r>
              <a:rPr lang="en-US" sz="825" dirty="0">
                <a:solidFill>
                  <a:schemeClr val="tx1"/>
                </a:solidFill>
                <a:latin typeface="Century Gothic" panose="020B0502020202020204" pitchFamily="34" charset="0"/>
              </a:rPr>
              <a:t> pada Bandara, </a:t>
            </a:r>
            <a:r>
              <a:rPr lang="en-US" sz="825" dirty="0" err="1">
                <a:solidFill>
                  <a:schemeClr val="tx1"/>
                </a:solidFill>
                <a:latin typeface="Century Gothic" panose="020B0502020202020204" pitchFamily="34" charset="0"/>
              </a:rPr>
              <a:t>baik</a:t>
            </a:r>
            <a:r>
              <a:rPr lang="en-US" sz="825" dirty="0">
                <a:solidFill>
                  <a:schemeClr val="tx1"/>
                </a:solidFill>
                <a:latin typeface="Century Gothic" panose="020B0502020202020204" pitchFamily="34" charset="0"/>
              </a:rPr>
              <a:t> UPBU </a:t>
            </a:r>
            <a:r>
              <a:rPr lang="en-US" sz="825" dirty="0" err="1">
                <a:solidFill>
                  <a:schemeClr val="tx1"/>
                </a:solidFill>
                <a:latin typeface="Century Gothic" panose="020B0502020202020204" pitchFamily="34" charset="0"/>
              </a:rPr>
              <a:t>maupun</a:t>
            </a:r>
            <a:r>
              <a:rPr lang="en-US" sz="825" dirty="0">
                <a:solidFill>
                  <a:schemeClr val="tx1"/>
                </a:solidFill>
                <a:latin typeface="Century Gothic" panose="020B0502020202020204" pitchFamily="34" charset="0"/>
              </a:rPr>
              <a:t> Bandara yang </a:t>
            </a:r>
            <a:r>
              <a:rPr lang="en-US" sz="825" dirty="0" err="1">
                <a:solidFill>
                  <a:schemeClr val="tx1"/>
                </a:solidFill>
                <a:latin typeface="Century Gothic" panose="020B0502020202020204" pitchFamily="34" charset="0"/>
              </a:rPr>
              <a:t>dikelola</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Angkasa</a:t>
            </a:r>
            <a:r>
              <a:rPr lang="en-US" sz="825" dirty="0">
                <a:solidFill>
                  <a:schemeClr val="tx1"/>
                </a:solidFill>
                <a:latin typeface="Century Gothic" panose="020B0502020202020204" pitchFamily="34" charset="0"/>
              </a:rPr>
              <a:t> </a:t>
            </a:r>
            <a:r>
              <a:rPr lang="en-US" sz="825" dirty="0" err="1">
                <a:solidFill>
                  <a:schemeClr val="tx1"/>
                </a:solidFill>
                <a:latin typeface="Century Gothic" panose="020B0502020202020204" pitchFamily="34" charset="0"/>
              </a:rPr>
              <a:t>PUra</a:t>
            </a:r>
            <a:endParaRPr lang="en-US" sz="825" dirty="0">
              <a:solidFill>
                <a:schemeClr val="tx1"/>
              </a:solidFill>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A2459A0C-0B86-4BAA-B232-81D549FCAD67}"/>
              </a:ext>
            </a:extLst>
          </p:cNvPr>
          <p:cNvCxnSpPr>
            <a:cxnSpLocks/>
          </p:cNvCxnSpPr>
          <p:nvPr/>
        </p:nvCxnSpPr>
        <p:spPr>
          <a:xfrm flipV="1">
            <a:off x="627736" y="3538146"/>
            <a:ext cx="6988749" cy="373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59231A2-C44D-4145-8931-495BC301A142}"/>
              </a:ext>
            </a:extLst>
          </p:cNvPr>
          <p:cNvCxnSpPr>
            <a:cxnSpLocks/>
          </p:cNvCxnSpPr>
          <p:nvPr/>
        </p:nvCxnSpPr>
        <p:spPr>
          <a:xfrm>
            <a:off x="4519536" y="3575511"/>
            <a:ext cx="0" cy="2899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4723E3-DDE2-4224-B021-E6D4F390CB5F}"/>
              </a:ext>
            </a:extLst>
          </p:cNvPr>
          <p:cNvSpPr/>
          <p:nvPr/>
        </p:nvSpPr>
        <p:spPr>
          <a:xfrm>
            <a:off x="6334168" y="3801375"/>
            <a:ext cx="2710847" cy="11930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err="1">
                <a:solidFill>
                  <a:schemeClr val="tx1"/>
                </a:solidFill>
              </a:rPr>
              <a:t>Pengguna</a:t>
            </a:r>
            <a:r>
              <a:rPr lang="en-US" sz="1050" b="1" dirty="0">
                <a:solidFill>
                  <a:schemeClr val="tx1"/>
                </a:solidFill>
              </a:rPr>
              <a:t> </a:t>
            </a:r>
            <a:r>
              <a:rPr lang="en-US" sz="1050" b="1" dirty="0" err="1">
                <a:solidFill>
                  <a:schemeClr val="tx1"/>
                </a:solidFill>
              </a:rPr>
              <a:t>Energi</a:t>
            </a:r>
            <a:r>
              <a:rPr lang="en-US" sz="1050" b="1" dirty="0">
                <a:solidFill>
                  <a:schemeClr val="tx1"/>
                </a:solidFill>
              </a:rPr>
              <a:t> ≥ 6000 TOE </a:t>
            </a:r>
            <a:r>
              <a:rPr lang="en-US" sz="1050" b="1" dirty="0" err="1">
                <a:solidFill>
                  <a:schemeClr val="tx1"/>
                </a:solidFill>
              </a:rPr>
              <a:t>Wajib</a:t>
            </a:r>
            <a:r>
              <a:rPr lang="en-US" sz="1050" b="1" dirty="0">
                <a:solidFill>
                  <a:schemeClr val="tx1"/>
                </a:solidFill>
              </a:rPr>
              <a:t> </a:t>
            </a:r>
            <a:r>
              <a:rPr lang="en-US" sz="1050" b="1" dirty="0" err="1">
                <a:solidFill>
                  <a:schemeClr val="tx1"/>
                </a:solidFill>
              </a:rPr>
              <a:t>Manajemen</a:t>
            </a:r>
            <a:r>
              <a:rPr lang="en-US" sz="1050" b="1" dirty="0">
                <a:solidFill>
                  <a:schemeClr val="tx1"/>
                </a:solidFill>
              </a:rPr>
              <a:t> </a:t>
            </a:r>
            <a:r>
              <a:rPr lang="en-US" sz="1050" b="1" dirty="0" err="1">
                <a:solidFill>
                  <a:schemeClr val="tx1"/>
                </a:solidFill>
              </a:rPr>
              <a:t>Energi</a:t>
            </a:r>
            <a:r>
              <a:rPr lang="en-US" sz="1050" b="1" dirty="0">
                <a:solidFill>
                  <a:schemeClr val="tx1"/>
                </a:solidFill>
              </a:rPr>
              <a:t>, </a:t>
            </a:r>
            <a:r>
              <a:rPr lang="en-US" sz="1050" b="1" dirty="0" err="1">
                <a:solidFill>
                  <a:schemeClr val="tx1"/>
                </a:solidFill>
              </a:rPr>
              <a:t>dilaporkan</a:t>
            </a:r>
            <a:r>
              <a:rPr lang="en-US" sz="1050" b="1" dirty="0">
                <a:solidFill>
                  <a:schemeClr val="tx1"/>
                </a:solidFill>
              </a:rPr>
              <a:t> </a:t>
            </a:r>
            <a:r>
              <a:rPr lang="en-US" sz="1050" b="1" dirty="0" err="1">
                <a:solidFill>
                  <a:schemeClr val="tx1"/>
                </a:solidFill>
              </a:rPr>
              <a:t>melalui</a:t>
            </a:r>
            <a:r>
              <a:rPr lang="en-US" sz="1050" b="1" dirty="0">
                <a:solidFill>
                  <a:schemeClr val="tx1"/>
                </a:solidFill>
              </a:rPr>
              <a:t> POME (</a:t>
            </a:r>
            <a:r>
              <a:rPr lang="en-US" sz="1050" b="1" dirty="0" err="1">
                <a:solidFill>
                  <a:schemeClr val="tx1"/>
                </a:solidFill>
              </a:rPr>
              <a:t>Pelaporan</a:t>
            </a:r>
            <a:r>
              <a:rPr lang="en-US" sz="1050" b="1" dirty="0">
                <a:solidFill>
                  <a:schemeClr val="tx1"/>
                </a:solidFill>
              </a:rPr>
              <a:t> Online </a:t>
            </a:r>
            <a:r>
              <a:rPr lang="en-US" sz="1050" b="1" dirty="0" err="1">
                <a:solidFill>
                  <a:schemeClr val="tx1"/>
                </a:solidFill>
              </a:rPr>
              <a:t>Manajemen</a:t>
            </a:r>
            <a:r>
              <a:rPr lang="en-US" sz="1050" b="1" dirty="0">
                <a:solidFill>
                  <a:schemeClr val="tx1"/>
                </a:solidFill>
              </a:rPr>
              <a:t> </a:t>
            </a:r>
            <a:r>
              <a:rPr lang="en-US" sz="1050" b="1" dirty="0" err="1">
                <a:solidFill>
                  <a:schemeClr val="tx1"/>
                </a:solidFill>
              </a:rPr>
              <a:t>Energi</a:t>
            </a:r>
            <a:r>
              <a:rPr lang="en-US" sz="1050" b="1" dirty="0">
                <a:solidFill>
                  <a:schemeClr val="tx1"/>
                </a:solidFill>
              </a:rPr>
              <a:t>) KESDM</a:t>
            </a:r>
          </a:p>
          <a:p>
            <a:pPr algn="ctr"/>
            <a:endParaRPr lang="en-US" sz="1050" b="1" dirty="0">
              <a:solidFill>
                <a:schemeClr val="tx1"/>
              </a:solidFill>
            </a:endParaRPr>
          </a:p>
          <a:p>
            <a:pPr algn="ctr"/>
            <a:r>
              <a:rPr lang="en-US" sz="1050" b="1" dirty="0" err="1">
                <a:solidFill>
                  <a:schemeClr val="tx1"/>
                </a:solidFill>
              </a:rPr>
              <a:t>Pengguna</a:t>
            </a:r>
            <a:r>
              <a:rPr lang="en-US" sz="1050" b="1" dirty="0">
                <a:solidFill>
                  <a:schemeClr val="tx1"/>
                </a:solidFill>
              </a:rPr>
              <a:t> </a:t>
            </a:r>
            <a:r>
              <a:rPr lang="en-US" sz="1050" b="1" dirty="0" err="1">
                <a:solidFill>
                  <a:schemeClr val="tx1"/>
                </a:solidFill>
              </a:rPr>
              <a:t>Energi</a:t>
            </a:r>
            <a:r>
              <a:rPr lang="en-US" sz="1050" b="1" dirty="0">
                <a:solidFill>
                  <a:schemeClr val="tx1"/>
                </a:solidFill>
              </a:rPr>
              <a:t> &lt; 6000 TOE </a:t>
            </a:r>
            <a:r>
              <a:rPr lang="en-US" sz="1050" b="1" dirty="0" err="1">
                <a:solidFill>
                  <a:schemeClr val="tx1"/>
                </a:solidFill>
              </a:rPr>
              <a:t>melakukan</a:t>
            </a:r>
            <a:r>
              <a:rPr lang="en-US" sz="1050" b="1" dirty="0">
                <a:solidFill>
                  <a:schemeClr val="tx1"/>
                </a:solidFill>
              </a:rPr>
              <a:t> </a:t>
            </a:r>
            <a:r>
              <a:rPr lang="en-US" sz="1050" b="1" dirty="0" err="1">
                <a:solidFill>
                  <a:schemeClr val="tx1"/>
                </a:solidFill>
              </a:rPr>
              <a:t>efisiensi</a:t>
            </a:r>
            <a:r>
              <a:rPr lang="en-US" sz="1050" b="1" dirty="0">
                <a:solidFill>
                  <a:schemeClr val="tx1"/>
                </a:solidFill>
              </a:rPr>
              <a:t> </a:t>
            </a:r>
            <a:r>
              <a:rPr lang="en-US" sz="1050" b="1" dirty="0" err="1">
                <a:solidFill>
                  <a:schemeClr val="tx1"/>
                </a:solidFill>
              </a:rPr>
              <a:t>energi</a:t>
            </a:r>
            <a:endParaRPr lang="en-US" sz="1050" b="1" dirty="0">
              <a:solidFill>
                <a:schemeClr val="tx1"/>
              </a:solidFill>
            </a:endParaRPr>
          </a:p>
        </p:txBody>
      </p:sp>
      <p:cxnSp>
        <p:nvCxnSpPr>
          <p:cNvPr id="86" name="Straight Arrow Connector 85">
            <a:extLst>
              <a:ext uri="{FF2B5EF4-FFF2-40B4-BE49-F238E27FC236}">
                <a16:creationId xmlns:a16="http://schemas.microsoft.com/office/drawing/2014/main" id="{5475757C-9742-4150-9A17-C22E8ABB0D4E}"/>
              </a:ext>
            </a:extLst>
          </p:cNvPr>
          <p:cNvCxnSpPr>
            <a:stCxn id="9" idx="3"/>
          </p:cNvCxnSpPr>
          <p:nvPr/>
        </p:nvCxnSpPr>
        <p:spPr>
          <a:xfrm flipV="1">
            <a:off x="5558936" y="4080028"/>
            <a:ext cx="74076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596A2DF-1A55-46E8-B868-679DF01B89F3}"/>
              </a:ext>
            </a:extLst>
          </p:cNvPr>
          <p:cNvCxnSpPr>
            <a:cxnSpLocks/>
          </p:cNvCxnSpPr>
          <p:nvPr/>
        </p:nvCxnSpPr>
        <p:spPr>
          <a:xfrm>
            <a:off x="638631" y="1838435"/>
            <a:ext cx="0" cy="3699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AD07809-C94A-44FE-B76A-8498009CE983}"/>
              </a:ext>
            </a:extLst>
          </p:cNvPr>
          <p:cNvCxnSpPr>
            <a:cxnSpLocks/>
          </p:cNvCxnSpPr>
          <p:nvPr/>
        </p:nvCxnSpPr>
        <p:spPr>
          <a:xfrm>
            <a:off x="1652680" y="1828128"/>
            <a:ext cx="5722" cy="393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4048532-7651-4493-8A9D-D85AD873D0C1}"/>
              </a:ext>
            </a:extLst>
          </p:cNvPr>
          <p:cNvCxnSpPr>
            <a:cxnSpLocks/>
            <a:stCxn id="27" idx="2"/>
            <a:endCxn id="39" idx="0"/>
          </p:cNvCxnSpPr>
          <p:nvPr/>
        </p:nvCxnSpPr>
        <p:spPr>
          <a:xfrm>
            <a:off x="3201004" y="1847394"/>
            <a:ext cx="3506" cy="3574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49C5E856-5B01-4478-B6B0-5E2191EFFE4A}"/>
              </a:ext>
            </a:extLst>
          </p:cNvPr>
          <p:cNvCxnSpPr>
            <a:stCxn id="32" idx="2"/>
          </p:cNvCxnSpPr>
          <p:nvPr/>
        </p:nvCxnSpPr>
        <p:spPr>
          <a:xfrm>
            <a:off x="638631" y="3162736"/>
            <a:ext cx="0" cy="4181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9CB749A-11A3-44EA-BE2C-5ACBBCF07930}"/>
              </a:ext>
            </a:extLst>
          </p:cNvPr>
          <p:cNvCxnSpPr>
            <a:cxnSpLocks/>
          </p:cNvCxnSpPr>
          <p:nvPr/>
        </p:nvCxnSpPr>
        <p:spPr>
          <a:xfrm>
            <a:off x="1694958" y="3173420"/>
            <a:ext cx="0" cy="3872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414C4C3-1D4B-45C7-8D0C-A6786CCB6745}"/>
              </a:ext>
            </a:extLst>
          </p:cNvPr>
          <p:cNvCxnSpPr>
            <a:cxnSpLocks/>
          </p:cNvCxnSpPr>
          <p:nvPr/>
        </p:nvCxnSpPr>
        <p:spPr>
          <a:xfrm>
            <a:off x="3264687" y="3160602"/>
            <a:ext cx="0" cy="3872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4AF2265-B759-443D-AB44-CC3ACD051AA4}"/>
              </a:ext>
            </a:extLst>
          </p:cNvPr>
          <p:cNvCxnSpPr>
            <a:cxnSpLocks/>
          </p:cNvCxnSpPr>
          <p:nvPr/>
        </p:nvCxnSpPr>
        <p:spPr>
          <a:xfrm>
            <a:off x="5278328" y="3148703"/>
            <a:ext cx="0" cy="3872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CB04F68-81C2-438F-AE1B-41F4AD6C36D2}"/>
              </a:ext>
            </a:extLst>
          </p:cNvPr>
          <p:cNvCxnSpPr>
            <a:cxnSpLocks/>
          </p:cNvCxnSpPr>
          <p:nvPr/>
        </p:nvCxnSpPr>
        <p:spPr>
          <a:xfrm>
            <a:off x="5262118" y="1828287"/>
            <a:ext cx="3506" cy="3574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55CAA4D-311E-4A95-96EB-3D57B7B0F18D}"/>
              </a:ext>
            </a:extLst>
          </p:cNvPr>
          <p:cNvCxnSpPr>
            <a:cxnSpLocks/>
          </p:cNvCxnSpPr>
          <p:nvPr/>
        </p:nvCxnSpPr>
        <p:spPr>
          <a:xfrm>
            <a:off x="7551640" y="1857228"/>
            <a:ext cx="3506" cy="3574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17E5CF9-9016-4B76-B2D2-9C2F47594DC5}"/>
              </a:ext>
            </a:extLst>
          </p:cNvPr>
          <p:cNvCxnSpPr>
            <a:cxnSpLocks/>
          </p:cNvCxnSpPr>
          <p:nvPr/>
        </p:nvCxnSpPr>
        <p:spPr>
          <a:xfrm>
            <a:off x="7616485" y="3148702"/>
            <a:ext cx="0" cy="3872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sz="2400" dirty="0" err="1">
                <a:latin typeface="Abadi" panose="020B0604020104020204" pitchFamily="34" charset="0"/>
              </a:rPr>
              <a:t>Tantangan</a:t>
            </a:r>
            <a:r>
              <a:rPr lang="en-US" sz="2400" dirty="0">
                <a:latin typeface="Abadi" panose="020B0604020104020204" pitchFamily="34" charset="0"/>
              </a:rPr>
              <a:t> </a:t>
            </a:r>
            <a:r>
              <a:rPr lang="en-US" sz="2400" dirty="0" err="1">
                <a:latin typeface="Abadi" panose="020B0604020104020204" pitchFamily="34" charset="0"/>
              </a:rPr>
              <a:t>Dalam</a:t>
            </a:r>
            <a:r>
              <a:rPr lang="en-US" sz="2400" dirty="0">
                <a:latin typeface="Abadi" panose="020B0604020104020204" pitchFamily="34" charset="0"/>
              </a:rPr>
              <a:t> </a:t>
            </a:r>
            <a:r>
              <a:rPr lang="en-US" sz="2400" dirty="0" err="1">
                <a:latin typeface="Abadi" panose="020B0604020104020204" pitchFamily="34" charset="0"/>
              </a:rPr>
              <a:t>Pengumpulan</a:t>
            </a:r>
            <a:r>
              <a:rPr lang="en-US" sz="2400" dirty="0">
                <a:latin typeface="Abadi" panose="020B0604020104020204" pitchFamily="34" charset="0"/>
              </a:rPr>
              <a:t> Data </a:t>
            </a:r>
            <a:r>
              <a:rPr lang="en-US" sz="2400" dirty="0" err="1">
                <a:latin typeface="Abadi" panose="020B0604020104020204" pitchFamily="34" charset="0"/>
              </a:rPr>
              <a:t>Energi</a:t>
            </a:r>
            <a:r>
              <a:rPr lang="en-US" sz="2400" dirty="0">
                <a:latin typeface="Abadi" panose="020B0604020104020204" pitchFamily="34" charset="0"/>
              </a:rPr>
              <a:t> </a:t>
            </a:r>
            <a:r>
              <a:rPr lang="en-US" sz="2400" dirty="0" err="1">
                <a:latin typeface="Abadi" panose="020B0604020104020204" pitchFamily="34" charset="0"/>
              </a:rPr>
              <a:t>Transportasi</a:t>
            </a:r>
            <a:r>
              <a:rPr lang="en-US" sz="2400" dirty="0">
                <a:latin typeface="Abadi" panose="020B0604020104020204" pitchFamily="34" charset="0"/>
              </a:rPr>
              <a:t> </a:t>
            </a:r>
          </a:p>
        </p:txBody>
      </p:sp>
      <p:sp>
        <p:nvSpPr>
          <p:cNvPr id="3" name="Teardrop 1">
            <a:extLst>
              <a:ext uri="{FF2B5EF4-FFF2-40B4-BE49-F238E27FC236}">
                <a16:creationId xmlns:a16="http://schemas.microsoft.com/office/drawing/2014/main" id="{1B8B9B7F-EFD6-43A8-A315-85F04DDAEDB2}"/>
              </a:ext>
            </a:extLst>
          </p:cNvPr>
          <p:cNvSpPr/>
          <p:nvPr/>
        </p:nvSpPr>
        <p:spPr>
          <a:xfrm rot="21068837" flipH="1">
            <a:off x="4051436" y="3816783"/>
            <a:ext cx="1134000" cy="81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4" name="Teardrop 1">
            <a:extLst>
              <a:ext uri="{FF2B5EF4-FFF2-40B4-BE49-F238E27FC236}">
                <a16:creationId xmlns:a16="http://schemas.microsoft.com/office/drawing/2014/main" id="{44EC4711-8F5D-45C1-8C54-4A6007665EA0}"/>
              </a:ext>
            </a:extLst>
          </p:cNvPr>
          <p:cNvSpPr/>
          <p:nvPr/>
        </p:nvSpPr>
        <p:spPr>
          <a:xfrm rot="21068837" flipH="1">
            <a:off x="5578619" y="2717489"/>
            <a:ext cx="1134000" cy="81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Teardrop 1">
            <a:extLst>
              <a:ext uri="{FF2B5EF4-FFF2-40B4-BE49-F238E27FC236}">
                <a16:creationId xmlns:a16="http://schemas.microsoft.com/office/drawing/2014/main" id="{95F00CC9-DCFF-4AA4-A6A4-EA61E691730F}"/>
              </a:ext>
            </a:extLst>
          </p:cNvPr>
          <p:cNvSpPr/>
          <p:nvPr/>
        </p:nvSpPr>
        <p:spPr>
          <a:xfrm flipH="1">
            <a:off x="2635788" y="2771287"/>
            <a:ext cx="1134000" cy="81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Teardrop 1">
            <a:extLst>
              <a:ext uri="{FF2B5EF4-FFF2-40B4-BE49-F238E27FC236}">
                <a16:creationId xmlns:a16="http://schemas.microsoft.com/office/drawing/2014/main" id="{EEB3AF96-4BBD-45CD-9958-2689CF055827}"/>
              </a:ext>
            </a:extLst>
          </p:cNvPr>
          <p:cNvSpPr/>
          <p:nvPr/>
        </p:nvSpPr>
        <p:spPr>
          <a:xfrm flipH="1">
            <a:off x="4249327" y="1652559"/>
            <a:ext cx="1134000" cy="81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 name="Freeform 7">
            <a:extLst>
              <a:ext uri="{FF2B5EF4-FFF2-40B4-BE49-F238E27FC236}">
                <a16:creationId xmlns:a16="http://schemas.microsoft.com/office/drawing/2014/main" id="{3517B2AD-55F3-4A76-AF00-2C4C5396E198}"/>
              </a:ext>
            </a:extLst>
          </p:cNvPr>
          <p:cNvSpPr/>
          <p:nvPr/>
        </p:nvSpPr>
        <p:spPr>
          <a:xfrm>
            <a:off x="3327391" y="1338918"/>
            <a:ext cx="2917901" cy="3183440"/>
          </a:xfrm>
          <a:custGeom>
            <a:avLst/>
            <a:gdLst>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90550 w 4953000"/>
              <a:gd name="connsiteY1" fmla="*/ 5343525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90550 w 4953000"/>
              <a:gd name="connsiteY1" fmla="*/ 5343525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48050 w 4953000"/>
              <a:gd name="connsiteY3" fmla="*/ 27432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48050 w 4953000"/>
              <a:gd name="connsiteY3" fmla="*/ 27432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09511 w 4966836"/>
              <a:gd name="connsiteY3" fmla="*/ 281940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080761 w 4966836"/>
              <a:gd name="connsiteY2" fmla="*/ 3981450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080761 w 4966836"/>
              <a:gd name="connsiteY2" fmla="*/ 3981450 h 6877050"/>
              <a:gd name="connsiteX3" fmla="*/ 3557136 w 4966836"/>
              <a:gd name="connsiteY3" fmla="*/ 2609850 h 6877050"/>
              <a:gd name="connsiteX4" fmla="*/ 4966836 w 4966836"/>
              <a:gd name="connsiteY4" fmla="*/ 0 h 6877050"/>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8988 w 4676238"/>
              <a:gd name="connsiteY0" fmla="*/ 6829425 h 6829425"/>
              <a:gd name="connsiteX1" fmla="*/ 561438 w 4676238"/>
              <a:gd name="connsiteY1" fmla="*/ 5257800 h 6829425"/>
              <a:gd name="connsiteX2" fmla="*/ 2075913 w 4676238"/>
              <a:gd name="connsiteY2" fmla="*/ 3933825 h 6829425"/>
              <a:gd name="connsiteX3" fmla="*/ 3552288 w 4676238"/>
              <a:gd name="connsiteY3" fmla="*/ 2562225 h 6829425"/>
              <a:gd name="connsiteX4" fmla="*/ 4676238 w 4676238"/>
              <a:gd name="connsiteY4" fmla="*/ 0 h 6829425"/>
              <a:gd name="connsiteX0" fmla="*/ 7744 w 4674994"/>
              <a:gd name="connsiteY0" fmla="*/ 6829425 h 6829425"/>
              <a:gd name="connsiteX1" fmla="*/ 560194 w 4674994"/>
              <a:gd name="connsiteY1" fmla="*/ 5257800 h 6829425"/>
              <a:gd name="connsiteX2" fmla="*/ 2074669 w 4674994"/>
              <a:gd name="connsiteY2" fmla="*/ 3933825 h 6829425"/>
              <a:gd name="connsiteX3" fmla="*/ 3551044 w 4674994"/>
              <a:gd name="connsiteY3" fmla="*/ 2562225 h 6829425"/>
              <a:gd name="connsiteX4" fmla="*/ 4674994 w 4674994"/>
              <a:gd name="connsiteY4" fmla="*/ 0 h 6829425"/>
              <a:gd name="connsiteX0" fmla="*/ 5269 w 4824919"/>
              <a:gd name="connsiteY0" fmla="*/ 6848475 h 6848475"/>
              <a:gd name="connsiteX1" fmla="*/ 710119 w 4824919"/>
              <a:gd name="connsiteY1" fmla="*/ 5257800 h 6848475"/>
              <a:gd name="connsiteX2" fmla="*/ 2224594 w 4824919"/>
              <a:gd name="connsiteY2" fmla="*/ 3933825 h 6848475"/>
              <a:gd name="connsiteX3" fmla="*/ 3700969 w 4824919"/>
              <a:gd name="connsiteY3" fmla="*/ 2562225 h 6848475"/>
              <a:gd name="connsiteX4" fmla="*/ 4824919 w 4824919"/>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800475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800475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172200"/>
              <a:gd name="connsiteY0" fmla="*/ 6857960 h 6857960"/>
              <a:gd name="connsiteX1" fmla="*/ 781050 w 6172200"/>
              <a:gd name="connsiteY1" fmla="*/ 5286335 h 6857960"/>
              <a:gd name="connsiteX2" fmla="*/ 2219325 w 6172200"/>
              <a:gd name="connsiteY2" fmla="*/ 3924260 h 6857960"/>
              <a:gd name="connsiteX3" fmla="*/ 3752850 w 6172200"/>
              <a:gd name="connsiteY3" fmla="*/ 2609652 h 6857960"/>
              <a:gd name="connsiteX4" fmla="*/ 6172200 w 6172200"/>
              <a:gd name="connsiteY4" fmla="*/ 0 h 6857960"/>
              <a:gd name="connsiteX0" fmla="*/ 0 w 6172200"/>
              <a:gd name="connsiteY0" fmla="*/ 6857960 h 6857960"/>
              <a:gd name="connsiteX1" fmla="*/ 781050 w 6172200"/>
              <a:gd name="connsiteY1" fmla="*/ 5286335 h 6857960"/>
              <a:gd name="connsiteX2" fmla="*/ 2219325 w 6172200"/>
              <a:gd name="connsiteY2" fmla="*/ 3924260 h 6857960"/>
              <a:gd name="connsiteX3" fmla="*/ 3752850 w 6172200"/>
              <a:gd name="connsiteY3" fmla="*/ 2609652 h 6857960"/>
              <a:gd name="connsiteX4" fmla="*/ 6172200 w 6172200"/>
              <a:gd name="connsiteY4" fmla="*/ 0 h 6857960"/>
              <a:gd name="connsiteX0" fmla="*/ 0 w 6172200"/>
              <a:gd name="connsiteY0" fmla="*/ 6857960 h 6857960"/>
              <a:gd name="connsiteX1" fmla="*/ 781050 w 6172200"/>
              <a:gd name="connsiteY1" fmla="*/ 5286335 h 6857960"/>
              <a:gd name="connsiteX2" fmla="*/ 3752850 w 6172200"/>
              <a:gd name="connsiteY2" fmla="*/ 2609652 h 6857960"/>
              <a:gd name="connsiteX3" fmla="*/ 6172200 w 6172200"/>
              <a:gd name="connsiteY3" fmla="*/ 0 h 6857960"/>
              <a:gd name="connsiteX0" fmla="*/ 0 w 6172200"/>
              <a:gd name="connsiteY0" fmla="*/ 6857960 h 6857960"/>
              <a:gd name="connsiteX1" fmla="*/ 781050 w 6172200"/>
              <a:gd name="connsiteY1" fmla="*/ 5286335 h 6857960"/>
              <a:gd name="connsiteX2" fmla="*/ 6172200 w 6172200"/>
              <a:gd name="connsiteY2"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22363"/>
              <a:gd name="connsiteY0" fmla="*/ 6785388 h 6785388"/>
              <a:gd name="connsiteX1" fmla="*/ 6122363 w 6122363"/>
              <a:gd name="connsiteY1" fmla="*/ 0 h 6785388"/>
              <a:gd name="connsiteX0" fmla="*/ 0 w 6122363"/>
              <a:gd name="connsiteY0" fmla="*/ 6785388 h 6785388"/>
              <a:gd name="connsiteX1" fmla="*/ 6122363 w 6122363"/>
              <a:gd name="connsiteY1" fmla="*/ 0 h 6785388"/>
              <a:gd name="connsiteX0" fmla="*/ 0 w 6122363"/>
              <a:gd name="connsiteY0" fmla="*/ 6785388 h 6785388"/>
              <a:gd name="connsiteX1" fmla="*/ 6122363 w 6122363"/>
              <a:gd name="connsiteY1" fmla="*/ 0 h 6785388"/>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755249"/>
              <a:gd name="connsiteY0" fmla="*/ 6348520 h 6348520"/>
              <a:gd name="connsiteX1" fmla="*/ 5755249 w 5755249"/>
              <a:gd name="connsiteY1" fmla="*/ 0 h 6348520"/>
              <a:gd name="connsiteX0" fmla="*/ 0 w 5684194"/>
              <a:gd name="connsiteY0" fmla="*/ 6130085 h 6130085"/>
              <a:gd name="connsiteX1" fmla="*/ 5684194 w 5684194"/>
              <a:gd name="connsiteY1" fmla="*/ 0 h 6130085"/>
              <a:gd name="connsiteX0" fmla="*/ 0 w 5883541"/>
              <a:gd name="connsiteY0" fmla="*/ 6444564 h 6444564"/>
              <a:gd name="connsiteX1" fmla="*/ 5883541 w 5883541"/>
              <a:gd name="connsiteY1" fmla="*/ 0 h 6444564"/>
              <a:gd name="connsiteX0" fmla="*/ 0 w 5883541"/>
              <a:gd name="connsiteY0" fmla="*/ 6444564 h 6444564"/>
              <a:gd name="connsiteX1" fmla="*/ 5883541 w 5883541"/>
              <a:gd name="connsiteY1" fmla="*/ 0 h 6444564"/>
            </a:gdLst>
            <a:ahLst/>
            <a:cxnLst>
              <a:cxn ang="0">
                <a:pos x="connsiteX0" y="connsiteY0"/>
              </a:cxn>
              <a:cxn ang="0">
                <a:pos x="connsiteX1" y="connsiteY1"/>
              </a:cxn>
            </a:cxnLst>
            <a:rect l="l" t="t" r="r" b="b"/>
            <a:pathLst>
              <a:path w="5883541" h="6444564">
                <a:moveTo>
                  <a:pt x="0" y="6444564"/>
                </a:moveTo>
                <a:cubicBezTo>
                  <a:pt x="2341507" y="2229928"/>
                  <a:pt x="4352951" y="3601206"/>
                  <a:pt x="5883541" y="0"/>
                </a:cubicBezTo>
              </a:path>
            </a:pathLst>
          </a:cu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025"/>
          </a:p>
        </p:txBody>
      </p:sp>
      <p:sp>
        <p:nvSpPr>
          <p:cNvPr id="10" name="TextBox 9">
            <a:extLst>
              <a:ext uri="{FF2B5EF4-FFF2-40B4-BE49-F238E27FC236}">
                <a16:creationId xmlns:a16="http://schemas.microsoft.com/office/drawing/2014/main" id="{A8776142-BD61-4AB3-80BA-E951B97C2C97}"/>
              </a:ext>
            </a:extLst>
          </p:cNvPr>
          <p:cNvSpPr txBox="1"/>
          <p:nvPr/>
        </p:nvSpPr>
        <p:spPr>
          <a:xfrm>
            <a:off x="4558111" y="1631072"/>
            <a:ext cx="491339" cy="830997"/>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01</a:t>
            </a:r>
            <a:endParaRPr lang="ko-KR" altLang="en-US" sz="2400" b="1" dirty="0">
              <a:solidFill>
                <a:schemeClr val="bg1"/>
              </a:solidFill>
              <a:cs typeface="Arial" pitchFamily="34" charset="0"/>
            </a:endParaRPr>
          </a:p>
        </p:txBody>
      </p:sp>
      <p:sp>
        <p:nvSpPr>
          <p:cNvPr id="13" name="TextBox 12">
            <a:extLst>
              <a:ext uri="{FF2B5EF4-FFF2-40B4-BE49-F238E27FC236}">
                <a16:creationId xmlns:a16="http://schemas.microsoft.com/office/drawing/2014/main" id="{658F2184-28F8-4467-88AB-6EE75845D1BE}"/>
              </a:ext>
            </a:extLst>
          </p:cNvPr>
          <p:cNvSpPr txBox="1"/>
          <p:nvPr/>
        </p:nvSpPr>
        <p:spPr>
          <a:xfrm>
            <a:off x="2921566" y="2771234"/>
            <a:ext cx="491339" cy="830997"/>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03</a:t>
            </a:r>
            <a:endParaRPr lang="ko-KR" altLang="en-US" sz="2400" b="1" dirty="0">
              <a:solidFill>
                <a:schemeClr val="bg1"/>
              </a:solidFill>
              <a:cs typeface="Arial" pitchFamily="34" charset="0"/>
            </a:endParaRPr>
          </a:p>
        </p:txBody>
      </p:sp>
      <p:sp>
        <p:nvSpPr>
          <p:cNvPr id="19" name="TextBox 18">
            <a:extLst>
              <a:ext uri="{FF2B5EF4-FFF2-40B4-BE49-F238E27FC236}">
                <a16:creationId xmlns:a16="http://schemas.microsoft.com/office/drawing/2014/main" id="{4A6989D2-CB5D-47CD-9A90-B6ED5BC05896}"/>
              </a:ext>
            </a:extLst>
          </p:cNvPr>
          <p:cNvSpPr txBox="1"/>
          <p:nvPr/>
        </p:nvSpPr>
        <p:spPr>
          <a:xfrm>
            <a:off x="4372766" y="3806285"/>
            <a:ext cx="491339" cy="830997"/>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04</a:t>
            </a:r>
            <a:endParaRPr lang="ko-KR" altLang="en-US" sz="2400" b="1" dirty="0">
              <a:solidFill>
                <a:schemeClr val="bg1"/>
              </a:solidFill>
              <a:cs typeface="Arial" pitchFamily="34" charset="0"/>
            </a:endParaRPr>
          </a:p>
        </p:txBody>
      </p:sp>
      <p:sp>
        <p:nvSpPr>
          <p:cNvPr id="22" name="TextBox 21">
            <a:extLst>
              <a:ext uri="{FF2B5EF4-FFF2-40B4-BE49-F238E27FC236}">
                <a16:creationId xmlns:a16="http://schemas.microsoft.com/office/drawing/2014/main" id="{C6706C04-2963-4E26-80A5-7605F5EDC7A3}"/>
              </a:ext>
            </a:extLst>
          </p:cNvPr>
          <p:cNvSpPr txBox="1"/>
          <p:nvPr/>
        </p:nvSpPr>
        <p:spPr>
          <a:xfrm>
            <a:off x="5845738" y="2685756"/>
            <a:ext cx="491339" cy="830997"/>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02</a:t>
            </a:r>
            <a:endParaRPr lang="ko-KR" altLang="en-US" sz="2400" b="1" dirty="0">
              <a:solidFill>
                <a:schemeClr val="bg1"/>
              </a:solidFill>
              <a:cs typeface="Arial" pitchFamily="34" charset="0"/>
            </a:endParaRPr>
          </a:p>
        </p:txBody>
      </p:sp>
      <p:sp>
        <p:nvSpPr>
          <p:cNvPr id="24" name="TextBox 23">
            <a:extLst>
              <a:ext uri="{FF2B5EF4-FFF2-40B4-BE49-F238E27FC236}">
                <a16:creationId xmlns:a16="http://schemas.microsoft.com/office/drawing/2014/main" id="{04D4D964-8CE5-4459-B33D-66493F189552}"/>
              </a:ext>
            </a:extLst>
          </p:cNvPr>
          <p:cNvSpPr txBox="1"/>
          <p:nvPr/>
        </p:nvSpPr>
        <p:spPr>
          <a:xfrm>
            <a:off x="1571348" y="1534029"/>
            <a:ext cx="2607606" cy="646331"/>
          </a:xfrm>
          <a:prstGeom prst="rect">
            <a:avLst/>
          </a:prstGeom>
          <a:noFill/>
        </p:spPr>
        <p:txBody>
          <a:bodyPr wrap="square" rtlCol="0">
            <a:spAutoFit/>
          </a:bodyPr>
          <a:lstStyle/>
          <a:p>
            <a:pPr algn="r"/>
            <a:r>
              <a:rPr lang="en-US" altLang="ko-KR" sz="1200" dirty="0">
                <a:solidFill>
                  <a:schemeClr val="tx1">
                    <a:lumMod val="65000"/>
                    <a:lumOff val="35000"/>
                  </a:schemeClr>
                </a:solidFill>
                <a:latin typeface="Baskerville Old Face" panose="02020602080505020303" pitchFamily="18" charset="0"/>
                <a:cs typeface="Arial" pitchFamily="34" charset="0"/>
              </a:rPr>
              <a:t>Belum </a:t>
            </a:r>
            <a:r>
              <a:rPr lang="en-US" altLang="ko-KR" sz="1200" dirty="0" err="1">
                <a:solidFill>
                  <a:schemeClr val="tx1">
                    <a:lumMod val="65000"/>
                    <a:lumOff val="35000"/>
                  </a:schemeClr>
                </a:solidFill>
                <a:latin typeface="Baskerville Old Face" panose="02020602080505020303" pitchFamily="18" charset="0"/>
                <a:cs typeface="Arial" pitchFamily="34" charset="0"/>
              </a:rPr>
              <a:t>terdapat</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regulasi</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terkait</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kelembagaan</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untuk</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pengumpulan</a:t>
            </a:r>
            <a:r>
              <a:rPr lang="en-US" altLang="ko-KR" sz="1200" dirty="0">
                <a:solidFill>
                  <a:schemeClr val="tx1">
                    <a:lumMod val="65000"/>
                    <a:lumOff val="35000"/>
                  </a:schemeClr>
                </a:solidFill>
                <a:latin typeface="Baskerville Old Face" panose="02020602080505020303" pitchFamily="18" charset="0"/>
                <a:cs typeface="Arial" pitchFamily="34" charset="0"/>
              </a:rPr>
              <a:t> data </a:t>
            </a:r>
            <a:r>
              <a:rPr lang="en-US" altLang="ko-KR" sz="1200" dirty="0" err="1">
                <a:solidFill>
                  <a:schemeClr val="tx1">
                    <a:lumMod val="65000"/>
                    <a:lumOff val="35000"/>
                  </a:schemeClr>
                </a:solidFill>
                <a:latin typeface="Baskerville Old Face" panose="02020602080505020303" pitchFamily="18" charset="0"/>
                <a:cs typeface="Arial" pitchFamily="34" charset="0"/>
              </a:rPr>
              <a:t>konsumsi</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energi</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sektor</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transportasi</a:t>
            </a:r>
            <a:endParaRPr lang="en-US" altLang="ko-KR" sz="1200" dirty="0">
              <a:solidFill>
                <a:schemeClr val="tx1">
                  <a:lumMod val="65000"/>
                  <a:lumOff val="35000"/>
                </a:schemeClr>
              </a:solidFill>
              <a:latin typeface="Baskerville Old Face" panose="02020602080505020303" pitchFamily="18" charset="0"/>
              <a:cs typeface="Arial" pitchFamily="34" charset="0"/>
            </a:endParaRPr>
          </a:p>
        </p:txBody>
      </p:sp>
      <p:sp>
        <p:nvSpPr>
          <p:cNvPr id="25" name="TextBox 24">
            <a:extLst>
              <a:ext uri="{FF2B5EF4-FFF2-40B4-BE49-F238E27FC236}">
                <a16:creationId xmlns:a16="http://schemas.microsoft.com/office/drawing/2014/main" id="{13F45A70-93D7-49D7-85F5-0A3E7F9441E5}"/>
              </a:ext>
            </a:extLst>
          </p:cNvPr>
          <p:cNvSpPr txBox="1"/>
          <p:nvPr/>
        </p:nvSpPr>
        <p:spPr>
          <a:xfrm>
            <a:off x="421689" y="2757314"/>
            <a:ext cx="2096074" cy="646331"/>
          </a:xfrm>
          <a:prstGeom prst="rect">
            <a:avLst/>
          </a:prstGeom>
          <a:noFill/>
        </p:spPr>
        <p:txBody>
          <a:bodyPr wrap="square" rtlCol="0">
            <a:spAutoFit/>
          </a:bodyPr>
          <a:lstStyle/>
          <a:p>
            <a:pPr algn="r"/>
            <a:r>
              <a:rPr lang="en-US" altLang="ko-KR" sz="1200" dirty="0">
                <a:solidFill>
                  <a:schemeClr val="tx1">
                    <a:lumMod val="65000"/>
                    <a:lumOff val="35000"/>
                  </a:schemeClr>
                </a:solidFill>
                <a:latin typeface="Baskerville Old Face" panose="02020602080505020303" pitchFamily="18" charset="0"/>
                <a:cs typeface="Arial" pitchFamily="34" charset="0"/>
              </a:rPr>
              <a:t>Belum </a:t>
            </a:r>
            <a:r>
              <a:rPr lang="en-US" altLang="ko-KR" sz="1200" dirty="0" err="1">
                <a:solidFill>
                  <a:schemeClr val="tx1">
                    <a:lumMod val="65000"/>
                    <a:lumOff val="35000"/>
                  </a:schemeClr>
                </a:solidFill>
                <a:latin typeface="Baskerville Old Face" panose="02020602080505020303" pitchFamily="18" charset="0"/>
                <a:cs typeface="Arial" pitchFamily="34" charset="0"/>
              </a:rPr>
              <a:t>terdapat</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sistem</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pelaporan</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konsumsi</a:t>
            </a:r>
            <a:r>
              <a:rPr lang="en-US" altLang="ko-KR" sz="1200" dirty="0">
                <a:solidFill>
                  <a:schemeClr val="tx1">
                    <a:lumMod val="65000"/>
                    <a:lumOff val="35000"/>
                  </a:schemeClr>
                </a:solidFill>
                <a:latin typeface="Baskerville Old Face" panose="02020602080505020303" pitchFamily="18" charset="0"/>
                <a:cs typeface="Arial" pitchFamily="34" charset="0"/>
              </a:rPr>
              <a:t> </a:t>
            </a:r>
            <a:r>
              <a:rPr lang="en-US" altLang="ko-KR" sz="1200" dirty="0" err="1">
                <a:solidFill>
                  <a:schemeClr val="tx1">
                    <a:lumMod val="65000"/>
                    <a:lumOff val="35000"/>
                  </a:schemeClr>
                </a:solidFill>
                <a:latin typeface="Baskerville Old Face" panose="02020602080505020303" pitchFamily="18" charset="0"/>
                <a:cs typeface="Arial" pitchFamily="34" charset="0"/>
              </a:rPr>
              <a:t>energi</a:t>
            </a:r>
            <a:r>
              <a:rPr lang="en-US" altLang="ko-KR" sz="1200" dirty="0">
                <a:solidFill>
                  <a:schemeClr val="tx1">
                    <a:lumMod val="65000"/>
                    <a:lumOff val="35000"/>
                  </a:schemeClr>
                </a:solidFill>
                <a:latin typeface="Baskerville Old Face" panose="02020602080505020303" pitchFamily="18" charset="0"/>
                <a:cs typeface="Arial" pitchFamily="34" charset="0"/>
              </a:rPr>
              <a:t> di internal </a:t>
            </a:r>
            <a:r>
              <a:rPr lang="en-US" altLang="ko-KR" sz="1200" dirty="0" err="1">
                <a:solidFill>
                  <a:schemeClr val="tx1">
                    <a:lumMod val="65000"/>
                    <a:lumOff val="35000"/>
                  </a:schemeClr>
                </a:solidFill>
                <a:latin typeface="Baskerville Old Face" panose="02020602080505020303" pitchFamily="18" charset="0"/>
                <a:cs typeface="Arial" pitchFamily="34" charset="0"/>
              </a:rPr>
              <a:t>Kemenhub</a:t>
            </a:r>
            <a:endParaRPr lang="en-US" altLang="ko-KR" sz="1200" dirty="0">
              <a:solidFill>
                <a:schemeClr val="tx1">
                  <a:lumMod val="65000"/>
                  <a:lumOff val="35000"/>
                </a:schemeClr>
              </a:solidFill>
              <a:latin typeface="Baskerville Old Face" panose="02020602080505020303" pitchFamily="18" charset="0"/>
              <a:cs typeface="Arial" pitchFamily="34" charset="0"/>
            </a:endParaRPr>
          </a:p>
        </p:txBody>
      </p:sp>
      <p:sp>
        <p:nvSpPr>
          <p:cNvPr id="26" name="TextBox 25">
            <a:extLst>
              <a:ext uri="{FF2B5EF4-FFF2-40B4-BE49-F238E27FC236}">
                <a16:creationId xmlns:a16="http://schemas.microsoft.com/office/drawing/2014/main" id="{E7BE002D-FC10-4A90-8B3E-93DD513E4D0A}"/>
              </a:ext>
            </a:extLst>
          </p:cNvPr>
          <p:cNvSpPr txBox="1"/>
          <p:nvPr/>
        </p:nvSpPr>
        <p:spPr>
          <a:xfrm>
            <a:off x="6768193" y="2462560"/>
            <a:ext cx="2195654" cy="830997"/>
          </a:xfrm>
          <a:prstGeom prst="rect">
            <a:avLst/>
          </a:prstGeom>
          <a:noFill/>
        </p:spPr>
        <p:txBody>
          <a:bodyPr wrap="square" rtlCol="0">
            <a:spAutoFit/>
          </a:bodyPr>
          <a:lstStyle/>
          <a:p>
            <a:pPr algn="just"/>
            <a:r>
              <a:rPr lang="en-US" sz="1200" dirty="0" err="1">
                <a:solidFill>
                  <a:schemeClr val="tx1">
                    <a:lumMod val="65000"/>
                    <a:lumOff val="35000"/>
                  </a:schemeClr>
                </a:solidFill>
                <a:latin typeface="Baskerville Old Face" panose="02020602080505020303" pitchFamily="18" charset="0"/>
              </a:rPr>
              <a:t>Kebutuhan</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survei</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transportasi</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secara</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berkala</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untuk</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mendukung</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beberapa</a:t>
            </a:r>
            <a:r>
              <a:rPr lang="en-US" sz="1200" dirty="0">
                <a:solidFill>
                  <a:schemeClr val="tx1">
                    <a:lumMod val="65000"/>
                    <a:lumOff val="35000"/>
                  </a:schemeClr>
                </a:solidFill>
                <a:latin typeface="Baskerville Old Face" panose="02020602080505020303" pitchFamily="18" charset="0"/>
              </a:rPr>
              <a:t> data yang </a:t>
            </a:r>
            <a:r>
              <a:rPr lang="en-US" sz="1200" dirty="0" err="1">
                <a:solidFill>
                  <a:schemeClr val="tx1">
                    <a:lumMod val="65000"/>
                    <a:lumOff val="35000"/>
                  </a:schemeClr>
                </a:solidFill>
                <a:latin typeface="Baskerville Old Face" panose="02020602080505020303" pitchFamily="18" charset="0"/>
              </a:rPr>
              <a:t>memang</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memerlukan</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pendekatan</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survei</a:t>
            </a:r>
            <a:endParaRPr lang="en-US" sz="1200" dirty="0">
              <a:solidFill>
                <a:schemeClr val="tx1">
                  <a:lumMod val="65000"/>
                  <a:lumOff val="35000"/>
                </a:schemeClr>
              </a:solidFill>
              <a:latin typeface="Baskerville Old Face" panose="02020602080505020303" pitchFamily="18" charset="0"/>
            </a:endParaRPr>
          </a:p>
        </p:txBody>
      </p:sp>
      <p:sp>
        <p:nvSpPr>
          <p:cNvPr id="27" name="TextBox 26">
            <a:extLst>
              <a:ext uri="{FF2B5EF4-FFF2-40B4-BE49-F238E27FC236}">
                <a16:creationId xmlns:a16="http://schemas.microsoft.com/office/drawing/2014/main" id="{77334D1A-16CB-4336-A377-D1586BF697A4}"/>
              </a:ext>
            </a:extLst>
          </p:cNvPr>
          <p:cNvSpPr txBox="1"/>
          <p:nvPr/>
        </p:nvSpPr>
        <p:spPr>
          <a:xfrm>
            <a:off x="5310087" y="4168234"/>
            <a:ext cx="3338984" cy="830997"/>
          </a:xfrm>
          <a:prstGeom prst="rect">
            <a:avLst/>
          </a:prstGeom>
          <a:noFill/>
        </p:spPr>
        <p:txBody>
          <a:bodyPr wrap="square" rtlCol="0">
            <a:spAutoFit/>
          </a:bodyPr>
          <a:lstStyle/>
          <a:p>
            <a:pPr algn="just"/>
            <a:r>
              <a:rPr lang="en-US" sz="1200" dirty="0" err="1">
                <a:solidFill>
                  <a:schemeClr val="tx1">
                    <a:lumMod val="65000"/>
                    <a:lumOff val="35000"/>
                  </a:schemeClr>
                </a:solidFill>
                <a:latin typeface="Baskerville Old Face" panose="02020602080505020303" pitchFamily="18" charset="0"/>
              </a:rPr>
              <a:t>Kesulitan</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dalam</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pengumpulan</a:t>
            </a:r>
            <a:r>
              <a:rPr lang="en-US" sz="1200" dirty="0">
                <a:solidFill>
                  <a:schemeClr val="tx1">
                    <a:lumMod val="65000"/>
                    <a:lumOff val="35000"/>
                  </a:schemeClr>
                </a:solidFill>
                <a:latin typeface="Baskerville Old Face" panose="02020602080505020303" pitchFamily="18" charset="0"/>
              </a:rPr>
              <a:t> data </a:t>
            </a:r>
            <a:r>
              <a:rPr lang="en-US" sz="1200" dirty="0" err="1">
                <a:solidFill>
                  <a:schemeClr val="tx1">
                    <a:lumMod val="65000"/>
                    <a:lumOff val="35000"/>
                  </a:schemeClr>
                </a:solidFill>
                <a:latin typeface="Baskerville Old Face" panose="02020602080505020303" pitchFamily="18" charset="0"/>
              </a:rPr>
              <a:t>konsumsi</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energi</a:t>
            </a:r>
            <a:r>
              <a:rPr lang="en-US" sz="1200" dirty="0">
                <a:solidFill>
                  <a:schemeClr val="tx1">
                    <a:lumMod val="65000"/>
                    <a:lumOff val="35000"/>
                  </a:schemeClr>
                </a:solidFill>
                <a:latin typeface="Baskerville Old Face" panose="02020602080505020303" pitchFamily="18" charset="0"/>
              </a:rPr>
              <a:t> yang </a:t>
            </a:r>
            <a:r>
              <a:rPr lang="en-US" sz="1200" dirty="0" err="1">
                <a:solidFill>
                  <a:schemeClr val="tx1">
                    <a:lumMod val="65000"/>
                    <a:lumOff val="35000"/>
                  </a:schemeClr>
                </a:solidFill>
                <a:latin typeface="Baskerville Old Face" panose="02020602080505020303" pitchFamily="18" charset="0"/>
              </a:rPr>
              <a:t>digunakan</a:t>
            </a:r>
            <a:r>
              <a:rPr lang="en-US" sz="1200" dirty="0">
                <a:solidFill>
                  <a:schemeClr val="tx1">
                    <a:lumMod val="65000"/>
                    <a:lumOff val="35000"/>
                  </a:schemeClr>
                </a:solidFill>
                <a:latin typeface="Baskerville Old Face" panose="02020602080505020303" pitchFamily="18" charset="0"/>
              </a:rPr>
              <a:t> oleh </a:t>
            </a:r>
            <a:r>
              <a:rPr lang="en-US" sz="1200" dirty="0" err="1">
                <a:solidFill>
                  <a:schemeClr val="tx1">
                    <a:lumMod val="65000"/>
                    <a:lumOff val="35000"/>
                  </a:schemeClr>
                </a:solidFill>
                <a:latin typeface="Baskerville Old Face" panose="02020602080505020303" pitchFamily="18" charset="0"/>
              </a:rPr>
              <a:t>masyarakat</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maupun</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pelaku</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usaha</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transportasi</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darat</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sebagai</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pengguna</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energi</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terbesar</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adalah</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kendaraan</a:t>
            </a:r>
            <a:r>
              <a:rPr lang="en-US" sz="1200" dirty="0">
                <a:solidFill>
                  <a:schemeClr val="tx1">
                    <a:lumMod val="65000"/>
                    <a:lumOff val="35000"/>
                  </a:schemeClr>
                </a:solidFill>
                <a:latin typeface="Baskerville Old Face" panose="02020602080505020303" pitchFamily="18" charset="0"/>
              </a:rPr>
              <a:t> </a:t>
            </a:r>
            <a:r>
              <a:rPr lang="en-US" sz="1200" dirty="0" err="1">
                <a:solidFill>
                  <a:schemeClr val="tx1">
                    <a:lumMod val="65000"/>
                    <a:lumOff val="35000"/>
                  </a:schemeClr>
                </a:solidFill>
                <a:latin typeface="Baskerville Old Face" panose="02020602080505020303" pitchFamily="18" charset="0"/>
              </a:rPr>
              <a:t>pribadi</a:t>
            </a:r>
            <a:r>
              <a:rPr lang="en-US" sz="1200" dirty="0">
                <a:solidFill>
                  <a:schemeClr val="tx1">
                    <a:lumMod val="65000"/>
                    <a:lumOff val="35000"/>
                  </a:schemeClr>
                </a:solidFill>
                <a:latin typeface="Baskerville Old Face" panose="02020602080505020303" pitchFamily="18" charset="0"/>
              </a:rPr>
              <a:t>)</a:t>
            </a:r>
          </a:p>
        </p:txBody>
      </p:sp>
      <p:sp>
        <p:nvSpPr>
          <p:cNvPr id="29" name="Isosceles Triangle 28">
            <a:extLst>
              <a:ext uri="{FF2B5EF4-FFF2-40B4-BE49-F238E27FC236}">
                <a16:creationId xmlns:a16="http://schemas.microsoft.com/office/drawing/2014/main" id="{458188D9-64E3-4ACD-A8C3-C2CD9C9AFF4F}"/>
              </a:ext>
            </a:extLst>
          </p:cNvPr>
          <p:cNvSpPr/>
          <p:nvPr/>
        </p:nvSpPr>
        <p:spPr>
          <a:xfrm rot="1371778">
            <a:off x="6015310" y="1115524"/>
            <a:ext cx="459966" cy="39652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Tree>
    <p:extLst>
      <p:ext uri="{BB962C8B-B14F-4D97-AF65-F5344CB8AC3E}">
        <p14:creationId xmlns:p14="http://schemas.microsoft.com/office/powerpoint/2010/main" val="1279210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sz="2100" dirty="0">
                <a:latin typeface="Abadi" panose="020B0604020104020204" pitchFamily="34" charset="0"/>
              </a:rPr>
              <a:t>Strategi </a:t>
            </a:r>
            <a:r>
              <a:rPr lang="en-US" sz="2100" dirty="0" err="1">
                <a:latin typeface="Abadi" panose="020B0604020104020204" pitchFamily="34" charset="0"/>
              </a:rPr>
              <a:t>Perbaikan</a:t>
            </a:r>
            <a:r>
              <a:rPr lang="en-US" sz="2100" dirty="0">
                <a:latin typeface="Abadi" panose="020B0604020104020204" pitchFamily="34" charset="0"/>
              </a:rPr>
              <a:t> </a:t>
            </a:r>
            <a:r>
              <a:rPr lang="en-US" sz="2100" dirty="0" err="1">
                <a:latin typeface="Abadi" panose="020B0604020104020204" pitchFamily="34" charset="0"/>
              </a:rPr>
              <a:t>Pengumpulan</a:t>
            </a:r>
            <a:r>
              <a:rPr lang="en-US" sz="2100" dirty="0">
                <a:latin typeface="Abadi" panose="020B0604020104020204" pitchFamily="34" charset="0"/>
              </a:rPr>
              <a:t> Data </a:t>
            </a:r>
            <a:r>
              <a:rPr lang="en-US" sz="2100" dirty="0" err="1">
                <a:latin typeface="Abadi" panose="020B0604020104020204" pitchFamily="34" charset="0"/>
              </a:rPr>
              <a:t>Konsumsi</a:t>
            </a:r>
            <a:r>
              <a:rPr lang="en-US" sz="2100" dirty="0">
                <a:latin typeface="Abadi" panose="020B0604020104020204" pitchFamily="34" charset="0"/>
              </a:rPr>
              <a:t> </a:t>
            </a:r>
            <a:r>
              <a:rPr lang="en-US" sz="2100" dirty="0" err="1">
                <a:latin typeface="Abadi" panose="020B0604020104020204" pitchFamily="34" charset="0"/>
              </a:rPr>
              <a:t>Energi</a:t>
            </a:r>
            <a:r>
              <a:rPr lang="en-US" sz="2100" dirty="0">
                <a:latin typeface="Abadi" panose="020B0604020104020204" pitchFamily="34" charset="0"/>
              </a:rPr>
              <a:t> </a:t>
            </a:r>
            <a:r>
              <a:rPr lang="en-US" sz="2100" dirty="0" err="1">
                <a:latin typeface="Abadi" panose="020B0604020104020204" pitchFamily="34" charset="0"/>
              </a:rPr>
              <a:t>Transportasi</a:t>
            </a:r>
            <a:endParaRPr lang="en-US" sz="2100" dirty="0">
              <a:latin typeface="Abadi" panose="020B0604020104020204" pitchFamily="34" charset="0"/>
            </a:endParaRPr>
          </a:p>
        </p:txBody>
      </p:sp>
      <p:sp>
        <p:nvSpPr>
          <p:cNvPr id="4" name="TextBox 3">
            <a:extLst>
              <a:ext uri="{FF2B5EF4-FFF2-40B4-BE49-F238E27FC236}">
                <a16:creationId xmlns:a16="http://schemas.microsoft.com/office/drawing/2014/main" id="{4A2769A2-1585-4008-AFFA-0600871A663A}"/>
              </a:ext>
            </a:extLst>
          </p:cNvPr>
          <p:cNvSpPr txBox="1"/>
          <p:nvPr/>
        </p:nvSpPr>
        <p:spPr>
          <a:xfrm>
            <a:off x="5877042" y="2073012"/>
            <a:ext cx="2246098" cy="507831"/>
          </a:xfrm>
          <a:prstGeom prst="rect">
            <a:avLst/>
          </a:prstGeom>
          <a:noFill/>
        </p:spPr>
        <p:txBody>
          <a:bodyPr wrap="square" rtlCol="0">
            <a:spAutoFit/>
          </a:bodyPr>
          <a:lstStyle/>
          <a:p>
            <a:r>
              <a:rPr lang="en-US" sz="900" dirty="0" err="1"/>
              <a:t>Peningkatan</a:t>
            </a:r>
            <a:r>
              <a:rPr lang="en-US" sz="900" dirty="0"/>
              <a:t> </a:t>
            </a:r>
            <a:r>
              <a:rPr lang="en-US" sz="900" dirty="0" err="1"/>
              <a:t>dukungan</a:t>
            </a:r>
            <a:r>
              <a:rPr lang="en-US" sz="900" dirty="0"/>
              <a:t>  dan </a:t>
            </a:r>
            <a:r>
              <a:rPr lang="en-US" sz="900" dirty="0" err="1"/>
              <a:t>koordinasi</a:t>
            </a:r>
            <a:r>
              <a:rPr lang="en-US" sz="900" dirty="0"/>
              <a:t> </a:t>
            </a:r>
            <a:r>
              <a:rPr lang="en-US" sz="900" dirty="0" err="1"/>
              <a:t>dengan</a:t>
            </a:r>
            <a:r>
              <a:rPr lang="en-US" sz="900" dirty="0"/>
              <a:t> stakeholder </a:t>
            </a:r>
            <a:r>
              <a:rPr lang="en-US" sz="900" dirty="0" err="1"/>
              <a:t>terkait</a:t>
            </a:r>
            <a:r>
              <a:rPr lang="en-US" sz="900" dirty="0"/>
              <a:t> </a:t>
            </a:r>
            <a:r>
              <a:rPr lang="en-US" sz="900" dirty="0" err="1"/>
              <a:t>transportasi</a:t>
            </a:r>
            <a:r>
              <a:rPr lang="en-US" sz="900" dirty="0"/>
              <a:t> (</a:t>
            </a:r>
            <a:r>
              <a:rPr lang="en-US" sz="900" dirty="0" err="1"/>
              <a:t>Kepolisian</a:t>
            </a:r>
            <a:r>
              <a:rPr lang="en-US" sz="900" dirty="0"/>
              <a:t>, </a:t>
            </a:r>
            <a:r>
              <a:rPr lang="en-US" sz="900" dirty="0" err="1"/>
              <a:t>asosiasi</a:t>
            </a:r>
            <a:r>
              <a:rPr lang="en-US" sz="900" dirty="0"/>
              <a:t>, </a:t>
            </a:r>
            <a:r>
              <a:rPr lang="en-US" sz="900" dirty="0" err="1"/>
              <a:t>pelaku</a:t>
            </a:r>
            <a:r>
              <a:rPr lang="en-US" sz="900" dirty="0"/>
              <a:t> </a:t>
            </a:r>
            <a:r>
              <a:rPr lang="en-US" sz="900" dirty="0" err="1"/>
              <a:t>usaha</a:t>
            </a:r>
            <a:r>
              <a:rPr lang="en-US" sz="900" dirty="0"/>
              <a:t>)</a:t>
            </a:r>
            <a:endParaRPr lang="ko-KR" altLang="en-US" sz="900" dirty="0">
              <a:solidFill>
                <a:schemeClr val="tx1">
                  <a:lumMod val="75000"/>
                  <a:lumOff val="25000"/>
                </a:schemeClr>
              </a:solidFill>
              <a:cs typeface="Arial" pitchFamily="34" charset="0"/>
            </a:endParaRPr>
          </a:p>
        </p:txBody>
      </p:sp>
      <p:sp>
        <p:nvSpPr>
          <p:cNvPr id="7" name="TextBox 6">
            <a:extLst>
              <a:ext uri="{FF2B5EF4-FFF2-40B4-BE49-F238E27FC236}">
                <a16:creationId xmlns:a16="http://schemas.microsoft.com/office/drawing/2014/main" id="{6F35A6F6-61BC-4750-8163-43EF171E65B5}"/>
              </a:ext>
            </a:extLst>
          </p:cNvPr>
          <p:cNvSpPr txBox="1"/>
          <p:nvPr/>
        </p:nvSpPr>
        <p:spPr>
          <a:xfrm>
            <a:off x="6274210" y="3124171"/>
            <a:ext cx="2246121" cy="507831"/>
          </a:xfrm>
          <a:prstGeom prst="rect">
            <a:avLst/>
          </a:prstGeom>
          <a:noFill/>
        </p:spPr>
        <p:txBody>
          <a:bodyPr wrap="square" rtlCol="0">
            <a:spAutoFit/>
          </a:bodyPr>
          <a:lstStyle/>
          <a:p>
            <a:r>
              <a:rPr lang="en-US" sz="900" dirty="0" err="1"/>
              <a:t>Penyusunan</a:t>
            </a:r>
            <a:r>
              <a:rPr lang="en-US" sz="900" dirty="0"/>
              <a:t> dan </a:t>
            </a:r>
            <a:r>
              <a:rPr lang="en-US" sz="900" dirty="0" err="1"/>
              <a:t>penetapan</a:t>
            </a:r>
            <a:r>
              <a:rPr lang="en-US" sz="900" dirty="0"/>
              <a:t> </a:t>
            </a:r>
            <a:r>
              <a:rPr lang="en-US" sz="900" dirty="0" err="1"/>
              <a:t>regulasi</a:t>
            </a:r>
            <a:r>
              <a:rPr lang="en-US" sz="900" dirty="0"/>
              <a:t> </a:t>
            </a:r>
            <a:r>
              <a:rPr lang="en-US" sz="900" dirty="0" err="1"/>
              <a:t>terkait</a:t>
            </a:r>
            <a:r>
              <a:rPr lang="en-US" sz="900" dirty="0"/>
              <a:t> </a:t>
            </a:r>
            <a:r>
              <a:rPr lang="en-US" sz="900" dirty="0" err="1"/>
              <a:t>pengumpulan</a:t>
            </a:r>
            <a:r>
              <a:rPr lang="en-US" sz="900" dirty="0"/>
              <a:t> data </a:t>
            </a:r>
            <a:r>
              <a:rPr lang="en-US" sz="900" dirty="0" err="1"/>
              <a:t>konsumsi</a:t>
            </a:r>
            <a:r>
              <a:rPr lang="en-US" sz="900" dirty="0"/>
              <a:t> </a:t>
            </a:r>
            <a:r>
              <a:rPr lang="en-US" sz="900" dirty="0" err="1"/>
              <a:t>energi</a:t>
            </a:r>
            <a:endParaRPr lang="ko-KR" altLang="en-US" sz="900" dirty="0">
              <a:solidFill>
                <a:schemeClr val="tx1">
                  <a:lumMod val="75000"/>
                  <a:lumOff val="25000"/>
                </a:schemeClr>
              </a:solidFill>
              <a:cs typeface="Arial" pitchFamily="34" charset="0"/>
            </a:endParaRPr>
          </a:p>
        </p:txBody>
      </p:sp>
      <p:sp>
        <p:nvSpPr>
          <p:cNvPr id="10" name="TextBox 9">
            <a:extLst>
              <a:ext uri="{FF2B5EF4-FFF2-40B4-BE49-F238E27FC236}">
                <a16:creationId xmlns:a16="http://schemas.microsoft.com/office/drawing/2014/main" id="{E29B783E-89D3-46EE-A2A3-F15FB4873713}"/>
              </a:ext>
            </a:extLst>
          </p:cNvPr>
          <p:cNvSpPr txBox="1"/>
          <p:nvPr/>
        </p:nvSpPr>
        <p:spPr>
          <a:xfrm>
            <a:off x="3603882" y="1331414"/>
            <a:ext cx="1810195" cy="507831"/>
          </a:xfrm>
          <a:prstGeom prst="rect">
            <a:avLst/>
          </a:prstGeom>
          <a:noFill/>
        </p:spPr>
        <p:txBody>
          <a:bodyPr wrap="square" rtlCol="0">
            <a:spAutoFit/>
          </a:bodyPr>
          <a:lstStyle/>
          <a:p>
            <a:pPr algn="ctr"/>
            <a:r>
              <a:rPr lang="en-US" sz="900" dirty="0" err="1"/>
              <a:t>Peningkatan</a:t>
            </a:r>
            <a:r>
              <a:rPr lang="en-US" sz="900" dirty="0"/>
              <a:t> </a:t>
            </a:r>
            <a:r>
              <a:rPr lang="en-US" sz="900" dirty="0" err="1"/>
              <a:t>pemantauan</a:t>
            </a:r>
            <a:r>
              <a:rPr lang="en-US" sz="900" dirty="0"/>
              <a:t> </a:t>
            </a:r>
            <a:r>
              <a:rPr lang="en-US" sz="900" dirty="0" err="1"/>
              <a:t>konsumsi</a:t>
            </a:r>
            <a:r>
              <a:rPr lang="en-US" sz="900" dirty="0"/>
              <a:t> </a:t>
            </a:r>
            <a:r>
              <a:rPr lang="en-US" sz="900" dirty="0" err="1"/>
              <a:t>energi</a:t>
            </a:r>
            <a:r>
              <a:rPr lang="en-US" sz="900" dirty="0"/>
              <a:t> di </a:t>
            </a:r>
            <a:r>
              <a:rPr lang="en-US" sz="900" dirty="0" err="1"/>
              <a:t>sektor</a:t>
            </a:r>
            <a:r>
              <a:rPr lang="en-US" sz="900" dirty="0"/>
              <a:t> </a:t>
            </a:r>
            <a:r>
              <a:rPr lang="en-US" sz="900" dirty="0" err="1"/>
              <a:t>transportasi</a:t>
            </a:r>
            <a:r>
              <a:rPr lang="en-US" altLang="ko-KR" sz="900" dirty="0">
                <a:solidFill>
                  <a:schemeClr val="tx1">
                    <a:lumMod val="75000"/>
                    <a:lumOff val="25000"/>
                  </a:schemeClr>
                </a:solidFill>
                <a:cs typeface="Arial" pitchFamily="34" charset="0"/>
              </a:rPr>
              <a:t>.</a:t>
            </a:r>
            <a:endParaRPr lang="ko-KR" altLang="en-US" sz="900" dirty="0">
              <a:solidFill>
                <a:schemeClr val="tx1">
                  <a:lumMod val="75000"/>
                  <a:lumOff val="25000"/>
                </a:schemeClr>
              </a:solidFill>
              <a:cs typeface="Arial" pitchFamily="34" charset="0"/>
            </a:endParaRPr>
          </a:p>
        </p:txBody>
      </p:sp>
      <p:sp>
        <p:nvSpPr>
          <p:cNvPr id="13" name="TextBox 12">
            <a:extLst>
              <a:ext uri="{FF2B5EF4-FFF2-40B4-BE49-F238E27FC236}">
                <a16:creationId xmlns:a16="http://schemas.microsoft.com/office/drawing/2014/main" id="{FDB0FBC9-43BC-41C4-9482-D81655E8AFF8}"/>
              </a:ext>
            </a:extLst>
          </p:cNvPr>
          <p:cNvSpPr txBox="1"/>
          <p:nvPr/>
        </p:nvSpPr>
        <p:spPr>
          <a:xfrm>
            <a:off x="1063314" y="2030013"/>
            <a:ext cx="2246098" cy="507831"/>
          </a:xfrm>
          <a:prstGeom prst="rect">
            <a:avLst/>
          </a:prstGeom>
          <a:noFill/>
        </p:spPr>
        <p:txBody>
          <a:bodyPr wrap="square" rtlCol="0">
            <a:spAutoFit/>
          </a:bodyPr>
          <a:lstStyle/>
          <a:p>
            <a:pPr algn="r"/>
            <a:r>
              <a:rPr lang="en-US" sz="900" dirty="0" err="1"/>
              <a:t>Identifikasi</a:t>
            </a:r>
            <a:r>
              <a:rPr lang="en-US" sz="900" dirty="0"/>
              <a:t> </a:t>
            </a:r>
            <a:r>
              <a:rPr lang="en-US" sz="900" dirty="0" err="1"/>
              <a:t>lebih</a:t>
            </a:r>
            <a:r>
              <a:rPr lang="en-US" sz="900" dirty="0"/>
              <a:t> </a:t>
            </a:r>
            <a:r>
              <a:rPr lang="en-US" sz="900" dirty="0" err="1"/>
              <a:t>lengkap</a:t>
            </a:r>
            <a:r>
              <a:rPr lang="en-US" sz="900" dirty="0"/>
              <a:t> </a:t>
            </a:r>
            <a:r>
              <a:rPr lang="en-US" sz="900" dirty="0" err="1"/>
              <a:t>terkait</a:t>
            </a:r>
            <a:r>
              <a:rPr lang="en-US" sz="900" dirty="0"/>
              <a:t> </a:t>
            </a:r>
            <a:r>
              <a:rPr lang="en-US" sz="900" dirty="0" err="1"/>
              <a:t>penanggung</a:t>
            </a:r>
            <a:r>
              <a:rPr lang="en-US" sz="900" dirty="0"/>
              <a:t> </a:t>
            </a:r>
            <a:r>
              <a:rPr lang="en-US" sz="900" dirty="0" err="1"/>
              <a:t>jawab</a:t>
            </a:r>
            <a:r>
              <a:rPr lang="en-US" sz="900" dirty="0"/>
              <a:t> data </a:t>
            </a:r>
            <a:r>
              <a:rPr lang="en-US" sz="900" dirty="0" err="1"/>
              <a:t>konsumsi</a:t>
            </a:r>
            <a:r>
              <a:rPr lang="en-US" sz="900" dirty="0"/>
              <a:t> </a:t>
            </a:r>
            <a:r>
              <a:rPr lang="en-US" sz="900" dirty="0" err="1"/>
              <a:t>energi</a:t>
            </a:r>
            <a:r>
              <a:rPr lang="en-US" sz="900" dirty="0"/>
              <a:t> </a:t>
            </a:r>
            <a:r>
              <a:rPr lang="en-US" sz="900" dirty="0" err="1"/>
              <a:t>sektor</a:t>
            </a:r>
            <a:r>
              <a:rPr lang="en-US" sz="900" dirty="0"/>
              <a:t> </a:t>
            </a:r>
            <a:r>
              <a:rPr lang="en-US" sz="900" dirty="0" err="1"/>
              <a:t>transportasi</a:t>
            </a:r>
            <a:endParaRPr lang="ko-KR" altLang="en-US" sz="900"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6A7FB1F2-5C3D-471F-978E-68F1029B8E15}"/>
              </a:ext>
            </a:extLst>
          </p:cNvPr>
          <p:cNvSpPr txBox="1"/>
          <p:nvPr/>
        </p:nvSpPr>
        <p:spPr>
          <a:xfrm>
            <a:off x="780626" y="3132280"/>
            <a:ext cx="2246121" cy="784830"/>
          </a:xfrm>
          <a:prstGeom prst="rect">
            <a:avLst/>
          </a:prstGeom>
          <a:noFill/>
        </p:spPr>
        <p:txBody>
          <a:bodyPr wrap="square" rtlCol="0">
            <a:spAutoFit/>
          </a:bodyPr>
          <a:lstStyle/>
          <a:p>
            <a:pPr algn="r"/>
            <a:r>
              <a:rPr lang="en-US" sz="900" dirty="0" err="1"/>
              <a:t>Penyamaan</a:t>
            </a:r>
            <a:r>
              <a:rPr lang="en-US" sz="900" dirty="0"/>
              <a:t> </a:t>
            </a:r>
            <a:r>
              <a:rPr lang="en-US" sz="900" dirty="0" err="1"/>
              <a:t>persepsi</a:t>
            </a:r>
            <a:r>
              <a:rPr lang="en-US" sz="900" dirty="0"/>
              <a:t>, </a:t>
            </a:r>
            <a:r>
              <a:rPr lang="en-US" sz="900" dirty="0" err="1"/>
              <a:t>sosialisasi</a:t>
            </a:r>
            <a:r>
              <a:rPr lang="en-US" sz="900" dirty="0"/>
              <a:t>, </a:t>
            </a:r>
            <a:r>
              <a:rPr lang="en-US" sz="900" i="1" dirty="0"/>
              <a:t>capacity building </a:t>
            </a:r>
            <a:r>
              <a:rPr lang="en-US" sz="900" dirty="0" err="1"/>
              <a:t>terkait</a:t>
            </a:r>
            <a:r>
              <a:rPr lang="en-US" sz="900" dirty="0"/>
              <a:t> monitoring dan </a:t>
            </a:r>
            <a:r>
              <a:rPr lang="en-US" sz="900" dirty="0" err="1"/>
              <a:t>pengumpulan</a:t>
            </a:r>
            <a:r>
              <a:rPr lang="en-US" sz="900" dirty="0"/>
              <a:t> data </a:t>
            </a:r>
            <a:r>
              <a:rPr lang="en-US" sz="900" dirty="0" err="1"/>
              <a:t>konsumsi</a:t>
            </a:r>
            <a:r>
              <a:rPr lang="en-US" sz="900" dirty="0"/>
              <a:t> </a:t>
            </a:r>
            <a:r>
              <a:rPr lang="en-US" sz="900" dirty="0" err="1"/>
              <a:t>energi</a:t>
            </a:r>
            <a:r>
              <a:rPr lang="en-US" sz="900" dirty="0"/>
              <a:t> </a:t>
            </a:r>
            <a:r>
              <a:rPr lang="en-US" sz="900" dirty="0" err="1"/>
              <a:t>kepada</a:t>
            </a:r>
            <a:r>
              <a:rPr lang="en-US" sz="900" dirty="0"/>
              <a:t> </a:t>
            </a:r>
            <a:r>
              <a:rPr lang="en-US" sz="900" dirty="0" err="1"/>
              <a:t>penanggung</a:t>
            </a:r>
            <a:r>
              <a:rPr lang="en-US" sz="900" dirty="0"/>
              <a:t> </a:t>
            </a:r>
            <a:r>
              <a:rPr lang="en-US" sz="900" dirty="0" err="1"/>
              <a:t>jawab</a:t>
            </a:r>
            <a:r>
              <a:rPr lang="en-US" sz="900" dirty="0"/>
              <a:t> </a:t>
            </a:r>
            <a:r>
              <a:rPr lang="en-US" sz="900" dirty="0" err="1"/>
              <a:t>pelaporan</a:t>
            </a:r>
            <a:r>
              <a:rPr lang="en-US" sz="900" dirty="0"/>
              <a:t> </a:t>
            </a:r>
            <a:r>
              <a:rPr lang="en-US" sz="900" dirty="0" err="1"/>
              <a:t>spesifik</a:t>
            </a:r>
            <a:r>
              <a:rPr lang="en-US" sz="900" dirty="0"/>
              <a:t> per sub </a:t>
            </a:r>
            <a:r>
              <a:rPr lang="en-US" sz="900" dirty="0" err="1"/>
              <a:t>sektor</a:t>
            </a:r>
            <a:r>
              <a:rPr lang="en-US" sz="900" dirty="0"/>
              <a:t> </a:t>
            </a:r>
            <a:r>
              <a:rPr lang="en-US" altLang="ko-KR" sz="900" dirty="0">
                <a:solidFill>
                  <a:schemeClr val="tx1">
                    <a:lumMod val="75000"/>
                    <a:lumOff val="25000"/>
                  </a:schemeClr>
                </a:solidFill>
                <a:cs typeface="Arial" pitchFamily="34" charset="0"/>
              </a:rPr>
              <a:t>.</a:t>
            </a:r>
            <a:endParaRPr lang="ko-KR" altLang="en-US" sz="900" dirty="0">
              <a:solidFill>
                <a:schemeClr val="tx1">
                  <a:lumMod val="75000"/>
                  <a:lumOff val="25000"/>
                </a:schemeClr>
              </a:solidFill>
              <a:cs typeface="Arial" pitchFamily="34" charset="0"/>
            </a:endParaRPr>
          </a:p>
        </p:txBody>
      </p:sp>
      <p:sp>
        <p:nvSpPr>
          <p:cNvPr id="18" name="Oval 17">
            <a:extLst>
              <a:ext uri="{FF2B5EF4-FFF2-40B4-BE49-F238E27FC236}">
                <a16:creationId xmlns:a16="http://schemas.microsoft.com/office/drawing/2014/main" id="{1237CEB4-0394-447C-A5AE-58C69F24CEB1}"/>
              </a:ext>
            </a:extLst>
          </p:cNvPr>
          <p:cNvSpPr/>
          <p:nvPr/>
        </p:nvSpPr>
        <p:spPr>
          <a:xfrm>
            <a:off x="3858953" y="2557760"/>
            <a:ext cx="1463095" cy="146309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19" name="Group 18">
            <a:extLst>
              <a:ext uri="{FF2B5EF4-FFF2-40B4-BE49-F238E27FC236}">
                <a16:creationId xmlns:a16="http://schemas.microsoft.com/office/drawing/2014/main" id="{27B1438B-F4DA-427D-BBFE-71F8BCE23599}"/>
              </a:ext>
            </a:extLst>
          </p:cNvPr>
          <p:cNvGrpSpPr/>
          <p:nvPr/>
        </p:nvGrpSpPr>
        <p:grpSpPr>
          <a:xfrm>
            <a:off x="3992704" y="2691360"/>
            <a:ext cx="1203896" cy="1854759"/>
            <a:chOff x="3145556" y="2276871"/>
            <a:chExt cx="2025750" cy="3120934"/>
          </a:xfrm>
        </p:grpSpPr>
        <p:sp>
          <p:nvSpPr>
            <p:cNvPr id="20" name="Freeform 14">
              <a:extLst>
                <a:ext uri="{FF2B5EF4-FFF2-40B4-BE49-F238E27FC236}">
                  <a16:creationId xmlns:a16="http://schemas.microsoft.com/office/drawing/2014/main" id="{2FE13133-217D-40B5-B832-3D6E3E64A2B6}"/>
                </a:ext>
              </a:extLst>
            </p:cNvPr>
            <p:cNvSpPr>
              <a:spLocks/>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ko-KR" altLang="en-US" sz="2025" dirty="0"/>
            </a:p>
          </p:txBody>
        </p:sp>
        <p:sp>
          <p:nvSpPr>
            <p:cNvPr id="21" name="Rounded Rectangle 10">
              <a:extLst>
                <a:ext uri="{FF2B5EF4-FFF2-40B4-BE49-F238E27FC236}">
                  <a16:creationId xmlns:a16="http://schemas.microsoft.com/office/drawing/2014/main" id="{126A4BCC-9F16-41B0-BBB5-721D0D74CE59}"/>
                </a:ext>
              </a:extLst>
            </p:cNvPr>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2" name="Rounded Rectangle 10">
              <a:extLst>
                <a:ext uri="{FF2B5EF4-FFF2-40B4-BE49-F238E27FC236}">
                  <a16:creationId xmlns:a16="http://schemas.microsoft.com/office/drawing/2014/main" id="{53D94935-860E-4667-AE0D-8C0E2A731251}"/>
                </a:ext>
              </a:extLst>
            </p:cNvPr>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cxnSp>
          <p:nvCxnSpPr>
            <p:cNvPr id="23" name="Straight Connector 22">
              <a:extLst>
                <a:ext uri="{FF2B5EF4-FFF2-40B4-BE49-F238E27FC236}">
                  <a16:creationId xmlns:a16="http://schemas.microsoft.com/office/drawing/2014/main" id="{16CC6FF1-9D6E-4DBB-BCE8-D41B59054219}"/>
                </a:ext>
              </a:extLst>
            </p:cNvPr>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8F78F-096F-4A50-BB15-79680E718C9B}"/>
                </a:ext>
              </a:extLst>
            </p:cNvPr>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298E3E-FAB3-4F0A-9FC6-BEFE8BC2CB00}"/>
                </a:ext>
              </a:extLst>
            </p:cNvPr>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AEA23BC-CA01-4092-8B60-A1FE8499C247}"/>
                </a:ext>
              </a:extLst>
            </p:cNvPr>
            <p:cNvGrpSpPr/>
            <p:nvPr/>
          </p:nvGrpSpPr>
          <p:grpSpPr>
            <a:xfrm>
              <a:off x="3962028" y="3275459"/>
              <a:ext cx="397074" cy="288031"/>
              <a:chOff x="3981078" y="3284984"/>
              <a:chExt cx="397074" cy="288031"/>
            </a:xfrm>
          </p:grpSpPr>
          <p:sp>
            <p:nvSpPr>
              <p:cNvPr id="27" name="Rounded Rectangle 65">
                <a:extLst>
                  <a:ext uri="{FF2B5EF4-FFF2-40B4-BE49-F238E27FC236}">
                    <a16:creationId xmlns:a16="http://schemas.microsoft.com/office/drawing/2014/main" id="{8318833C-F74B-44CC-AFAC-BA409D959412}"/>
                  </a:ext>
                </a:extLst>
              </p:cNvPr>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8" name="Rounded Rectangle 66">
                <a:extLst>
                  <a:ext uri="{FF2B5EF4-FFF2-40B4-BE49-F238E27FC236}">
                    <a16:creationId xmlns:a16="http://schemas.microsoft.com/office/drawing/2014/main" id="{B7A887F2-CDFE-4717-ACC2-24028CB2E33E}"/>
                  </a:ext>
                </a:extLst>
              </p:cNvPr>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9" name="Rounded Rectangle 67">
                <a:extLst>
                  <a:ext uri="{FF2B5EF4-FFF2-40B4-BE49-F238E27FC236}">
                    <a16:creationId xmlns:a16="http://schemas.microsoft.com/office/drawing/2014/main" id="{95278F8B-A2CB-4B4B-A1C1-93824CBA4C1E}"/>
                  </a:ext>
                </a:extLst>
              </p:cNvPr>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sp>
        <p:nvSpPr>
          <p:cNvPr id="30" name="Oval 29">
            <a:extLst>
              <a:ext uri="{FF2B5EF4-FFF2-40B4-BE49-F238E27FC236}">
                <a16:creationId xmlns:a16="http://schemas.microsoft.com/office/drawing/2014/main" id="{E4917E6F-E7C3-4C20-B6C4-A97746575DDC}"/>
              </a:ext>
            </a:extLst>
          </p:cNvPr>
          <p:cNvSpPr/>
          <p:nvPr/>
        </p:nvSpPr>
        <p:spPr>
          <a:xfrm>
            <a:off x="4541442" y="2506363"/>
            <a:ext cx="106418" cy="1064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1" name="Oval 30">
            <a:extLst>
              <a:ext uri="{FF2B5EF4-FFF2-40B4-BE49-F238E27FC236}">
                <a16:creationId xmlns:a16="http://schemas.microsoft.com/office/drawing/2014/main" id="{CED291FC-2949-42BF-9D15-A0D19312B765}"/>
              </a:ext>
            </a:extLst>
          </p:cNvPr>
          <p:cNvSpPr/>
          <p:nvPr/>
        </p:nvSpPr>
        <p:spPr>
          <a:xfrm>
            <a:off x="5268838" y="3232064"/>
            <a:ext cx="106418" cy="1064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2" name="Oval 31">
            <a:extLst>
              <a:ext uri="{FF2B5EF4-FFF2-40B4-BE49-F238E27FC236}">
                <a16:creationId xmlns:a16="http://schemas.microsoft.com/office/drawing/2014/main" id="{6950F9D1-149F-4C76-82AE-A4650FDFA9B1}"/>
              </a:ext>
            </a:extLst>
          </p:cNvPr>
          <p:cNvSpPr/>
          <p:nvPr/>
        </p:nvSpPr>
        <p:spPr>
          <a:xfrm>
            <a:off x="3811405" y="3232064"/>
            <a:ext cx="106418" cy="1064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33" name="Oval 32">
            <a:extLst>
              <a:ext uri="{FF2B5EF4-FFF2-40B4-BE49-F238E27FC236}">
                <a16:creationId xmlns:a16="http://schemas.microsoft.com/office/drawing/2014/main" id="{DC9CA3ED-31A1-442B-8D6C-CF888084CDD0}"/>
              </a:ext>
            </a:extLst>
          </p:cNvPr>
          <p:cNvSpPr/>
          <p:nvPr/>
        </p:nvSpPr>
        <p:spPr>
          <a:xfrm>
            <a:off x="5099011" y="2747281"/>
            <a:ext cx="106418" cy="1064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4" name="Oval 33">
            <a:extLst>
              <a:ext uri="{FF2B5EF4-FFF2-40B4-BE49-F238E27FC236}">
                <a16:creationId xmlns:a16="http://schemas.microsoft.com/office/drawing/2014/main" id="{2872221A-2E21-47F2-BFA1-96D6A45C2DBC}"/>
              </a:ext>
            </a:extLst>
          </p:cNvPr>
          <p:cNvSpPr/>
          <p:nvPr/>
        </p:nvSpPr>
        <p:spPr>
          <a:xfrm>
            <a:off x="3996102" y="2747281"/>
            <a:ext cx="106418" cy="1064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5" name="Oval 34">
            <a:extLst>
              <a:ext uri="{FF2B5EF4-FFF2-40B4-BE49-F238E27FC236}">
                <a16:creationId xmlns:a16="http://schemas.microsoft.com/office/drawing/2014/main" id="{7E0F1679-B2B8-43CF-8579-028A608CD1DC}"/>
              </a:ext>
            </a:extLst>
          </p:cNvPr>
          <p:cNvSpPr/>
          <p:nvPr/>
        </p:nvSpPr>
        <p:spPr>
          <a:xfrm>
            <a:off x="4367548" y="1892544"/>
            <a:ext cx="451565" cy="4515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6" name="Oval 35">
            <a:extLst>
              <a:ext uri="{FF2B5EF4-FFF2-40B4-BE49-F238E27FC236}">
                <a16:creationId xmlns:a16="http://schemas.microsoft.com/office/drawing/2014/main" id="{F61F8EBE-D0EB-4F9C-876E-EFE40EC61D99}"/>
              </a:ext>
            </a:extLst>
          </p:cNvPr>
          <p:cNvSpPr/>
          <p:nvPr/>
        </p:nvSpPr>
        <p:spPr>
          <a:xfrm>
            <a:off x="3343694" y="2258194"/>
            <a:ext cx="451565" cy="451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7" name="Oval 36">
            <a:extLst>
              <a:ext uri="{FF2B5EF4-FFF2-40B4-BE49-F238E27FC236}">
                <a16:creationId xmlns:a16="http://schemas.microsoft.com/office/drawing/2014/main" id="{850FAF3E-52AC-49EA-A84C-32CCBC0D07DA}"/>
              </a:ext>
            </a:extLst>
          </p:cNvPr>
          <p:cNvSpPr/>
          <p:nvPr/>
        </p:nvSpPr>
        <p:spPr>
          <a:xfrm>
            <a:off x="5391604" y="2258194"/>
            <a:ext cx="451565" cy="4515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8" name="Oval 37">
            <a:extLst>
              <a:ext uri="{FF2B5EF4-FFF2-40B4-BE49-F238E27FC236}">
                <a16:creationId xmlns:a16="http://schemas.microsoft.com/office/drawing/2014/main" id="{9221E37E-4A46-4DD5-8F1B-96FA5F48DF62}"/>
              </a:ext>
            </a:extLst>
          </p:cNvPr>
          <p:cNvSpPr/>
          <p:nvPr/>
        </p:nvSpPr>
        <p:spPr>
          <a:xfrm>
            <a:off x="3084040" y="3055096"/>
            <a:ext cx="451565" cy="451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9" name="Oval 38">
            <a:extLst>
              <a:ext uri="{FF2B5EF4-FFF2-40B4-BE49-F238E27FC236}">
                <a16:creationId xmlns:a16="http://schemas.microsoft.com/office/drawing/2014/main" id="{7D0CE629-94D9-4C39-802B-6A1CA3B098A6}"/>
              </a:ext>
            </a:extLst>
          </p:cNvPr>
          <p:cNvSpPr/>
          <p:nvPr/>
        </p:nvSpPr>
        <p:spPr>
          <a:xfrm>
            <a:off x="5651260" y="3055096"/>
            <a:ext cx="451565" cy="4515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40" name="Parallelogram 15">
            <a:extLst>
              <a:ext uri="{FF2B5EF4-FFF2-40B4-BE49-F238E27FC236}">
                <a16:creationId xmlns:a16="http://schemas.microsoft.com/office/drawing/2014/main" id="{853DBC4C-D801-471D-8976-09A78AAE7650}"/>
              </a:ext>
            </a:extLst>
          </p:cNvPr>
          <p:cNvSpPr/>
          <p:nvPr/>
        </p:nvSpPr>
        <p:spPr>
          <a:xfrm flipH="1">
            <a:off x="3454721" y="2375448"/>
            <a:ext cx="235065" cy="235065"/>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41" name="Rounded Rectangle 32">
            <a:extLst>
              <a:ext uri="{FF2B5EF4-FFF2-40B4-BE49-F238E27FC236}">
                <a16:creationId xmlns:a16="http://schemas.microsoft.com/office/drawing/2014/main" id="{25A99915-E98C-4893-99AF-045EEBA79713}"/>
              </a:ext>
            </a:extLst>
          </p:cNvPr>
          <p:cNvSpPr/>
          <p:nvPr/>
        </p:nvSpPr>
        <p:spPr>
          <a:xfrm>
            <a:off x="3198625" y="3172250"/>
            <a:ext cx="212040" cy="212040"/>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42" name="Rectangle 9">
            <a:extLst>
              <a:ext uri="{FF2B5EF4-FFF2-40B4-BE49-F238E27FC236}">
                <a16:creationId xmlns:a16="http://schemas.microsoft.com/office/drawing/2014/main" id="{74CFFBA4-0EC0-42D2-9FB1-035378EF9B93}"/>
              </a:ext>
            </a:extLst>
          </p:cNvPr>
          <p:cNvSpPr/>
          <p:nvPr/>
        </p:nvSpPr>
        <p:spPr>
          <a:xfrm>
            <a:off x="5755776" y="3156299"/>
            <a:ext cx="244339" cy="243942"/>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43" name="Chord 15">
            <a:extLst>
              <a:ext uri="{FF2B5EF4-FFF2-40B4-BE49-F238E27FC236}">
                <a16:creationId xmlns:a16="http://schemas.microsoft.com/office/drawing/2014/main" id="{406A3BEF-289D-4B7D-BA8F-5BE6DABEFF57}"/>
              </a:ext>
            </a:extLst>
          </p:cNvPr>
          <p:cNvSpPr/>
          <p:nvPr/>
        </p:nvSpPr>
        <p:spPr>
          <a:xfrm>
            <a:off x="4527999" y="1966685"/>
            <a:ext cx="130867" cy="285325"/>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44" name="Rectangle 16">
            <a:extLst>
              <a:ext uri="{FF2B5EF4-FFF2-40B4-BE49-F238E27FC236}">
                <a16:creationId xmlns:a16="http://schemas.microsoft.com/office/drawing/2014/main" id="{BC9A4013-0ACE-4196-A696-1F55BA971F06}"/>
              </a:ext>
            </a:extLst>
          </p:cNvPr>
          <p:cNvSpPr/>
          <p:nvPr/>
        </p:nvSpPr>
        <p:spPr>
          <a:xfrm>
            <a:off x="5480811" y="2387529"/>
            <a:ext cx="259018" cy="170231"/>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Tree>
    <p:extLst>
      <p:ext uri="{BB962C8B-B14F-4D97-AF65-F5344CB8AC3E}">
        <p14:creationId xmlns:p14="http://schemas.microsoft.com/office/powerpoint/2010/main" val="3217674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EF6DCBB-CF6C-4D0C-A877-FAAF42F1C75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942" b="8942"/>
          <a:stretch>
            <a:fillRect/>
          </a:stretch>
        </p:blipFill>
        <p:spPr>
          <a:xfrm>
            <a:off x="0" y="0"/>
            <a:ext cx="9144000" cy="2449286"/>
          </a:xfrm>
        </p:spPr>
      </p:pic>
      <p:sp>
        <p:nvSpPr>
          <p:cNvPr id="5" name="Oval 4"/>
          <p:cNvSpPr/>
          <p:nvPr/>
        </p:nvSpPr>
        <p:spPr>
          <a:xfrm>
            <a:off x="7214705" y="1827730"/>
            <a:ext cx="1313660" cy="1313660"/>
          </a:xfrm>
          <a:prstGeom prst="ellipse">
            <a:avLst/>
          </a:prstGeom>
          <a:solidFill>
            <a:schemeClr val="accent4"/>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4" name="TextBox 13"/>
          <p:cNvSpPr txBox="1"/>
          <p:nvPr/>
        </p:nvSpPr>
        <p:spPr>
          <a:xfrm>
            <a:off x="561458" y="3903508"/>
            <a:ext cx="2871413" cy="415498"/>
          </a:xfrm>
          <a:prstGeom prst="rect">
            <a:avLst/>
          </a:prstGeom>
          <a:noFill/>
        </p:spPr>
        <p:txBody>
          <a:bodyPr wrap="square" rtlCol="0">
            <a:spAutoFit/>
          </a:bodyPr>
          <a:lstStyle/>
          <a:p>
            <a:r>
              <a:rPr lang="en-US" altLang="ko-KR" sz="1050" b="1" dirty="0">
                <a:solidFill>
                  <a:schemeClr val="tx1">
                    <a:lumMod val="75000"/>
                    <a:lumOff val="25000"/>
                  </a:schemeClr>
                </a:solidFill>
                <a:latin typeface="Adobe Song Std L"/>
                <a:cs typeface="Arial" pitchFamily="34" charset="0"/>
              </a:rPr>
              <a:t>Pusat </a:t>
            </a:r>
            <a:r>
              <a:rPr lang="en-US" altLang="ko-KR" sz="1050" b="1" dirty="0" err="1">
                <a:solidFill>
                  <a:schemeClr val="tx1">
                    <a:lumMod val="75000"/>
                    <a:lumOff val="25000"/>
                  </a:schemeClr>
                </a:solidFill>
                <a:latin typeface="Adobe Song Std L"/>
                <a:cs typeface="Arial" pitchFamily="34" charset="0"/>
              </a:rPr>
              <a:t>Pengelolaan</a:t>
            </a:r>
            <a:r>
              <a:rPr lang="en-US" altLang="ko-KR" sz="1050" b="1" dirty="0">
                <a:solidFill>
                  <a:schemeClr val="tx1">
                    <a:lumMod val="75000"/>
                    <a:lumOff val="25000"/>
                  </a:schemeClr>
                </a:solidFill>
                <a:latin typeface="Adobe Song Std L"/>
                <a:cs typeface="Arial" pitchFamily="34" charset="0"/>
              </a:rPr>
              <a:t> </a:t>
            </a:r>
            <a:r>
              <a:rPr lang="en-US" altLang="ko-KR" sz="1050" b="1" dirty="0" err="1">
                <a:solidFill>
                  <a:schemeClr val="tx1">
                    <a:lumMod val="75000"/>
                    <a:lumOff val="25000"/>
                  </a:schemeClr>
                </a:solidFill>
                <a:latin typeface="Adobe Song Std L"/>
                <a:cs typeface="Arial" pitchFamily="34" charset="0"/>
              </a:rPr>
              <a:t>Transportasi</a:t>
            </a:r>
            <a:r>
              <a:rPr lang="en-US" altLang="ko-KR" sz="1050" b="1" dirty="0">
                <a:solidFill>
                  <a:schemeClr val="tx1">
                    <a:lumMod val="75000"/>
                    <a:lumOff val="25000"/>
                  </a:schemeClr>
                </a:solidFill>
                <a:latin typeface="Adobe Song Std L"/>
                <a:cs typeface="Arial" pitchFamily="34" charset="0"/>
              </a:rPr>
              <a:t> </a:t>
            </a:r>
            <a:r>
              <a:rPr lang="en-US" altLang="ko-KR" sz="1050" b="1" dirty="0" err="1">
                <a:solidFill>
                  <a:schemeClr val="tx1">
                    <a:lumMod val="75000"/>
                    <a:lumOff val="25000"/>
                  </a:schemeClr>
                </a:solidFill>
                <a:latin typeface="Adobe Song Std L"/>
                <a:cs typeface="Arial" pitchFamily="34" charset="0"/>
              </a:rPr>
              <a:t>Berkelanjutan</a:t>
            </a:r>
            <a:endParaRPr lang="en-US" altLang="ko-KR" sz="1050" b="1" dirty="0">
              <a:solidFill>
                <a:schemeClr val="tx1">
                  <a:lumMod val="75000"/>
                  <a:lumOff val="25000"/>
                </a:schemeClr>
              </a:solidFill>
              <a:latin typeface="Adobe Song Std L"/>
              <a:cs typeface="Arial" pitchFamily="34" charset="0"/>
            </a:endParaRPr>
          </a:p>
          <a:p>
            <a:r>
              <a:rPr lang="en-US" altLang="ko-KR" sz="1050" b="1" dirty="0" err="1">
                <a:solidFill>
                  <a:schemeClr val="tx1">
                    <a:lumMod val="75000"/>
                    <a:lumOff val="25000"/>
                  </a:schemeClr>
                </a:solidFill>
                <a:latin typeface="Adobe Song Std L"/>
                <a:cs typeface="Arial" pitchFamily="34" charset="0"/>
              </a:rPr>
              <a:t>Sekretariat</a:t>
            </a:r>
            <a:r>
              <a:rPr lang="en-US" altLang="ko-KR" sz="1050" b="1" dirty="0">
                <a:solidFill>
                  <a:schemeClr val="tx1">
                    <a:lumMod val="75000"/>
                    <a:lumOff val="25000"/>
                  </a:schemeClr>
                </a:solidFill>
                <a:latin typeface="Adobe Song Std L"/>
                <a:cs typeface="Arial" pitchFamily="34" charset="0"/>
              </a:rPr>
              <a:t> </a:t>
            </a:r>
            <a:r>
              <a:rPr lang="en-US" altLang="ko-KR" sz="1050" b="1" dirty="0" err="1">
                <a:solidFill>
                  <a:schemeClr val="tx1">
                    <a:lumMod val="75000"/>
                    <a:lumOff val="25000"/>
                  </a:schemeClr>
                </a:solidFill>
                <a:latin typeface="Adobe Song Std L"/>
                <a:cs typeface="Arial" pitchFamily="34" charset="0"/>
              </a:rPr>
              <a:t>Jenderal</a:t>
            </a:r>
            <a:r>
              <a:rPr lang="en-US" altLang="ko-KR" sz="1050" b="1" dirty="0">
                <a:solidFill>
                  <a:schemeClr val="tx1">
                    <a:lumMod val="75000"/>
                    <a:lumOff val="25000"/>
                  </a:schemeClr>
                </a:solidFill>
                <a:latin typeface="Adobe Song Std L"/>
                <a:cs typeface="Arial" pitchFamily="34" charset="0"/>
              </a:rPr>
              <a:t> Kementerian </a:t>
            </a:r>
            <a:r>
              <a:rPr lang="en-US" altLang="ko-KR" sz="1050" b="1" dirty="0" err="1">
                <a:solidFill>
                  <a:schemeClr val="tx1">
                    <a:lumMod val="75000"/>
                    <a:lumOff val="25000"/>
                  </a:schemeClr>
                </a:solidFill>
                <a:latin typeface="Adobe Song Std L"/>
                <a:cs typeface="Arial" pitchFamily="34" charset="0"/>
              </a:rPr>
              <a:t>Perhubungan</a:t>
            </a:r>
            <a:r>
              <a:rPr lang="en-US" altLang="ko-KR" sz="1050" b="1" dirty="0">
                <a:solidFill>
                  <a:schemeClr val="tx1">
                    <a:lumMod val="75000"/>
                    <a:lumOff val="25000"/>
                  </a:schemeClr>
                </a:solidFill>
                <a:latin typeface="Adobe Song Std L"/>
                <a:cs typeface="Arial" pitchFamily="34" charset="0"/>
              </a:rPr>
              <a:t> </a:t>
            </a:r>
            <a:endParaRPr lang="ko-KR" altLang="en-US" sz="1050" b="1" dirty="0">
              <a:solidFill>
                <a:schemeClr val="tx1">
                  <a:lumMod val="75000"/>
                  <a:lumOff val="25000"/>
                </a:schemeClr>
              </a:solidFill>
              <a:latin typeface="Adobe Song Std L"/>
              <a:cs typeface="Arial" pitchFamily="34" charset="0"/>
            </a:endParaRPr>
          </a:p>
        </p:txBody>
      </p:sp>
      <p:sp>
        <p:nvSpPr>
          <p:cNvPr id="15" name="TextBox 14"/>
          <p:cNvSpPr txBox="1"/>
          <p:nvPr/>
        </p:nvSpPr>
        <p:spPr>
          <a:xfrm>
            <a:off x="561458" y="2646672"/>
            <a:ext cx="4455114" cy="715581"/>
          </a:xfrm>
          <a:prstGeom prst="rect">
            <a:avLst/>
          </a:prstGeom>
          <a:noFill/>
        </p:spPr>
        <p:txBody>
          <a:bodyPr wrap="square" rtlCol="0">
            <a:spAutoFit/>
          </a:bodyPr>
          <a:lstStyle/>
          <a:p>
            <a:r>
              <a:rPr lang="en-US" altLang="ko-KR" sz="4050" b="1" dirty="0" err="1">
                <a:solidFill>
                  <a:schemeClr val="bg1"/>
                </a:solidFill>
                <a:cs typeface="Arial" pitchFamily="34" charset="0"/>
              </a:rPr>
              <a:t>Terima</a:t>
            </a:r>
            <a:r>
              <a:rPr lang="en-US" altLang="ko-KR" sz="4050" b="1" dirty="0">
                <a:solidFill>
                  <a:schemeClr val="bg1"/>
                </a:solidFill>
                <a:cs typeface="Arial" pitchFamily="34" charset="0"/>
              </a:rPr>
              <a:t> Kasih</a:t>
            </a:r>
            <a:endParaRPr lang="ko-KR" altLang="en-US" sz="4050" b="1" dirty="0">
              <a:solidFill>
                <a:schemeClr val="tx1">
                  <a:lumMod val="75000"/>
                  <a:lumOff val="25000"/>
                </a:schemeClr>
              </a:solidFill>
              <a:cs typeface="Arial" pitchFamily="34" charset="0"/>
            </a:endParaRPr>
          </a:p>
        </p:txBody>
      </p:sp>
      <p:sp>
        <p:nvSpPr>
          <p:cNvPr id="8" name="Rectangle 7"/>
          <p:cNvSpPr/>
          <p:nvPr/>
        </p:nvSpPr>
        <p:spPr>
          <a:xfrm>
            <a:off x="4101484" y="4314199"/>
            <a:ext cx="3253850" cy="465516"/>
          </a:xfrm>
          <a:prstGeom prst="rect">
            <a:avLst/>
          </a:prstGeom>
          <a:gradFill>
            <a:gsLst>
              <a:gs pos="0">
                <a:schemeClr val="accent2">
                  <a:lumMod val="60000"/>
                </a:schemeClr>
              </a:gs>
              <a:gs pos="100000">
                <a:schemeClr val="accent2">
                  <a:lumMod val="6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900" dirty="0">
                <a:latin typeface="Adobe Song Std L"/>
              </a:rPr>
              <a:t>Gd. </a:t>
            </a:r>
            <a:r>
              <a:rPr lang="en-US" altLang="ko-KR" sz="900" dirty="0" err="1">
                <a:latin typeface="Adobe Song Std L"/>
              </a:rPr>
              <a:t>Cipta</a:t>
            </a:r>
            <a:r>
              <a:rPr lang="en-US" altLang="ko-KR" sz="900" dirty="0">
                <a:latin typeface="Adobe Song Std L"/>
              </a:rPr>
              <a:t> Lt. 6 </a:t>
            </a:r>
          </a:p>
          <a:p>
            <a:r>
              <a:rPr lang="en-US" altLang="ko-KR" sz="900" dirty="0">
                <a:latin typeface="Adobe Song Std L"/>
              </a:rPr>
              <a:t>Jl. Medan Merdeka Barat no. 8 Jakarta Pusat 10110</a:t>
            </a:r>
            <a:endParaRPr lang="ko-KR" altLang="en-US" sz="900" dirty="0">
              <a:latin typeface="Adobe Song Std L"/>
            </a:endParaRPr>
          </a:p>
        </p:txBody>
      </p:sp>
      <p:sp>
        <p:nvSpPr>
          <p:cNvPr id="17" name="Rectangle 16"/>
          <p:cNvSpPr/>
          <p:nvPr/>
        </p:nvSpPr>
        <p:spPr>
          <a:xfrm>
            <a:off x="0" y="4314199"/>
            <a:ext cx="4101484" cy="465516"/>
          </a:xfrm>
          <a:prstGeom prst="rect">
            <a:avLst/>
          </a:prstGeom>
          <a:gradFill>
            <a:gsLst>
              <a:gs pos="0">
                <a:schemeClr val="accent2">
                  <a:lumMod val="70000"/>
                </a:schemeClr>
              </a:gs>
              <a:gs pos="100000">
                <a:schemeClr val="accent2">
                  <a:lumMod val="7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8" name="TextBox 17"/>
          <p:cNvSpPr txBox="1"/>
          <p:nvPr/>
        </p:nvSpPr>
        <p:spPr>
          <a:xfrm>
            <a:off x="561458" y="4369023"/>
            <a:ext cx="3835083" cy="369332"/>
          </a:xfrm>
          <a:prstGeom prst="rect">
            <a:avLst/>
          </a:prstGeom>
          <a:noFill/>
        </p:spPr>
        <p:txBody>
          <a:bodyPr wrap="square" rtlCol="0">
            <a:spAutoFit/>
          </a:bodyPr>
          <a:lstStyle/>
          <a:p>
            <a:r>
              <a:rPr lang="en-US" altLang="ko-KR" sz="900" b="1" dirty="0">
                <a:solidFill>
                  <a:schemeClr val="bg1"/>
                </a:solidFill>
                <a:latin typeface="Adobe Song Std L"/>
                <a:cs typeface="Arial" pitchFamily="34" charset="0"/>
              </a:rPr>
              <a:t>Telp &amp; Fax  :  (021) 3517608 </a:t>
            </a:r>
          </a:p>
          <a:p>
            <a:r>
              <a:rPr lang="en-US" altLang="ko-KR" sz="900" b="1" dirty="0">
                <a:solidFill>
                  <a:schemeClr val="bg1"/>
                </a:solidFill>
                <a:latin typeface="Adobe Song Std L"/>
                <a:cs typeface="Arial" pitchFamily="34" charset="0"/>
              </a:rPr>
              <a:t>Email          :  </a:t>
            </a:r>
            <a:r>
              <a:rPr lang="en-US" altLang="ko-KR" sz="900" b="1" dirty="0">
                <a:solidFill>
                  <a:schemeClr val="bg1"/>
                </a:solidFill>
                <a:latin typeface="Adobe Song Std L"/>
                <a:cs typeface="Arial" pitchFamily="34" charset="0"/>
                <a:hlinkClick r:id="rId4"/>
              </a:rPr>
              <a:t>bidangsatu.pptb@gmail.com</a:t>
            </a:r>
            <a:r>
              <a:rPr lang="en-US" altLang="ko-KR" sz="900" b="1" dirty="0">
                <a:solidFill>
                  <a:schemeClr val="bg1"/>
                </a:solidFill>
                <a:latin typeface="Adobe Song Std L"/>
                <a:cs typeface="Arial" pitchFamily="34" charset="0"/>
              </a:rPr>
              <a:t>  ||  pptb@dephub.go.id</a:t>
            </a:r>
          </a:p>
        </p:txBody>
      </p:sp>
      <p:sp>
        <p:nvSpPr>
          <p:cNvPr id="20" name="Rounded Rectangle 51">
            <a:extLst>
              <a:ext uri="{FF2B5EF4-FFF2-40B4-BE49-F238E27FC236}">
                <a16:creationId xmlns:a16="http://schemas.microsoft.com/office/drawing/2014/main" id="{7FAD2FA5-CAA4-4B70-BD32-B6FAA13DAB09}"/>
              </a:ext>
            </a:extLst>
          </p:cNvPr>
          <p:cNvSpPr/>
          <p:nvPr/>
        </p:nvSpPr>
        <p:spPr>
          <a:xfrm rot="16200000" flipH="1">
            <a:off x="7504311" y="2100715"/>
            <a:ext cx="740253" cy="697142"/>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Tree>
    <p:extLst>
      <p:ext uri="{BB962C8B-B14F-4D97-AF65-F5344CB8AC3E}">
        <p14:creationId xmlns:p14="http://schemas.microsoft.com/office/powerpoint/2010/main" val="1236872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50825" y="2641271"/>
            <a:ext cx="8316913" cy="519694"/>
          </a:xfrm>
        </p:spPr>
        <p:txBody>
          <a:bodyPr/>
          <a:lstStyle/>
          <a:p>
            <a:r>
              <a:rPr lang="fr-FR" dirty="0" err="1"/>
              <a:t>Kementerian</a:t>
            </a:r>
            <a:r>
              <a:rPr lang="fr-FR" dirty="0"/>
              <a:t> PUPR</a:t>
            </a:r>
            <a:endParaRPr lang="en-GB" dirty="0"/>
          </a:p>
        </p:txBody>
      </p:sp>
      <p:pic>
        <p:nvPicPr>
          <p:cNvPr id="4" name="Picture 3" descr="Logo&#10;&#10;Description automatically generated">
            <a:extLst>
              <a:ext uri="{FF2B5EF4-FFF2-40B4-BE49-F238E27FC236}">
                <a16:creationId xmlns:a16="http://schemas.microsoft.com/office/drawing/2014/main" id="{AA409496-5EA8-483B-99D1-E8995BEC89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4436" y="1370341"/>
            <a:ext cx="853077" cy="813007"/>
          </a:xfrm>
          <a:prstGeom prst="rect">
            <a:avLst/>
          </a:prstGeom>
        </p:spPr>
      </p:pic>
      <p:sp>
        <p:nvSpPr>
          <p:cNvPr id="6" name="Text Placeholder 5">
            <a:extLst>
              <a:ext uri="{FF2B5EF4-FFF2-40B4-BE49-F238E27FC236}">
                <a16:creationId xmlns:a16="http://schemas.microsoft.com/office/drawing/2014/main" id="{22AC1265-0B5E-45AF-9EDF-E5E6ADE0379C}"/>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377064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3D0E82-3431-41AC-BCAD-6F4B8CB3FA42}"/>
              </a:ext>
            </a:extLst>
          </p:cNvPr>
          <p:cNvGrpSpPr/>
          <p:nvPr/>
        </p:nvGrpSpPr>
        <p:grpSpPr>
          <a:xfrm>
            <a:off x="1" y="3867895"/>
            <a:ext cx="9159644" cy="1282175"/>
            <a:chOff x="0" y="3867894"/>
            <a:chExt cx="9159644" cy="1282175"/>
          </a:xfrm>
        </p:grpSpPr>
        <p:pic>
          <p:nvPicPr>
            <p:cNvPr id="9" name="Picture 4" descr="http://ts2.mm.bing.net/images/thumbnail.aspx?q=5011535958639117&amp;id=2a5f7f6f7a7e7b9dc28da7b77111a25b">
              <a:extLst>
                <a:ext uri="{FF2B5EF4-FFF2-40B4-BE49-F238E27FC236}">
                  <a16:creationId xmlns:a16="http://schemas.microsoft.com/office/drawing/2014/main" id="{1C2CE2D0-827F-42B9-886C-612D5BC94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7894"/>
              <a:ext cx="2892734" cy="127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ts1.mm.bing.net/images/thumbnail.aspx?q=4754220181225592&amp;id=e769b7caddaa693bee47190436d25ac6">
              <a:extLst>
                <a:ext uri="{FF2B5EF4-FFF2-40B4-BE49-F238E27FC236}">
                  <a16:creationId xmlns:a16="http://schemas.microsoft.com/office/drawing/2014/main" id="{86EC1FAB-FD5A-4C01-80BB-99C890242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255" y="3867894"/>
              <a:ext cx="2892734" cy="128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ts3.mm.bing.net/images/thumbnail.aspx?q=4981582868317426&amp;id=e9c9cb9c2b03feb74e2e9f3240de1f3f">
              <a:extLst>
                <a:ext uri="{FF2B5EF4-FFF2-40B4-BE49-F238E27FC236}">
                  <a16:creationId xmlns:a16="http://schemas.microsoft.com/office/drawing/2014/main" id="{121DEEC7-7B73-4095-850A-1126503DD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5503" y="3867894"/>
              <a:ext cx="3394141" cy="127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0" y="-6200"/>
            <a:ext cx="9144000" cy="1366476"/>
            <a:chOff x="1611300" y="456793"/>
            <a:chExt cx="8935251" cy="1744018"/>
          </a:xfrm>
        </p:grpSpPr>
        <p:sp>
          <p:nvSpPr>
            <p:cNvPr id="7174" name="TextBox 1"/>
            <p:cNvSpPr txBox="1">
              <a:spLocks noChangeArrowheads="1"/>
            </p:cNvSpPr>
            <p:nvPr/>
          </p:nvSpPr>
          <p:spPr bwMode="auto">
            <a:xfrm>
              <a:off x="1611300" y="456793"/>
              <a:ext cx="8935251" cy="808828"/>
            </a:xfrm>
            <a:prstGeom prst="rect">
              <a:avLst/>
            </a:prstGeom>
            <a:solidFill>
              <a:srgbClr val="127022"/>
            </a:solidFill>
            <a:ln w="9525">
              <a:noFill/>
              <a:miter lim="800000"/>
              <a:headEnd/>
              <a:tailEnd/>
            </a:ln>
          </p:spPr>
          <p:txBody>
            <a:bodyPr wrap="square" anchor="ctr">
              <a:noAutofit/>
            </a:bodyPr>
            <a:lstStyle/>
            <a:p>
              <a:pPr algn="ctr">
                <a:defRPr/>
              </a:pPr>
              <a:endParaRPr lang="en-US" b="1" dirty="0">
                <a:solidFill>
                  <a:schemeClr val="bg1"/>
                </a:solidFill>
                <a:latin typeface="Arial" panose="020B0604020202020204" pitchFamily="34" charset="0"/>
                <a:cs typeface="Arial" panose="020B0604020202020204" pitchFamily="34" charset="0"/>
              </a:endParaRPr>
            </a:p>
            <a:p>
              <a:pPr algn="ctr">
                <a:defRPr/>
              </a:pPr>
              <a:r>
                <a:rPr lang="en-US" b="1" dirty="0">
                  <a:solidFill>
                    <a:schemeClr val="bg1"/>
                  </a:solidFill>
                  <a:latin typeface="Arial" panose="020B0604020202020204" pitchFamily="34" charset="0"/>
                  <a:cs typeface="Arial" panose="020B0604020202020204" pitchFamily="34" charset="0"/>
                </a:rPr>
                <a:t>GREEN BUILDING REGULATIONS</a:t>
              </a:r>
              <a:endParaRPr lang="en-US" dirty="0">
                <a:solidFill>
                  <a:schemeClr val="bg1"/>
                </a:solidFill>
                <a:latin typeface="Arial" panose="020B0604020202020204" pitchFamily="34" charset="0"/>
                <a:cs typeface="Arial" panose="020B0604020202020204" pitchFamily="34" charset="0"/>
              </a:endParaRPr>
            </a:p>
            <a:p>
              <a:pPr algn="ctr" rtl="0">
                <a:defRPr/>
              </a:pPr>
              <a:endParaRPr lang="en-US" altLang="en-US" sz="1900" dirty="0">
                <a:solidFill>
                  <a:schemeClr val="bg1"/>
                </a:solidFill>
                <a:latin typeface="+mj-lt"/>
                <a:cs typeface="Arial" panose="020B0604020202020204" pitchFamily="34" charset="0"/>
              </a:endParaRPr>
            </a:p>
          </p:txBody>
        </p:sp>
        <p:sp>
          <p:nvSpPr>
            <p:cNvPr id="12" name="Rounded Rectangle 11"/>
            <p:cNvSpPr/>
            <p:nvPr/>
          </p:nvSpPr>
          <p:spPr>
            <a:xfrm>
              <a:off x="1677371" y="1391983"/>
              <a:ext cx="8674115" cy="808828"/>
            </a:xfrm>
            <a:prstGeom prst="roundRect">
              <a:avLst>
                <a:gd name="adj" fmla="val 1234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en-US" sz="2100" b="1" dirty="0">
                  <a:solidFill>
                    <a:schemeClr val="bg1"/>
                  </a:solidFill>
                  <a:latin typeface="Arial" panose="020B0604020202020204" pitchFamily="34" charset="0"/>
                  <a:cs typeface="Arial" panose="020B0604020202020204" pitchFamily="34" charset="0"/>
                </a:rPr>
                <a:t>UU 11 2021 </a:t>
              </a:r>
              <a:r>
                <a:rPr lang="en-US" sz="2100" b="1" i="1" dirty="0">
                  <a:solidFill>
                    <a:schemeClr val="bg1"/>
                  </a:solidFill>
                  <a:latin typeface="Arial" panose="020B0604020202020204" pitchFamily="34" charset="0"/>
                  <a:cs typeface="Arial" panose="020B0604020202020204" pitchFamily="34" charset="0"/>
                </a:rPr>
                <a:t>Creation Work Law</a:t>
              </a:r>
              <a:r>
                <a:rPr lang="en-US" sz="2100" b="1" dirty="0">
                  <a:solidFill>
                    <a:schemeClr val="bg1"/>
                  </a:solidFill>
                  <a:latin typeface="Arial" panose="020B0604020202020204" pitchFamily="34" charset="0"/>
                  <a:cs typeface="Arial" panose="020B0604020202020204" pitchFamily="34" charset="0"/>
                </a:rPr>
                <a:t>, PP 16 2021 </a:t>
              </a:r>
              <a:r>
                <a:rPr lang="en-US" sz="2100" b="1" i="1" dirty="0">
                  <a:solidFill>
                    <a:schemeClr val="bg1"/>
                  </a:solidFill>
                  <a:latin typeface="Arial" panose="020B0604020202020204" pitchFamily="34" charset="0"/>
                  <a:cs typeface="Arial" panose="020B0604020202020204" pitchFamily="34" charset="0"/>
                </a:rPr>
                <a:t>Building Regulation</a:t>
              </a:r>
              <a:r>
                <a:rPr lang="en-US" sz="2100" b="1" dirty="0">
                  <a:solidFill>
                    <a:schemeClr val="bg1"/>
                  </a:solidFill>
                  <a:latin typeface="Arial" panose="020B0604020202020204" pitchFamily="34" charset="0"/>
                  <a:cs typeface="Arial" panose="020B0604020202020204" pitchFamily="34" charset="0"/>
                </a:rPr>
                <a:t>, </a:t>
              </a:r>
              <a:r>
                <a:rPr lang="en-US" sz="2100" b="1" dirty="0" err="1">
                  <a:solidFill>
                    <a:schemeClr val="bg1"/>
                  </a:solidFill>
                  <a:latin typeface="Arial" panose="020B0604020202020204" pitchFamily="34" charset="0"/>
                  <a:cs typeface="Arial" panose="020B0604020202020204" pitchFamily="34" charset="0"/>
                </a:rPr>
                <a:t>Permen</a:t>
              </a:r>
              <a:r>
                <a:rPr lang="en-US" sz="2100" b="1" dirty="0">
                  <a:solidFill>
                    <a:schemeClr val="bg1"/>
                  </a:solidFill>
                  <a:latin typeface="Arial" panose="020B0604020202020204" pitchFamily="34" charset="0"/>
                  <a:cs typeface="Arial" panose="020B0604020202020204" pitchFamily="34" charset="0"/>
                </a:rPr>
                <a:t> 21 2021 </a:t>
              </a:r>
              <a:r>
                <a:rPr lang="en-US" sz="2100" b="1" i="1" dirty="0">
                  <a:solidFill>
                    <a:schemeClr val="bg1"/>
                  </a:solidFill>
                  <a:latin typeface="Arial" panose="020B0604020202020204" pitchFamily="34" charset="0"/>
                  <a:cs typeface="Arial" panose="020B0604020202020204" pitchFamily="34" charset="0"/>
                </a:rPr>
                <a:t>Green Building PUPR Ministry Regulation</a:t>
              </a:r>
              <a:endParaRPr lang="en-US" sz="2100" i="1" dirty="0">
                <a:solidFill>
                  <a:schemeClr val="bg1"/>
                </a:solidFill>
                <a:latin typeface="Arial" panose="020B0604020202020204" pitchFamily="34" charset="0"/>
                <a:cs typeface="Arial" panose="020B0604020202020204" pitchFamily="34" charset="0"/>
              </a:endParaRPr>
            </a:p>
          </p:txBody>
        </p:sp>
      </p:grpSp>
      <p:sp>
        <p:nvSpPr>
          <p:cNvPr id="6" name="Rectangle 5">
            <a:extLst>
              <a:ext uri="{FF2B5EF4-FFF2-40B4-BE49-F238E27FC236}">
                <a16:creationId xmlns:a16="http://schemas.microsoft.com/office/drawing/2014/main" id="{3C0D7C6B-801D-4131-8F38-DD0524C21AB3}"/>
              </a:ext>
            </a:extLst>
          </p:cNvPr>
          <p:cNvSpPr/>
          <p:nvPr/>
        </p:nvSpPr>
        <p:spPr>
          <a:xfrm>
            <a:off x="8532441" y="4895004"/>
            <a:ext cx="611560" cy="2265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7" name="Slide Number Placeholder 7">
            <a:extLst>
              <a:ext uri="{FF2B5EF4-FFF2-40B4-BE49-F238E27FC236}">
                <a16:creationId xmlns:a16="http://schemas.microsoft.com/office/drawing/2014/main" id="{91423806-AB1B-4D39-8EC9-D0B84D54BD14}"/>
              </a:ext>
            </a:extLst>
          </p:cNvPr>
          <p:cNvSpPr txBox="1">
            <a:spLocks/>
          </p:cNvSpPr>
          <p:nvPr/>
        </p:nvSpPr>
        <p:spPr>
          <a:xfrm>
            <a:off x="8576670" y="4920385"/>
            <a:ext cx="567330" cy="219341"/>
          </a:xfrm>
          <a:prstGeom prst="rect">
            <a:avLst/>
          </a:prstGeom>
          <a:solidFill>
            <a:srgbClr val="003300"/>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535125F3-CAF3-46CA-B7E4-7A019D3D72D6}" type="slidenum">
              <a:rPr lang="en-US" sz="1400">
                <a:solidFill>
                  <a:schemeClr val="bg1"/>
                </a:solidFill>
              </a:rPr>
              <a:pPr algn="ctr" rtl="0"/>
              <a:t>57</a:t>
            </a:fld>
            <a:endParaRPr lang="en-US" sz="1400" dirty="0">
              <a:solidFill>
                <a:schemeClr val="bg1"/>
              </a:solidFill>
            </a:endParaRPr>
          </a:p>
        </p:txBody>
      </p:sp>
      <p:sp>
        <p:nvSpPr>
          <p:cNvPr id="3" name="TextBox 2">
            <a:extLst>
              <a:ext uri="{FF2B5EF4-FFF2-40B4-BE49-F238E27FC236}">
                <a16:creationId xmlns:a16="http://schemas.microsoft.com/office/drawing/2014/main" id="{BA1A3AD7-C759-42FB-86B9-98BD3EF070CD}"/>
              </a:ext>
            </a:extLst>
          </p:cNvPr>
          <p:cNvSpPr txBox="1"/>
          <p:nvPr/>
        </p:nvSpPr>
        <p:spPr>
          <a:xfrm>
            <a:off x="67615" y="1487138"/>
            <a:ext cx="9002332" cy="1200329"/>
          </a:xfrm>
          <a:prstGeom prst="rect">
            <a:avLst/>
          </a:prstGeom>
          <a:solidFill>
            <a:srgbClr val="00B0F0"/>
          </a:solidFill>
        </p:spPr>
        <p:txBody>
          <a:bodyPr wrap="square" rtlCol="0">
            <a:spAutoFit/>
          </a:bodyPr>
          <a:lstStyle/>
          <a:p>
            <a:r>
              <a:rPr lang="en-US" b="1" dirty="0">
                <a:solidFill>
                  <a:srgbClr val="002060"/>
                </a:solidFill>
              </a:rPr>
              <a:t>The implementation of the BGH (Green Building) assessment is carried out in the OSS (Online Single Submission) system, in the PBG (Building Approval) System, which is organized by the Central Government with support from the Regional Government.</a:t>
            </a:r>
          </a:p>
        </p:txBody>
      </p:sp>
      <p:sp>
        <p:nvSpPr>
          <p:cNvPr id="15" name="TextBox 14">
            <a:extLst>
              <a:ext uri="{FF2B5EF4-FFF2-40B4-BE49-F238E27FC236}">
                <a16:creationId xmlns:a16="http://schemas.microsoft.com/office/drawing/2014/main" id="{A89086FF-5409-462B-A027-1C636748990E}"/>
              </a:ext>
            </a:extLst>
          </p:cNvPr>
          <p:cNvSpPr txBox="1"/>
          <p:nvPr/>
        </p:nvSpPr>
        <p:spPr>
          <a:xfrm>
            <a:off x="83260" y="2446017"/>
            <a:ext cx="9076385" cy="1962076"/>
          </a:xfrm>
          <a:prstGeom prst="rect">
            <a:avLst/>
          </a:prstGeom>
          <a:solidFill>
            <a:schemeClr val="accent2">
              <a:lumMod val="75000"/>
            </a:schemeClr>
          </a:solidFill>
        </p:spPr>
        <p:txBody>
          <a:bodyPr wrap="square">
            <a:spAutoFit/>
          </a:bodyPr>
          <a:lstStyle/>
          <a:p>
            <a:pPr rtl="0">
              <a:defRPr/>
            </a:pPr>
            <a:r>
              <a:rPr lang="en-US" sz="1350" b="1" dirty="0">
                <a:solidFill>
                  <a:srgbClr val="00B050"/>
                </a:solidFill>
                <a:latin typeface="Arial" panose="020B0604020202020204" pitchFamily="34" charset="0"/>
                <a:ea typeface="Arial Narrow" charset="0"/>
                <a:cs typeface="Arial" panose="020B0604020202020204" pitchFamily="34" charset="0"/>
              </a:rPr>
              <a:t>REQUIRED BUILDING DATA</a:t>
            </a:r>
          </a:p>
          <a:p>
            <a:pPr rtl="0">
              <a:defRPr/>
            </a:pPr>
            <a:endParaRPr lang="en-US" sz="1350" dirty="0">
              <a:solidFill>
                <a:srgbClr val="FFFF00"/>
              </a:solidFill>
              <a:latin typeface="Arial" panose="020B0604020202020204" pitchFamily="34" charset="0"/>
              <a:ea typeface="Arial Narrow" charset="0"/>
              <a:cs typeface="Arial" panose="020B0604020202020204" pitchFamily="34" charset="0"/>
            </a:endParaRPr>
          </a:p>
          <a:p>
            <a:pPr rtl="0">
              <a:defRPr/>
            </a:pPr>
            <a:r>
              <a:rPr lang="en-US" sz="1350" dirty="0">
                <a:solidFill>
                  <a:srgbClr val="FFFF00"/>
                </a:solidFill>
                <a:latin typeface="Arial" panose="020B0604020202020204" pitchFamily="34" charset="0"/>
                <a:ea typeface="Arial Narrow" charset="0"/>
                <a:cs typeface="Arial" panose="020B0604020202020204" pitchFamily="34" charset="0"/>
              </a:rPr>
              <a:t>For </a:t>
            </a:r>
            <a:r>
              <a:rPr lang="en-US" sz="1350" b="1" dirty="0">
                <a:solidFill>
                  <a:schemeClr val="bg2">
                    <a:lumMod val="25000"/>
                  </a:schemeClr>
                </a:solidFill>
                <a:latin typeface="Arial" panose="020B0604020202020204" pitchFamily="34" charset="0"/>
                <a:ea typeface="Arial Narrow" charset="0"/>
                <a:cs typeface="Arial" panose="020B0604020202020204" pitchFamily="34" charset="0"/>
              </a:rPr>
              <a:t>the BGH Planning stage</a:t>
            </a:r>
            <a:r>
              <a:rPr lang="en-US" sz="1350" dirty="0">
                <a:solidFill>
                  <a:srgbClr val="FFFF00"/>
                </a:solidFill>
                <a:latin typeface="Arial" panose="020B0604020202020204" pitchFamily="34" charset="0"/>
                <a:ea typeface="Arial Narrow" charset="0"/>
                <a:cs typeface="Arial" panose="020B0604020202020204" pitchFamily="34" charset="0"/>
              </a:rPr>
              <a:t>, the required data include energy efficiency designing data calculated according to SNI (Indonesian National Standard) as a baseline, which includes calculations for </a:t>
            </a:r>
            <a:r>
              <a:rPr lang="en-US" sz="1350" dirty="0">
                <a:solidFill>
                  <a:schemeClr val="bg1"/>
                </a:solidFill>
                <a:latin typeface="Arial" panose="020B0604020202020204" pitchFamily="34" charset="0"/>
                <a:ea typeface="Arial Narrow" charset="0"/>
                <a:cs typeface="Arial" panose="020B0604020202020204" pitchFamily="34" charset="0"/>
              </a:rPr>
              <a:t>building envelopes</a:t>
            </a:r>
            <a:r>
              <a:rPr lang="en-US" sz="1350" dirty="0">
                <a:solidFill>
                  <a:srgbClr val="FFFF00"/>
                </a:solidFill>
                <a:latin typeface="Arial" panose="020B0604020202020204" pitchFamily="34" charset="0"/>
                <a:ea typeface="Arial Narrow" charset="0"/>
                <a:cs typeface="Arial" panose="020B0604020202020204" pitchFamily="34" charset="0"/>
              </a:rPr>
              <a:t>, </a:t>
            </a:r>
            <a:r>
              <a:rPr lang="en-US" sz="1350" dirty="0">
                <a:solidFill>
                  <a:schemeClr val="accent1">
                    <a:lumMod val="60000"/>
                    <a:lumOff val="40000"/>
                  </a:schemeClr>
                </a:solidFill>
                <a:latin typeface="Arial" panose="020B0604020202020204" pitchFamily="34" charset="0"/>
                <a:ea typeface="Arial Narrow" charset="0"/>
                <a:cs typeface="Arial" panose="020B0604020202020204" pitchFamily="34" charset="0"/>
              </a:rPr>
              <a:t>ventilation</a:t>
            </a:r>
            <a:r>
              <a:rPr lang="en-US" sz="1350" dirty="0">
                <a:solidFill>
                  <a:srgbClr val="FFFF00"/>
                </a:solidFill>
                <a:latin typeface="Arial" panose="020B0604020202020204" pitchFamily="34" charset="0"/>
                <a:ea typeface="Arial Narrow" charset="0"/>
                <a:cs typeface="Arial" panose="020B0604020202020204" pitchFamily="34" charset="0"/>
              </a:rPr>
              <a:t> and </a:t>
            </a:r>
            <a:r>
              <a:rPr lang="en-US" sz="1350" dirty="0">
                <a:solidFill>
                  <a:schemeClr val="accent3">
                    <a:lumMod val="60000"/>
                    <a:lumOff val="40000"/>
                  </a:schemeClr>
                </a:solidFill>
                <a:latin typeface="Arial" panose="020B0604020202020204" pitchFamily="34" charset="0"/>
                <a:ea typeface="Arial Narrow" charset="0"/>
                <a:cs typeface="Arial" panose="020B0604020202020204" pitchFamily="34" charset="0"/>
              </a:rPr>
              <a:t>air conditioning</a:t>
            </a:r>
            <a:r>
              <a:rPr lang="en-US" sz="1350" dirty="0">
                <a:solidFill>
                  <a:srgbClr val="FFFF00"/>
                </a:solidFill>
                <a:latin typeface="Arial" panose="020B0604020202020204" pitchFamily="34" charset="0"/>
                <a:ea typeface="Arial Narrow" charset="0"/>
                <a:cs typeface="Arial" panose="020B0604020202020204" pitchFamily="34" charset="0"/>
              </a:rPr>
              <a:t>, and </a:t>
            </a:r>
            <a:r>
              <a:rPr lang="en-US" sz="1350" dirty="0">
                <a:solidFill>
                  <a:schemeClr val="accent6">
                    <a:lumMod val="75000"/>
                  </a:schemeClr>
                </a:solidFill>
                <a:latin typeface="Arial" panose="020B0604020202020204" pitchFamily="34" charset="0"/>
                <a:ea typeface="Arial Narrow" charset="0"/>
                <a:cs typeface="Arial" panose="020B0604020202020204" pitchFamily="34" charset="0"/>
              </a:rPr>
              <a:t>lighting</a:t>
            </a:r>
            <a:r>
              <a:rPr lang="en-US" sz="1350" dirty="0">
                <a:solidFill>
                  <a:srgbClr val="FFFF00"/>
                </a:solidFill>
                <a:latin typeface="Arial" panose="020B0604020202020204" pitchFamily="34" charset="0"/>
                <a:ea typeface="Arial Narrow" charset="0"/>
                <a:cs typeface="Arial" panose="020B0604020202020204" pitchFamily="34" charset="0"/>
              </a:rPr>
              <a:t>. Also designing of electrical systems including elevator systems.</a:t>
            </a:r>
          </a:p>
          <a:p>
            <a:pPr rtl="0">
              <a:defRPr/>
            </a:pPr>
            <a:endParaRPr lang="en-US" sz="1350" dirty="0">
              <a:solidFill>
                <a:srgbClr val="FFFF00"/>
              </a:solidFill>
              <a:latin typeface="Arial" panose="020B0604020202020204" pitchFamily="34" charset="0"/>
              <a:ea typeface="Arial Narrow" charset="0"/>
              <a:cs typeface="Arial" panose="020B0604020202020204" pitchFamily="34" charset="0"/>
            </a:endParaRPr>
          </a:p>
          <a:p>
            <a:pPr rtl="0">
              <a:defRPr/>
            </a:pPr>
            <a:r>
              <a:rPr lang="en-US" sz="1350" dirty="0">
                <a:solidFill>
                  <a:srgbClr val="FFFF00"/>
                </a:solidFill>
                <a:latin typeface="Arial" panose="020B0604020202020204" pitchFamily="34" charset="0"/>
                <a:ea typeface="Arial Narrow" charset="0"/>
                <a:cs typeface="Arial" panose="020B0604020202020204" pitchFamily="34" charset="0"/>
              </a:rPr>
              <a:t>For </a:t>
            </a:r>
            <a:r>
              <a:rPr lang="en-US" sz="1350" b="1" dirty="0">
                <a:solidFill>
                  <a:srgbClr val="00B0F0"/>
                </a:solidFill>
                <a:latin typeface="Arial" panose="020B0604020202020204" pitchFamily="34" charset="0"/>
                <a:ea typeface="Arial Narrow" charset="0"/>
                <a:cs typeface="Arial" panose="020B0604020202020204" pitchFamily="34" charset="0"/>
              </a:rPr>
              <a:t>the BGH Utilization stage</a:t>
            </a:r>
            <a:r>
              <a:rPr lang="en-US" sz="1350" dirty="0">
                <a:solidFill>
                  <a:srgbClr val="FFFF00"/>
                </a:solidFill>
                <a:latin typeface="Arial" panose="020B0604020202020204" pitchFamily="34" charset="0"/>
                <a:ea typeface="Arial Narrow" charset="0"/>
                <a:cs typeface="Arial" panose="020B0604020202020204" pitchFamily="34" charset="0"/>
              </a:rPr>
              <a:t>, it is distinguished between new buildings and existing buildings. The data needed includes data on the maintenance of BGH performance during the utilization period, which includes: </a:t>
            </a:r>
            <a:r>
              <a:rPr lang="en-US" sz="1350" dirty="0">
                <a:solidFill>
                  <a:srgbClr val="FFC000"/>
                </a:solidFill>
                <a:latin typeface="Arial" panose="020B0604020202020204" pitchFamily="34" charset="0"/>
                <a:ea typeface="Arial Narrow" charset="0"/>
                <a:cs typeface="Arial" panose="020B0604020202020204" pitchFamily="34" charset="0"/>
              </a:rPr>
              <a:t>site management</a:t>
            </a:r>
            <a:r>
              <a:rPr lang="en-US" sz="1350" dirty="0">
                <a:solidFill>
                  <a:srgbClr val="FFFF00"/>
                </a:solidFill>
                <a:latin typeface="Arial" panose="020B0604020202020204" pitchFamily="34" charset="0"/>
                <a:ea typeface="Arial Narrow" charset="0"/>
                <a:cs typeface="Arial" panose="020B0604020202020204" pitchFamily="34" charset="0"/>
              </a:rPr>
              <a:t>, energy use efficiency, </a:t>
            </a:r>
            <a:r>
              <a:rPr lang="en-US" sz="1350" dirty="0">
                <a:solidFill>
                  <a:srgbClr val="FFC000"/>
                </a:solidFill>
                <a:latin typeface="Arial" panose="020B0604020202020204" pitchFamily="34" charset="0"/>
                <a:ea typeface="Arial Narrow" charset="0"/>
                <a:cs typeface="Arial" panose="020B0604020202020204" pitchFamily="34" charset="0"/>
              </a:rPr>
              <a:t>water use efficiency</a:t>
            </a:r>
            <a:r>
              <a:rPr lang="en-US" sz="1350" dirty="0">
                <a:solidFill>
                  <a:srgbClr val="FFFF00"/>
                </a:solidFill>
                <a:latin typeface="Arial" panose="020B0604020202020204" pitchFamily="34" charset="0"/>
                <a:ea typeface="Arial Narrow" charset="0"/>
                <a:cs typeface="Arial" panose="020B0604020202020204" pitchFamily="34" charset="0"/>
              </a:rPr>
              <a:t>, indoor air quality, and </a:t>
            </a:r>
            <a:r>
              <a:rPr lang="en-US" sz="1350" dirty="0">
                <a:solidFill>
                  <a:srgbClr val="FFC000"/>
                </a:solidFill>
                <a:latin typeface="Arial" panose="020B0604020202020204" pitchFamily="34" charset="0"/>
                <a:ea typeface="Arial Narrow" charset="0"/>
                <a:cs typeface="Arial" panose="020B0604020202020204" pitchFamily="34" charset="0"/>
              </a:rPr>
              <a:t>waste management</a:t>
            </a:r>
            <a:r>
              <a:rPr lang="en-US" sz="1350" dirty="0">
                <a:solidFill>
                  <a:srgbClr val="FFFF00"/>
                </a:solidFill>
                <a:latin typeface="Arial" panose="020B0604020202020204" pitchFamily="34" charset="0"/>
                <a:ea typeface="Arial Narrow" charset="0"/>
                <a:cs typeface="Arial" panose="020B0604020202020204" pitchFamily="34" charset="0"/>
              </a:rPr>
              <a:t>.</a:t>
            </a:r>
          </a:p>
        </p:txBody>
      </p:sp>
    </p:spTree>
    <p:extLst>
      <p:ext uri="{BB962C8B-B14F-4D97-AF65-F5344CB8AC3E}">
        <p14:creationId xmlns:p14="http://schemas.microsoft.com/office/powerpoint/2010/main" val="1257158887"/>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rrow: Right 152">
            <a:extLst>
              <a:ext uri="{FF2B5EF4-FFF2-40B4-BE49-F238E27FC236}">
                <a16:creationId xmlns:a16="http://schemas.microsoft.com/office/drawing/2014/main" id="{2FCE0499-DD0C-4CD6-8D9C-78D700AD875C}"/>
              </a:ext>
            </a:extLst>
          </p:cNvPr>
          <p:cNvSpPr/>
          <p:nvPr/>
        </p:nvSpPr>
        <p:spPr>
          <a:xfrm>
            <a:off x="1263341" y="1834195"/>
            <a:ext cx="575459" cy="120851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54" name="Arrow: Right 153">
            <a:extLst>
              <a:ext uri="{FF2B5EF4-FFF2-40B4-BE49-F238E27FC236}">
                <a16:creationId xmlns:a16="http://schemas.microsoft.com/office/drawing/2014/main" id="{8A9FC44E-D5FE-4115-87B2-D182F14917A8}"/>
              </a:ext>
            </a:extLst>
          </p:cNvPr>
          <p:cNvSpPr/>
          <p:nvPr/>
        </p:nvSpPr>
        <p:spPr>
          <a:xfrm>
            <a:off x="2562662" y="1836905"/>
            <a:ext cx="575459" cy="1208511"/>
          </a:xfrm>
          <a:prstGeom prst="rightArrow">
            <a:avLst>
              <a:gd name="adj1" fmla="val 50000"/>
              <a:gd name="adj2" fmla="val 5541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4" name="Rectangle 13">
            <a:extLst>
              <a:ext uri="{FF2B5EF4-FFF2-40B4-BE49-F238E27FC236}">
                <a16:creationId xmlns:a16="http://schemas.microsoft.com/office/drawing/2014/main" id="{AE0EF61C-B398-4197-A9D7-FC741F8879AD}"/>
              </a:ext>
            </a:extLst>
          </p:cNvPr>
          <p:cNvSpPr/>
          <p:nvPr/>
        </p:nvSpPr>
        <p:spPr>
          <a:xfrm>
            <a:off x="3032642" y="929004"/>
            <a:ext cx="1384071" cy="626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rtl="0"/>
            <a:r>
              <a:rPr lang="en-US" sz="900" dirty="0" err="1">
                <a:solidFill>
                  <a:prstClr val="white"/>
                </a:solidFill>
                <a:latin typeface="Arial Nova" panose="020B0504020202020204" pitchFamily="34" charset="0"/>
              </a:rPr>
              <a:t>Examination</a:t>
            </a:r>
            <a:r>
              <a:rPr lang="en-US" sz="900" dirty="0">
                <a:solidFill>
                  <a:prstClr val="white"/>
                </a:solidFill>
                <a:latin typeface="Arial Nova" panose="020B0504020202020204" pitchFamily="34" charset="0"/>
              </a:rPr>
              <a:t> </a:t>
            </a:r>
            <a:r>
              <a:rPr lang="en-US" sz="900" dirty="0" err="1">
                <a:solidFill>
                  <a:prstClr val="white"/>
                </a:solidFill>
                <a:latin typeface="Arial Nova" panose="020B0504020202020204" pitchFamily="34" charset="0"/>
              </a:rPr>
              <a:t>Requirements</a:t>
            </a:r>
            <a:r>
              <a:rPr lang="en-US" sz="900" dirty="0">
                <a:solidFill>
                  <a:prstClr val="white"/>
                </a:solidFill>
                <a:latin typeface="Arial Nova" panose="020B0504020202020204" pitchFamily="34" charset="0"/>
              </a:rPr>
              <a:t> </a:t>
            </a:r>
            <a:r>
              <a:rPr lang="en-US" sz="900" dirty="0" err="1">
                <a:solidFill>
                  <a:prstClr val="white"/>
                </a:solidFill>
                <a:latin typeface="Arial Nova" panose="020B0504020202020204" pitchFamily="34" charset="0"/>
              </a:rPr>
              <a:t>Administrative</a:t>
            </a:r>
            <a:r>
              <a:rPr lang="en-US" sz="900" dirty="0">
                <a:solidFill>
                  <a:prstClr val="white"/>
                </a:solidFill>
                <a:latin typeface="Arial Nova" panose="020B0504020202020204" pitchFamily="34" charset="0"/>
              </a:rPr>
              <a:t> , </a:t>
            </a:r>
            <a:r>
              <a:rPr lang="en-US" sz="900" dirty="0" err="1">
                <a:solidFill>
                  <a:prstClr val="white"/>
                </a:solidFill>
                <a:latin typeface="Arial Nova" panose="020B0504020202020204" pitchFamily="34" charset="0"/>
              </a:rPr>
              <a:t>Fulfillment</a:t>
            </a:r>
            <a:r>
              <a:rPr lang="en-US" sz="900" dirty="0">
                <a:solidFill>
                  <a:prstClr val="white"/>
                </a:solidFill>
                <a:latin typeface="Arial Nova" panose="020B0504020202020204" pitchFamily="34" charset="0"/>
              </a:rPr>
              <a:t> </a:t>
            </a:r>
            <a:r>
              <a:rPr lang="en-US" sz="900" dirty="0" err="1">
                <a:solidFill>
                  <a:prstClr val="white"/>
                </a:solidFill>
                <a:latin typeface="Arial Nova" panose="020B0504020202020204" pitchFamily="34" charset="0"/>
              </a:rPr>
              <a:t>Standard</a:t>
            </a:r>
            <a:r>
              <a:rPr lang="en-US" sz="900" dirty="0">
                <a:solidFill>
                  <a:prstClr val="white"/>
                </a:solidFill>
                <a:latin typeface="Arial Nova" panose="020B0504020202020204" pitchFamily="34" charset="0"/>
              </a:rPr>
              <a:t> Technical, and </a:t>
            </a:r>
            <a:r>
              <a:rPr lang="en-US" sz="900" dirty="0" err="1">
                <a:solidFill>
                  <a:prstClr val="white"/>
                </a:solidFill>
                <a:latin typeface="Arial Nova" panose="020B0504020202020204" pitchFamily="34" charset="0"/>
              </a:rPr>
              <a:t>Fulfillment</a:t>
            </a:r>
            <a:r>
              <a:rPr lang="en-US" sz="900" dirty="0">
                <a:solidFill>
                  <a:prstClr val="white"/>
                </a:solidFill>
                <a:latin typeface="Arial Nova" panose="020B0504020202020204" pitchFamily="34" charset="0"/>
              </a:rPr>
              <a:t> </a:t>
            </a:r>
            <a:r>
              <a:rPr lang="en-US" sz="900" dirty="0" err="1">
                <a:solidFill>
                  <a:prstClr val="white"/>
                </a:solidFill>
                <a:latin typeface="Arial Nova" panose="020B0504020202020204" pitchFamily="34" charset="0"/>
              </a:rPr>
              <a:t>Standard</a:t>
            </a:r>
            <a:r>
              <a:rPr lang="en-US" sz="900" dirty="0">
                <a:solidFill>
                  <a:prstClr val="white"/>
                </a:solidFill>
                <a:latin typeface="Arial Nova" panose="020B0504020202020204" pitchFamily="34" charset="0"/>
              </a:rPr>
              <a:t> BGH</a:t>
            </a:r>
          </a:p>
        </p:txBody>
      </p:sp>
      <p:sp>
        <p:nvSpPr>
          <p:cNvPr id="18" name="Rectangle 17">
            <a:extLst>
              <a:ext uri="{FF2B5EF4-FFF2-40B4-BE49-F238E27FC236}">
                <a16:creationId xmlns:a16="http://schemas.microsoft.com/office/drawing/2014/main" id="{ABD12254-9450-4A0A-BD33-5F9D5012444A}"/>
              </a:ext>
            </a:extLst>
          </p:cNvPr>
          <p:cNvSpPr/>
          <p:nvPr/>
        </p:nvSpPr>
        <p:spPr>
          <a:xfrm>
            <a:off x="3056072" y="3542578"/>
            <a:ext cx="1369565" cy="42343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200" dirty="0">
                <a:solidFill>
                  <a:srgbClr val="FFFF00"/>
                </a:solidFill>
              </a:rPr>
              <a:t>PLACE CERTIFICATE</a:t>
            </a:r>
          </a:p>
        </p:txBody>
      </p:sp>
      <p:sp>
        <p:nvSpPr>
          <p:cNvPr id="19" name="Rectangle 18">
            <a:extLst>
              <a:ext uri="{FF2B5EF4-FFF2-40B4-BE49-F238E27FC236}">
                <a16:creationId xmlns:a16="http://schemas.microsoft.com/office/drawing/2014/main" id="{177C25D2-C453-4AC4-8921-CB8028758E95}"/>
              </a:ext>
            </a:extLst>
          </p:cNvPr>
          <p:cNvSpPr/>
          <p:nvPr/>
        </p:nvSpPr>
        <p:spPr>
          <a:xfrm>
            <a:off x="6003082" y="3557847"/>
            <a:ext cx="1324825" cy="40816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200" dirty="0">
                <a:solidFill>
                  <a:srgbClr val="FFFF00"/>
                </a:solidFill>
              </a:rPr>
              <a:t>PLACE CERTIFICATE</a:t>
            </a:r>
          </a:p>
        </p:txBody>
      </p:sp>
      <p:sp>
        <p:nvSpPr>
          <p:cNvPr id="21" name="Rectangle 20">
            <a:extLst>
              <a:ext uri="{FF2B5EF4-FFF2-40B4-BE49-F238E27FC236}">
                <a16:creationId xmlns:a16="http://schemas.microsoft.com/office/drawing/2014/main" id="{B50215CD-2F2C-4AF1-9150-A516CA81ABB4}"/>
              </a:ext>
            </a:extLst>
          </p:cNvPr>
          <p:cNvSpPr/>
          <p:nvPr/>
        </p:nvSpPr>
        <p:spPr>
          <a:xfrm>
            <a:off x="4643991" y="3557845"/>
            <a:ext cx="1239592" cy="41379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200" dirty="0">
                <a:solidFill>
                  <a:srgbClr val="FFFF00"/>
                </a:solidFill>
              </a:rPr>
              <a:t>PLACE CERTIFICATE</a:t>
            </a:r>
          </a:p>
        </p:txBody>
      </p:sp>
      <p:cxnSp>
        <p:nvCxnSpPr>
          <p:cNvPr id="26" name="Straight Connector 25">
            <a:extLst>
              <a:ext uri="{FF2B5EF4-FFF2-40B4-BE49-F238E27FC236}">
                <a16:creationId xmlns:a16="http://schemas.microsoft.com/office/drawing/2014/main" id="{1B0A6245-FBF8-49E1-9FC8-20585C9D7E50}"/>
              </a:ext>
            </a:extLst>
          </p:cNvPr>
          <p:cNvCxnSpPr>
            <a:cxnSpLocks/>
          </p:cNvCxnSpPr>
          <p:nvPr/>
        </p:nvCxnSpPr>
        <p:spPr>
          <a:xfrm>
            <a:off x="8877872" y="908333"/>
            <a:ext cx="0" cy="3764819"/>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4ACE1F-E8FF-463F-B905-D517928E40DB}"/>
              </a:ext>
            </a:extLst>
          </p:cNvPr>
          <p:cNvCxnSpPr>
            <a:cxnSpLocks/>
          </p:cNvCxnSpPr>
          <p:nvPr/>
        </p:nvCxnSpPr>
        <p:spPr>
          <a:xfrm>
            <a:off x="1555742" y="962414"/>
            <a:ext cx="0" cy="266500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3986FC8-E8B7-40AA-9DF1-659B4DE1309F}"/>
              </a:ext>
            </a:extLst>
          </p:cNvPr>
          <p:cNvSpPr/>
          <p:nvPr/>
        </p:nvSpPr>
        <p:spPr>
          <a:xfrm>
            <a:off x="4537939" y="936392"/>
            <a:ext cx="1331330" cy="63382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900" dirty="0" err="1">
                <a:solidFill>
                  <a:prstClr val="white"/>
                </a:solidFill>
                <a:latin typeface="Arial Nova" panose="020B0504020202020204" pitchFamily="34" charset="0"/>
              </a:rPr>
              <a:t>Examination</a:t>
            </a:r>
            <a:r>
              <a:rPr lang="en-US" sz="900" dirty="0">
                <a:solidFill>
                  <a:prstClr val="white"/>
                </a:solidFill>
                <a:latin typeface="Arial Nova" panose="020B0504020202020204" pitchFamily="34" charset="0"/>
              </a:rPr>
              <a:t> SLF </a:t>
            </a:r>
            <a:r>
              <a:rPr lang="en-US" sz="900" dirty="0" err="1">
                <a:solidFill>
                  <a:prstClr val="white"/>
                </a:solidFill>
                <a:latin typeface="Arial Nova" panose="020B0504020202020204" pitchFamily="34" charset="0"/>
              </a:rPr>
              <a:t>and</a:t>
            </a:r>
            <a:r>
              <a:rPr lang="en-US" sz="900" dirty="0">
                <a:solidFill>
                  <a:prstClr val="white"/>
                </a:solidFill>
                <a:latin typeface="Arial Nova" panose="020B0504020202020204" pitchFamily="34" charset="0"/>
              </a:rPr>
              <a:t> </a:t>
            </a:r>
            <a:r>
              <a:rPr lang="en-US" sz="900" dirty="0" err="1">
                <a:solidFill>
                  <a:prstClr val="white"/>
                </a:solidFill>
                <a:latin typeface="Arial Nova" panose="020B0504020202020204" pitchFamily="34" charset="0"/>
              </a:rPr>
              <a:t>Rating</a:t>
            </a:r>
            <a:r>
              <a:rPr lang="en-US" sz="900" dirty="0">
                <a:solidFill>
                  <a:prstClr val="white"/>
                </a:solidFill>
                <a:latin typeface="Arial Nova" panose="020B0504020202020204" pitchFamily="34" charset="0"/>
              </a:rPr>
              <a:t> BGH audits</a:t>
            </a:r>
          </a:p>
        </p:txBody>
      </p:sp>
      <p:sp>
        <p:nvSpPr>
          <p:cNvPr id="29" name="Rectangle 28">
            <a:extLst>
              <a:ext uri="{FF2B5EF4-FFF2-40B4-BE49-F238E27FC236}">
                <a16:creationId xmlns:a16="http://schemas.microsoft.com/office/drawing/2014/main" id="{065A3BBE-70AB-4467-96F1-5417EA770EAF}"/>
              </a:ext>
            </a:extLst>
          </p:cNvPr>
          <p:cNvSpPr/>
          <p:nvPr/>
        </p:nvSpPr>
        <p:spPr>
          <a:xfrm>
            <a:off x="3032642" y="4427357"/>
            <a:ext cx="4005939" cy="492076"/>
          </a:xfrm>
          <a:prstGeom prst="rect">
            <a:avLst/>
          </a:prstGeom>
          <a:solidFill>
            <a:srgbClr val="12702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350" b="1" dirty="0">
                <a:solidFill>
                  <a:schemeClr val="bg1"/>
                </a:solidFill>
              </a:rPr>
              <a:t>BGH DATA COLLECTION</a:t>
            </a:r>
            <a:endParaRPr lang="id-ID" sz="1350" b="1" baseline="-25000" dirty="0">
              <a:solidFill>
                <a:schemeClr val="bg1"/>
              </a:solidFill>
            </a:endParaRPr>
          </a:p>
        </p:txBody>
      </p:sp>
      <p:sp>
        <p:nvSpPr>
          <p:cNvPr id="30" name="Rectangle 29">
            <a:extLst>
              <a:ext uri="{FF2B5EF4-FFF2-40B4-BE49-F238E27FC236}">
                <a16:creationId xmlns:a16="http://schemas.microsoft.com/office/drawing/2014/main" id="{9FEB7825-6620-4A19-AA95-CA03D805A7AB}"/>
              </a:ext>
            </a:extLst>
          </p:cNvPr>
          <p:cNvSpPr/>
          <p:nvPr/>
        </p:nvSpPr>
        <p:spPr>
          <a:xfrm>
            <a:off x="5987909" y="925420"/>
            <a:ext cx="1343643" cy="6346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900" noProof="1">
                <a:solidFill>
                  <a:prstClr val="white"/>
                </a:solidFill>
                <a:latin typeface="Arial Nova" panose="020B0504020202020204" pitchFamily="34" charset="0"/>
              </a:rPr>
              <a:t>SLFn Evaluation and BGH Audit conducted every 5 years</a:t>
            </a:r>
            <a:endParaRPr lang="id-ID" sz="900" noProof="1">
              <a:solidFill>
                <a:prstClr val="white"/>
              </a:solidFill>
              <a:latin typeface="Arial Nova" panose="020B0504020202020204" pitchFamily="34" charset="0"/>
            </a:endParaRPr>
          </a:p>
        </p:txBody>
      </p:sp>
      <p:sp>
        <p:nvSpPr>
          <p:cNvPr id="31" name="Rectangle 30">
            <a:extLst>
              <a:ext uri="{FF2B5EF4-FFF2-40B4-BE49-F238E27FC236}">
                <a16:creationId xmlns:a16="http://schemas.microsoft.com/office/drawing/2014/main" id="{563A1593-8D68-4739-A330-EA3F555875EF}"/>
              </a:ext>
            </a:extLst>
          </p:cNvPr>
          <p:cNvSpPr/>
          <p:nvPr/>
        </p:nvSpPr>
        <p:spPr>
          <a:xfrm>
            <a:off x="7485556" y="4453240"/>
            <a:ext cx="1345967" cy="485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200" dirty="0">
                <a:solidFill>
                  <a:srgbClr val="FFFF00"/>
                </a:solidFill>
              </a:rPr>
              <a:t>DISPOSAL REPORT</a:t>
            </a:r>
          </a:p>
        </p:txBody>
      </p:sp>
      <p:grpSp>
        <p:nvGrpSpPr>
          <p:cNvPr id="99" name="Group 98">
            <a:extLst>
              <a:ext uri="{FF2B5EF4-FFF2-40B4-BE49-F238E27FC236}">
                <a16:creationId xmlns:a16="http://schemas.microsoft.com/office/drawing/2014/main" id="{7A10EE31-AD1F-4040-8D5A-32207C4421F0}"/>
              </a:ext>
            </a:extLst>
          </p:cNvPr>
          <p:cNvGrpSpPr/>
          <p:nvPr/>
        </p:nvGrpSpPr>
        <p:grpSpPr>
          <a:xfrm>
            <a:off x="1651270" y="1657798"/>
            <a:ext cx="1176500" cy="1692968"/>
            <a:chOff x="2391679" y="2403483"/>
            <a:chExt cx="1727200" cy="2220144"/>
          </a:xfrm>
        </p:grpSpPr>
        <p:sp>
          <p:nvSpPr>
            <p:cNvPr id="40" name="Rectangle 39">
              <a:extLst>
                <a:ext uri="{FF2B5EF4-FFF2-40B4-BE49-F238E27FC236}">
                  <a16:creationId xmlns:a16="http://schemas.microsoft.com/office/drawing/2014/main" id="{6AC04F71-3E8C-463F-9718-1335F031FF0C}"/>
                </a:ext>
              </a:extLst>
            </p:cNvPr>
            <p:cNvSpPr/>
            <p:nvPr/>
          </p:nvSpPr>
          <p:spPr>
            <a:xfrm>
              <a:off x="2512110" y="2536237"/>
              <a:ext cx="1520437" cy="4798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r>
                <a:rPr lang="en-US" sz="1050" dirty="0">
                  <a:solidFill>
                    <a:schemeClr val="tx1"/>
                  </a:solidFill>
                </a:rPr>
                <a:t>APPLICATION</a:t>
              </a:r>
            </a:p>
            <a:p>
              <a:pPr lvl="0" algn="ctr" rtl="0"/>
              <a:r>
                <a:rPr lang="en-US" sz="1050" dirty="0">
                  <a:solidFill>
                    <a:schemeClr val="tx1"/>
                  </a:solidFill>
                </a:rPr>
                <a:t>PBG</a:t>
              </a:r>
              <a:endParaRPr lang="id-ID" sz="1050" dirty="0">
                <a:solidFill>
                  <a:schemeClr val="tx1"/>
                </a:solidFill>
              </a:endParaRPr>
            </a:p>
          </p:txBody>
        </p:sp>
        <p:sp>
          <p:nvSpPr>
            <p:cNvPr id="41" name="Rectangle 40">
              <a:extLst>
                <a:ext uri="{FF2B5EF4-FFF2-40B4-BE49-F238E27FC236}">
                  <a16:creationId xmlns:a16="http://schemas.microsoft.com/office/drawing/2014/main" id="{0E02DAE3-7FFC-4BE1-A883-85F2F9B53A11}"/>
                </a:ext>
              </a:extLst>
            </p:cNvPr>
            <p:cNvSpPr/>
            <p:nvPr/>
          </p:nvSpPr>
          <p:spPr>
            <a:xfrm>
              <a:off x="2512110" y="3097278"/>
              <a:ext cx="1520435" cy="6289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r>
                <a:rPr lang="en-US" sz="900" noProof="1">
                  <a:solidFill>
                    <a:schemeClr val="tx1"/>
                  </a:solidFill>
                </a:rPr>
                <a:t>Document/</a:t>
              </a:r>
            </a:p>
            <a:p>
              <a:pPr lvl="0" algn="ctr" rtl="0"/>
              <a:r>
                <a:rPr lang="en-US" sz="900" noProof="1">
                  <a:solidFill>
                    <a:schemeClr val="tx1"/>
                  </a:solidFill>
                </a:rPr>
                <a:t>BGH Report</a:t>
              </a:r>
              <a:endParaRPr lang="id-ID" sz="900" noProof="1">
                <a:solidFill>
                  <a:schemeClr val="tx1"/>
                </a:solidFill>
              </a:endParaRPr>
            </a:p>
          </p:txBody>
        </p:sp>
        <p:sp>
          <p:nvSpPr>
            <p:cNvPr id="42" name="Rectangle 41">
              <a:extLst>
                <a:ext uri="{FF2B5EF4-FFF2-40B4-BE49-F238E27FC236}">
                  <a16:creationId xmlns:a16="http://schemas.microsoft.com/office/drawing/2014/main" id="{4FA736BD-9774-4351-944C-32A839959CE3}"/>
                </a:ext>
              </a:extLst>
            </p:cNvPr>
            <p:cNvSpPr/>
            <p:nvPr/>
          </p:nvSpPr>
          <p:spPr>
            <a:xfrm>
              <a:off x="2391679" y="2403483"/>
              <a:ext cx="1727200" cy="2220144"/>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r>
                <a:rPr lang="en-US" sz="900" baseline="30000" dirty="0">
                  <a:solidFill>
                    <a:schemeClr val="tx1"/>
                  </a:solidFill>
                </a:rPr>
                <a:t>1)</a:t>
              </a:r>
            </a:p>
          </p:txBody>
        </p:sp>
        <p:sp>
          <p:nvSpPr>
            <p:cNvPr id="43" name="Rectangle 42">
              <a:extLst>
                <a:ext uri="{FF2B5EF4-FFF2-40B4-BE49-F238E27FC236}">
                  <a16:creationId xmlns:a16="http://schemas.microsoft.com/office/drawing/2014/main" id="{76B5D0C5-99ED-4CD2-8990-B6C2D8002E5A}"/>
                </a:ext>
              </a:extLst>
            </p:cNvPr>
            <p:cNvSpPr/>
            <p:nvPr/>
          </p:nvSpPr>
          <p:spPr>
            <a:xfrm>
              <a:off x="2512110" y="3860453"/>
              <a:ext cx="1542522" cy="6289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800" noProof="1">
                  <a:solidFill>
                    <a:schemeClr val="tx1"/>
                  </a:solidFill>
                </a:rPr>
                <a:t>Document</a:t>
              </a:r>
            </a:p>
            <a:p>
              <a:pPr algn="ctr" rtl="0"/>
              <a:r>
                <a:rPr lang="en-US" sz="800" noProof="1">
                  <a:solidFill>
                    <a:schemeClr val="tx1"/>
                  </a:solidFill>
                </a:rPr>
                <a:t>Proposed BGH Penilaian Performance Assessment</a:t>
              </a:r>
              <a:endParaRPr lang="id-ID" sz="800" noProof="1">
                <a:solidFill>
                  <a:schemeClr val="tx1"/>
                </a:solidFill>
              </a:endParaRPr>
            </a:p>
          </p:txBody>
        </p:sp>
      </p:grpSp>
      <p:cxnSp>
        <p:nvCxnSpPr>
          <p:cNvPr id="50" name="Elbow Connector 109">
            <a:extLst>
              <a:ext uri="{FF2B5EF4-FFF2-40B4-BE49-F238E27FC236}">
                <a16:creationId xmlns:a16="http://schemas.microsoft.com/office/drawing/2014/main" id="{E3E159BC-4AF3-416F-B5D5-DC135747A886}"/>
              </a:ext>
            </a:extLst>
          </p:cNvPr>
          <p:cNvCxnSpPr>
            <a:cxnSpLocks/>
            <a:stCxn id="42" idx="2"/>
            <a:endCxn id="29" idx="1"/>
          </p:cNvCxnSpPr>
          <p:nvPr/>
        </p:nvCxnSpPr>
        <p:spPr>
          <a:xfrm rot="16200000" flipH="1">
            <a:off x="1974766" y="3615517"/>
            <a:ext cx="1322630" cy="793124"/>
          </a:xfrm>
          <a:prstGeom prst="bentConnector2">
            <a:avLst/>
          </a:prstGeom>
          <a:ln w="889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1C4EFDF1-FC24-4D0E-BCD2-09DD63E504BA}"/>
              </a:ext>
            </a:extLst>
          </p:cNvPr>
          <p:cNvGrpSpPr/>
          <p:nvPr/>
        </p:nvGrpSpPr>
        <p:grpSpPr>
          <a:xfrm>
            <a:off x="334534" y="3788317"/>
            <a:ext cx="1737230" cy="1119537"/>
            <a:chOff x="334534" y="4902791"/>
            <a:chExt cx="1737230" cy="1549268"/>
          </a:xfrm>
        </p:grpSpPr>
        <p:sp>
          <p:nvSpPr>
            <p:cNvPr id="64" name="TextBox 63">
              <a:extLst>
                <a:ext uri="{FF2B5EF4-FFF2-40B4-BE49-F238E27FC236}">
                  <a16:creationId xmlns:a16="http://schemas.microsoft.com/office/drawing/2014/main" id="{FCE86C90-CEDE-4CC7-95F4-45D23D32A7EB}"/>
                </a:ext>
              </a:extLst>
            </p:cNvPr>
            <p:cNvSpPr txBox="1"/>
            <p:nvPr/>
          </p:nvSpPr>
          <p:spPr>
            <a:xfrm>
              <a:off x="334534" y="4902791"/>
              <a:ext cx="1737230" cy="1549268"/>
            </a:xfrm>
            <a:prstGeom prst="rect">
              <a:avLst/>
            </a:prstGeom>
            <a:noFill/>
          </p:spPr>
          <p:txBody>
            <a:bodyPr wrap="square" rtlCol="0">
              <a:spAutoFit/>
            </a:bodyPr>
            <a:lstStyle/>
            <a:p>
              <a:pPr algn="l" rtl="0"/>
              <a:r>
                <a:rPr lang="en-US" sz="750" i="1" dirty="0" err="1"/>
                <a:t>Information</a:t>
              </a:r>
              <a:r>
                <a:rPr lang="en-US" sz="750" i="1" dirty="0"/>
                <a:t>: </a:t>
              </a:r>
            </a:p>
            <a:p>
              <a:pPr algn="l" rtl="0"/>
              <a:endParaRPr lang="en-US" sz="375" i="1" dirty="0"/>
            </a:p>
            <a:p>
              <a:pPr lvl="1" algn="l" rtl="0"/>
              <a:r>
                <a:rPr lang="en-US" sz="750" i="1" noProof="1"/>
                <a:t>Cycle Line </a:t>
              </a:r>
            </a:p>
            <a:p>
              <a:pPr lvl="1" algn="l" rtl="0"/>
              <a:r>
                <a:rPr lang="en-US" sz="750" i="1" noProof="1"/>
                <a:t>Process Line</a:t>
              </a:r>
            </a:p>
            <a:p>
              <a:pPr lvl="1" algn="l" rtl="0"/>
              <a:r>
                <a:rPr lang="en-US" sz="750" i="1" noProof="1"/>
                <a:t>Output Line</a:t>
              </a:r>
            </a:p>
            <a:p>
              <a:pPr lvl="1" algn="l" rtl="0"/>
              <a:r>
                <a:rPr lang="en-US" sz="750" i="1" noProof="1"/>
                <a:t>BGH data collection</a:t>
              </a:r>
            </a:p>
            <a:p>
              <a:pPr lvl="1" algn="l" rtl="0"/>
              <a:endParaRPr lang="en-US" sz="300" i="1" noProof="1"/>
            </a:p>
            <a:p>
              <a:pPr marL="238119" indent="-171446">
                <a:buFont typeface="+mj-lt"/>
                <a:buAutoNum type="arabicParenR"/>
              </a:pPr>
              <a:r>
                <a:rPr lang="en-US" sz="750" i="1" dirty="0" err="1"/>
                <a:t>Party</a:t>
              </a:r>
              <a:r>
                <a:rPr lang="en-US" sz="750" i="1" dirty="0"/>
                <a:t> </a:t>
              </a:r>
              <a:r>
                <a:rPr lang="en-US" sz="750" i="1" dirty="0" err="1"/>
                <a:t>third</a:t>
              </a:r>
              <a:r>
                <a:rPr lang="en-US" sz="750" i="1" dirty="0"/>
                <a:t> </a:t>
              </a:r>
              <a:r>
                <a:rPr lang="en-US" sz="750" i="1" dirty="0" err="1"/>
                <a:t>is</a:t>
              </a:r>
              <a:r>
                <a:rPr lang="en-US" sz="750" i="1" dirty="0"/>
                <a:t> person </a:t>
              </a:r>
              <a:r>
                <a:rPr lang="en-US" sz="750" i="1" dirty="0" err="1"/>
                <a:t>individual</a:t>
              </a:r>
              <a:r>
                <a:rPr lang="en-US" sz="750" i="1" dirty="0"/>
                <a:t> </a:t>
              </a:r>
              <a:r>
                <a:rPr lang="en-US" sz="750" i="1" dirty="0" err="1"/>
                <a:t>or</a:t>
              </a:r>
              <a:r>
                <a:rPr lang="en-US" sz="750" i="1" dirty="0"/>
                <a:t> body </a:t>
              </a:r>
              <a:r>
                <a:rPr lang="en-US" sz="750" i="1" dirty="0" err="1"/>
                <a:t>effort</a:t>
              </a:r>
              <a:r>
                <a:rPr lang="en-US" sz="750" i="1" dirty="0"/>
                <a:t> that </a:t>
              </a:r>
              <a:r>
                <a:rPr lang="en-US" sz="750" i="1" dirty="0" err="1"/>
                <a:t>have</a:t>
              </a:r>
              <a:r>
                <a:rPr lang="en-US" sz="750" i="1" dirty="0"/>
                <a:t> </a:t>
              </a:r>
              <a:r>
                <a:rPr lang="en-US" sz="750" i="1" dirty="0" err="1"/>
                <a:t>competence</a:t>
              </a:r>
              <a:r>
                <a:rPr lang="en-US" sz="750" i="1" dirty="0"/>
                <a:t> SKK BGH. </a:t>
              </a:r>
            </a:p>
          </p:txBody>
        </p:sp>
        <p:cxnSp>
          <p:nvCxnSpPr>
            <p:cNvPr id="65" name="Straight Arrow Connector 64">
              <a:extLst>
                <a:ext uri="{FF2B5EF4-FFF2-40B4-BE49-F238E27FC236}">
                  <a16:creationId xmlns:a16="http://schemas.microsoft.com/office/drawing/2014/main" id="{2BBEA444-9C93-4572-92A3-61E06F270608}"/>
                </a:ext>
              </a:extLst>
            </p:cNvPr>
            <p:cNvCxnSpPr/>
            <p:nvPr/>
          </p:nvCxnSpPr>
          <p:spPr>
            <a:xfrm flipV="1">
              <a:off x="441026" y="5266443"/>
              <a:ext cx="283748" cy="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7CD8FBD-F8A8-4AD6-A062-B53FE6AAF5B7}"/>
                </a:ext>
              </a:extLst>
            </p:cNvPr>
            <p:cNvCxnSpPr/>
            <p:nvPr/>
          </p:nvCxnSpPr>
          <p:spPr>
            <a:xfrm flipV="1">
              <a:off x="441026" y="5409668"/>
              <a:ext cx="283748" cy="2"/>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418F22F-BE18-4062-97AC-1361A8FCD02C}"/>
                </a:ext>
              </a:extLst>
            </p:cNvPr>
            <p:cNvCxnSpPr/>
            <p:nvPr/>
          </p:nvCxnSpPr>
          <p:spPr>
            <a:xfrm flipV="1">
              <a:off x="441026" y="5547672"/>
              <a:ext cx="283748" cy="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04181C5-0EAD-4B72-B533-592D6D303FFE}"/>
                </a:ext>
              </a:extLst>
            </p:cNvPr>
            <p:cNvCxnSpPr/>
            <p:nvPr/>
          </p:nvCxnSpPr>
          <p:spPr>
            <a:xfrm flipV="1">
              <a:off x="424446" y="5697624"/>
              <a:ext cx="283748" cy="2"/>
            </a:xfrm>
            <a:prstGeom prst="straightConnector1">
              <a:avLst/>
            </a:prstGeom>
            <a:ln w="28575">
              <a:solidFill>
                <a:srgbClr val="EA971E"/>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73" name="Title 1">
            <a:extLst>
              <a:ext uri="{FF2B5EF4-FFF2-40B4-BE49-F238E27FC236}">
                <a16:creationId xmlns:a16="http://schemas.microsoft.com/office/drawing/2014/main" id="{FFD87E78-ED3F-4CBB-B99D-749C5ED1FFB0}"/>
              </a:ext>
            </a:extLst>
          </p:cNvPr>
          <p:cNvSpPr txBox="1">
            <a:spLocks/>
          </p:cNvSpPr>
          <p:nvPr/>
        </p:nvSpPr>
        <p:spPr>
          <a:xfrm>
            <a:off x="1929803" y="195394"/>
            <a:ext cx="7013029" cy="341654"/>
          </a:xfrm>
          <a:prstGeom prst="rect">
            <a:avLst/>
          </a:prstGeom>
          <a:solidFill>
            <a:srgbClr val="003300"/>
          </a:solidFill>
        </p:spPr>
        <p:txBody>
          <a:bodyPr vert="horz" lIns="2057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0"/>
            <a:r>
              <a:rPr lang="id-ID" sz="2100" b="1" dirty="0">
                <a:solidFill>
                  <a:schemeClr val="bg1"/>
                </a:solidFill>
              </a:rPr>
              <a:t>Implementation of BGH (</a:t>
            </a:r>
            <a:r>
              <a:rPr lang="id-ID" sz="2100" b="1" dirty="0" err="1">
                <a:solidFill>
                  <a:schemeClr val="bg1"/>
                </a:solidFill>
              </a:rPr>
              <a:t>Mandatory</a:t>
            </a:r>
            <a:r>
              <a:rPr lang="id-ID" sz="2100" b="1" dirty="0">
                <a:solidFill>
                  <a:schemeClr val="bg1"/>
                </a:solidFill>
              </a:rPr>
              <a:t>)</a:t>
            </a:r>
          </a:p>
        </p:txBody>
      </p:sp>
      <p:grpSp>
        <p:nvGrpSpPr>
          <p:cNvPr id="87" name="Group 86">
            <a:extLst>
              <a:ext uri="{FF2B5EF4-FFF2-40B4-BE49-F238E27FC236}">
                <a16:creationId xmlns:a16="http://schemas.microsoft.com/office/drawing/2014/main" id="{DE5BC679-ED3E-4A99-B1DD-C5289FE04875}"/>
              </a:ext>
            </a:extLst>
          </p:cNvPr>
          <p:cNvGrpSpPr/>
          <p:nvPr/>
        </p:nvGrpSpPr>
        <p:grpSpPr>
          <a:xfrm>
            <a:off x="251246" y="1657798"/>
            <a:ext cx="1220676" cy="1692968"/>
            <a:chOff x="532732" y="2554192"/>
            <a:chExt cx="1255353" cy="1373579"/>
          </a:xfrm>
        </p:grpSpPr>
        <p:sp>
          <p:nvSpPr>
            <p:cNvPr id="47" name="Rectangle 46">
              <a:extLst>
                <a:ext uri="{FF2B5EF4-FFF2-40B4-BE49-F238E27FC236}">
                  <a16:creationId xmlns:a16="http://schemas.microsoft.com/office/drawing/2014/main" id="{B1BAA548-E66A-49B4-BAF1-B89A397E6217}"/>
                </a:ext>
              </a:extLst>
            </p:cNvPr>
            <p:cNvSpPr/>
            <p:nvPr/>
          </p:nvSpPr>
          <p:spPr>
            <a:xfrm>
              <a:off x="532732" y="2554192"/>
              <a:ext cx="1255353" cy="137357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750" baseline="30000" dirty="0">
                <a:solidFill>
                  <a:schemeClr val="tx1"/>
                </a:solidFill>
              </a:endParaRPr>
            </a:p>
          </p:txBody>
        </p:sp>
        <p:sp>
          <p:nvSpPr>
            <p:cNvPr id="75" name="Rectangle: Rounded Corners 74">
              <a:extLst>
                <a:ext uri="{FF2B5EF4-FFF2-40B4-BE49-F238E27FC236}">
                  <a16:creationId xmlns:a16="http://schemas.microsoft.com/office/drawing/2014/main" id="{4E45D686-35F8-47EE-9A1C-875A52D5D95A}"/>
                </a:ext>
              </a:extLst>
            </p:cNvPr>
            <p:cNvSpPr/>
            <p:nvPr/>
          </p:nvSpPr>
          <p:spPr>
            <a:xfrm>
              <a:off x="560764" y="3023540"/>
              <a:ext cx="1168150" cy="42498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err="1"/>
                <a:t>Provider</a:t>
              </a:r>
              <a:r>
                <a:rPr lang="en-US" sz="900" dirty="0"/>
                <a:t> Service </a:t>
              </a:r>
              <a:r>
                <a:rPr lang="en-US" sz="900" dirty="0" err="1"/>
                <a:t>Planner</a:t>
              </a:r>
              <a:endParaRPr lang="en-ID" sz="900" dirty="0"/>
            </a:p>
          </p:txBody>
        </p:sp>
        <p:sp>
          <p:nvSpPr>
            <p:cNvPr id="76" name="Rectangle: Rounded Corners 75">
              <a:extLst>
                <a:ext uri="{FF2B5EF4-FFF2-40B4-BE49-F238E27FC236}">
                  <a16:creationId xmlns:a16="http://schemas.microsoft.com/office/drawing/2014/main" id="{96E9DBB4-8FD2-4DA3-92E6-02116A04EE82}"/>
                </a:ext>
              </a:extLst>
            </p:cNvPr>
            <p:cNvSpPr/>
            <p:nvPr/>
          </p:nvSpPr>
          <p:spPr>
            <a:xfrm>
              <a:off x="576237" y="3465336"/>
              <a:ext cx="1168150" cy="42498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err="1"/>
                <a:t>Party</a:t>
              </a:r>
              <a:r>
                <a:rPr lang="en-US" sz="900" dirty="0"/>
                <a:t> </a:t>
              </a:r>
              <a:r>
                <a:rPr lang="en-US" sz="900" dirty="0" err="1"/>
                <a:t>third</a:t>
              </a:r>
              <a:r>
                <a:rPr lang="en-US" sz="900" dirty="0"/>
                <a:t> </a:t>
              </a:r>
              <a:r>
                <a:rPr lang="en-US" sz="900" baseline="30000" noProof="1">
                  <a:ea typeface="Tahoma" panose="020B0604030504040204" pitchFamily="34" charset="0"/>
                  <a:cs typeface="Tahoma" panose="020B0604030504040204" pitchFamily="34" charset="0"/>
                </a:rPr>
                <a:t>1)</a:t>
              </a:r>
              <a:r>
                <a:rPr lang="en-US" sz="900" dirty="0"/>
                <a:t> </a:t>
              </a:r>
              <a:endParaRPr lang="en-ID" sz="900" dirty="0"/>
            </a:p>
          </p:txBody>
        </p:sp>
        <p:sp>
          <p:nvSpPr>
            <p:cNvPr id="79" name="Rectangle: Rounded Corners 78">
              <a:extLst>
                <a:ext uri="{FF2B5EF4-FFF2-40B4-BE49-F238E27FC236}">
                  <a16:creationId xmlns:a16="http://schemas.microsoft.com/office/drawing/2014/main" id="{4C6CACAA-6C2A-4324-AC35-D3819441082D}"/>
                </a:ext>
              </a:extLst>
            </p:cNvPr>
            <p:cNvSpPr/>
            <p:nvPr/>
          </p:nvSpPr>
          <p:spPr>
            <a:xfrm>
              <a:off x="560764" y="2586561"/>
              <a:ext cx="1168150" cy="42498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err="1"/>
                <a:t>Owner</a:t>
              </a:r>
              <a:r>
                <a:rPr lang="en-US" sz="900" dirty="0"/>
                <a:t>/ </a:t>
              </a:r>
              <a:r>
                <a:rPr lang="en-US" sz="900" dirty="0" err="1"/>
                <a:t>Applicant</a:t>
              </a:r>
              <a:endParaRPr lang="en-ID" sz="900" dirty="0"/>
            </a:p>
          </p:txBody>
        </p:sp>
      </p:grpSp>
      <p:grpSp>
        <p:nvGrpSpPr>
          <p:cNvPr id="98" name="Group 97">
            <a:extLst>
              <a:ext uri="{FF2B5EF4-FFF2-40B4-BE49-F238E27FC236}">
                <a16:creationId xmlns:a16="http://schemas.microsoft.com/office/drawing/2014/main" id="{7B3793D7-75E3-4890-B9CA-96763FA62E62}"/>
              </a:ext>
            </a:extLst>
          </p:cNvPr>
          <p:cNvGrpSpPr/>
          <p:nvPr/>
        </p:nvGrpSpPr>
        <p:grpSpPr>
          <a:xfrm>
            <a:off x="1555742" y="610557"/>
            <a:ext cx="7306836" cy="248072"/>
            <a:chOff x="2260438" y="773615"/>
            <a:chExt cx="9742448" cy="330762"/>
          </a:xfrm>
          <a:solidFill>
            <a:schemeClr val="bg1">
              <a:lumMod val="50000"/>
            </a:schemeClr>
          </a:solidFill>
        </p:grpSpPr>
        <p:sp>
          <p:nvSpPr>
            <p:cNvPr id="94" name="Rectangle 93">
              <a:extLst>
                <a:ext uri="{FF2B5EF4-FFF2-40B4-BE49-F238E27FC236}">
                  <a16:creationId xmlns:a16="http://schemas.microsoft.com/office/drawing/2014/main" id="{4EFD5CBF-8611-4A99-9394-A09A1D9006E0}"/>
                </a:ext>
              </a:extLst>
            </p:cNvPr>
            <p:cNvSpPr/>
            <p:nvPr/>
          </p:nvSpPr>
          <p:spPr>
            <a:xfrm>
              <a:off x="2260438" y="773615"/>
              <a:ext cx="3907847" cy="3243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id-ID" sz="1050" dirty="0"/>
                <a:t>PLANNING</a:t>
              </a:r>
              <a:endParaRPr lang="en-ID" sz="1050" dirty="0"/>
            </a:p>
          </p:txBody>
        </p:sp>
        <p:sp>
          <p:nvSpPr>
            <p:cNvPr id="95" name="Rectangle 94">
              <a:extLst>
                <a:ext uri="{FF2B5EF4-FFF2-40B4-BE49-F238E27FC236}">
                  <a16:creationId xmlns:a16="http://schemas.microsoft.com/office/drawing/2014/main" id="{0E3D2C1A-B597-4361-85F4-CBD112A69F54}"/>
                </a:ext>
              </a:extLst>
            </p:cNvPr>
            <p:cNvSpPr/>
            <p:nvPr/>
          </p:nvSpPr>
          <p:spPr>
            <a:xfrm>
              <a:off x="6176377" y="780061"/>
              <a:ext cx="1935839" cy="3243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id-ID" sz="1050" dirty="0"/>
                <a:t>IMPLEMENTATION</a:t>
              </a:r>
              <a:endParaRPr lang="en-ID" sz="1050" dirty="0"/>
            </a:p>
          </p:txBody>
        </p:sp>
        <p:sp>
          <p:nvSpPr>
            <p:cNvPr id="96" name="Rectangle 95">
              <a:extLst>
                <a:ext uri="{FF2B5EF4-FFF2-40B4-BE49-F238E27FC236}">
                  <a16:creationId xmlns:a16="http://schemas.microsoft.com/office/drawing/2014/main" id="{5B24A590-C901-4181-A319-52E0256509C2}"/>
                </a:ext>
              </a:extLst>
            </p:cNvPr>
            <p:cNvSpPr/>
            <p:nvPr/>
          </p:nvSpPr>
          <p:spPr>
            <a:xfrm>
              <a:off x="8120308" y="780061"/>
              <a:ext cx="1935839" cy="3243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id-ID" sz="1050" dirty="0"/>
                <a:t>UTILIZATION</a:t>
              </a:r>
              <a:endParaRPr lang="en-ID" sz="1050" dirty="0"/>
            </a:p>
          </p:txBody>
        </p:sp>
        <p:sp>
          <p:nvSpPr>
            <p:cNvPr id="97" name="Rectangle 96">
              <a:extLst>
                <a:ext uri="{FF2B5EF4-FFF2-40B4-BE49-F238E27FC236}">
                  <a16:creationId xmlns:a16="http://schemas.microsoft.com/office/drawing/2014/main" id="{3139827F-4C92-431D-BF8E-A2464444DA17}"/>
                </a:ext>
              </a:extLst>
            </p:cNvPr>
            <p:cNvSpPr/>
            <p:nvPr/>
          </p:nvSpPr>
          <p:spPr>
            <a:xfrm>
              <a:off x="10067047" y="780448"/>
              <a:ext cx="1935839" cy="3196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id-ID" sz="1050" dirty="0"/>
                <a:t>DEMOLITION</a:t>
              </a:r>
              <a:endParaRPr lang="en-ID" sz="1050" dirty="0"/>
            </a:p>
          </p:txBody>
        </p:sp>
      </p:grpSp>
      <p:graphicFrame>
        <p:nvGraphicFramePr>
          <p:cNvPr id="149" name="Diagram 148">
            <a:extLst>
              <a:ext uri="{FF2B5EF4-FFF2-40B4-BE49-F238E27FC236}">
                <a16:creationId xmlns:a16="http://schemas.microsoft.com/office/drawing/2014/main" id="{5E8E26B4-933D-4780-9E27-89ECD96CC270}"/>
              </a:ext>
            </a:extLst>
          </p:cNvPr>
          <p:cNvGraphicFramePr/>
          <p:nvPr/>
        </p:nvGraphicFramePr>
        <p:xfrm>
          <a:off x="3006484" y="1167643"/>
          <a:ext cx="5936348" cy="2572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Rectangle 37">
            <a:extLst>
              <a:ext uri="{FF2B5EF4-FFF2-40B4-BE49-F238E27FC236}">
                <a16:creationId xmlns:a16="http://schemas.microsoft.com/office/drawing/2014/main" id="{95433CA2-F14C-4B49-B926-A0DC41723596}"/>
              </a:ext>
            </a:extLst>
          </p:cNvPr>
          <p:cNvSpPr/>
          <p:nvPr/>
        </p:nvSpPr>
        <p:spPr>
          <a:xfrm>
            <a:off x="7447963" y="929747"/>
            <a:ext cx="1355054" cy="6250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noProof="1">
                <a:solidFill>
                  <a:prstClr val="white"/>
                </a:solidFill>
                <a:latin typeface="Arial Nova" panose="020B0504020202020204" pitchFamily="34" charset="0"/>
              </a:rPr>
              <a:t>Inspection of Dismantling Technical Plan Documents</a:t>
            </a:r>
            <a:endParaRPr lang="id-ID" sz="900" noProof="1">
              <a:solidFill>
                <a:prstClr val="white"/>
              </a:solidFill>
              <a:latin typeface="Arial Nova" panose="020B0504020202020204" pitchFamily="34" charset="0"/>
            </a:endParaRPr>
          </a:p>
        </p:txBody>
      </p:sp>
      <p:sp>
        <p:nvSpPr>
          <p:cNvPr id="34" name="Rectangle 33">
            <a:extLst>
              <a:ext uri="{FF2B5EF4-FFF2-40B4-BE49-F238E27FC236}">
                <a16:creationId xmlns:a16="http://schemas.microsoft.com/office/drawing/2014/main" id="{B52CAC0F-6C52-4F0C-803F-E36987FABDA3}"/>
              </a:ext>
            </a:extLst>
          </p:cNvPr>
          <p:cNvSpPr/>
          <p:nvPr/>
        </p:nvSpPr>
        <p:spPr>
          <a:xfrm>
            <a:off x="7438878" y="3557845"/>
            <a:ext cx="1392646" cy="41379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200" dirty="0">
                <a:solidFill>
                  <a:srgbClr val="FFFF00"/>
                </a:solidFill>
              </a:rPr>
              <a:t>Letter </a:t>
            </a:r>
            <a:r>
              <a:rPr lang="en-US" sz="1200" dirty="0" err="1">
                <a:solidFill>
                  <a:srgbClr val="FFFF00"/>
                </a:solidFill>
              </a:rPr>
              <a:t>Information</a:t>
            </a:r>
            <a:endParaRPr lang="en-US" sz="1200" dirty="0">
              <a:solidFill>
                <a:srgbClr val="FFFF00"/>
              </a:solidFill>
            </a:endParaRPr>
          </a:p>
        </p:txBody>
      </p:sp>
      <p:cxnSp>
        <p:nvCxnSpPr>
          <p:cNvPr id="25" name="Straight Connector 24">
            <a:extLst>
              <a:ext uri="{FF2B5EF4-FFF2-40B4-BE49-F238E27FC236}">
                <a16:creationId xmlns:a16="http://schemas.microsoft.com/office/drawing/2014/main" id="{322B6066-202C-4E1A-9EED-72A9415F5AC0}"/>
              </a:ext>
            </a:extLst>
          </p:cNvPr>
          <p:cNvCxnSpPr>
            <a:cxnSpLocks/>
          </p:cNvCxnSpPr>
          <p:nvPr/>
        </p:nvCxnSpPr>
        <p:spPr>
          <a:xfrm>
            <a:off x="7410698" y="920605"/>
            <a:ext cx="0" cy="396591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8F4A60-0849-45B1-AF7E-04E38D50C2C0}"/>
              </a:ext>
            </a:extLst>
          </p:cNvPr>
          <p:cNvCxnSpPr>
            <a:cxnSpLocks/>
          </p:cNvCxnSpPr>
          <p:nvPr/>
        </p:nvCxnSpPr>
        <p:spPr>
          <a:xfrm>
            <a:off x="5950644" y="916705"/>
            <a:ext cx="0" cy="3477734"/>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435E90-95A8-4BE3-A2B3-1005843DF0C3}"/>
              </a:ext>
            </a:extLst>
          </p:cNvPr>
          <p:cNvCxnSpPr>
            <a:cxnSpLocks/>
          </p:cNvCxnSpPr>
          <p:nvPr/>
        </p:nvCxnSpPr>
        <p:spPr>
          <a:xfrm>
            <a:off x="4492696" y="926171"/>
            <a:ext cx="0" cy="3468269"/>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55" name="Arrow: Down 154">
            <a:extLst>
              <a:ext uri="{FF2B5EF4-FFF2-40B4-BE49-F238E27FC236}">
                <a16:creationId xmlns:a16="http://schemas.microsoft.com/office/drawing/2014/main" id="{5F51981E-393D-4A99-B8C2-63BEA12A7542}"/>
              </a:ext>
            </a:extLst>
          </p:cNvPr>
          <p:cNvSpPr/>
          <p:nvPr/>
        </p:nvSpPr>
        <p:spPr>
          <a:xfrm>
            <a:off x="8098516" y="1553117"/>
            <a:ext cx="353330" cy="558461"/>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56" name="Arrow: Down 155">
            <a:extLst>
              <a:ext uri="{FF2B5EF4-FFF2-40B4-BE49-F238E27FC236}">
                <a16:creationId xmlns:a16="http://schemas.microsoft.com/office/drawing/2014/main" id="{984DB00B-B77B-46A7-801C-39DE13FBFF2A}"/>
              </a:ext>
            </a:extLst>
          </p:cNvPr>
          <p:cNvSpPr/>
          <p:nvPr/>
        </p:nvSpPr>
        <p:spPr>
          <a:xfrm>
            <a:off x="8099017" y="2810929"/>
            <a:ext cx="353330" cy="746917"/>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57" name="Arrow: Down 156">
            <a:extLst>
              <a:ext uri="{FF2B5EF4-FFF2-40B4-BE49-F238E27FC236}">
                <a16:creationId xmlns:a16="http://schemas.microsoft.com/office/drawing/2014/main" id="{CFF3C781-396C-4AC1-8BEA-D945F46C8B23}"/>
              </a:ext>
            </a:extLst>
          </p:cNvPr>
          <p:cNvSpPr/>
          <p:nvPr/>
        </p:nvSpPr>
        <p:spPr>
          <a:xfrm>
            <a:off x="6507316" y="1560032"/>
            <a:ext cx="353330" cy="558461"/>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58" name="Arrow: Down 157">
            <a:extLst>
              <a:ext uri="{FF2B5EF4-FFF2-40B4-BE49-F238E27FC236}">
                <a16:creationId xmlns:a16="http://schemas.microsoft.com/office/drawing/2014/main" id="{B90AA406-D112-4EE1-ABE7-CA2E586037E5}"/>
              </a:ext>
            </a:extLst>
          </p:cNvPr>
          <p:cNvSpPr/>
          <p:nvPr/>
        </p:nvSpPr>
        <p:spPr>
          <a:xfrm>
            <a:off x="6507817" y="2817844"/>
            <a:ext cx="353330" cy="724735"/>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59" name="Arrow: Down 158">
            <a:extLst>
              <a:ext uri="{FF2B5EF4-FFF2-40B4-BE49-F238E27FC236}">
                <a16:creationId xmlns:a16="http://schemas.microsoft.com/office/drawing/2014/main" id="{DB528D55-B54C-437C-A3D3-16BA209029C6}"/>
              </a:ext>
            </a:extLst>
          </p:cNvPr>
          <p:cNvSpPr/>
          <p:nvPr/>
        </p:nvSpPr>
        <p:spPr>
          <a:xfrm>
            <a:off x="5036917" y="1560032"/>
            <a:ext cx="353330" cy="558461"/>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60" name="Arrow: Down 159">
            <a:extLst>
              <a:ext uri="{FF2B5EF4-FFF2-40B4-BE49-F238E27FC236}">
                <a16:creationId xmlns:a16="http://schemas.microsoft.com/office/drawing/2014/main" id="{4BBC82CC-1F2F-4A66-B8C1-1985B55C3B7A}"/>
              </a:ext>
            </a:extLst>
          </p:cNvPr>
          <p:cNvSpPr/>
          <p:nvPr/>
        </p:nvSpPr>
        <p:spPr>
          <a:xfrm>
            <a:off x="5037418" y="2817843"/>
            <a:ext cx="353330" cy="724734"/>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61" name="Arrow: Down 160">
            <a:extLst>
              <a:ext uri="{FF2B5EF4-FFF2-40B4-BE49-F238E27FC236}">
                <a16:creationId xmlns:a16="http://schemas.microsoft.com/office/drawing/2014/main" id="{0CF3B936-D652-4F06-90F0-CCD434E6C0DB}"/>
              </a:ext>
            </a:extLst>
          </p:cNvPr>
          <p:cNvSpPr/>
          <p:nvPr/>
        </p:nvSpPr>
        <p:spPr>
          <a:xfrm>
            <a:off x="3557770" y="1554965"/>
            <a:ext cx="353330" cy="558461"/>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62" name="Arrow: Down 161">
            <a:extLst>
              <a:ext uri="{FF2B5EF4-FFF2-40B4-BE49-F238E27FC236}">
                <a16:creationId xmlns:a16="http://schemas.microsoft.com/office/drawing/2014/main" id="{225B49B3-C3A7-447C-BEC0-B982C2B395B6}"/>
              </a:ext>
            </a:extLst>
          </p:cNvPr>
          <p:cNvSpPr/>
          <p:nvPr/>
        </p:nvSpPr>
        <p:spPr>
          <a:xfrm>
            <a:off x="3558271" y="2812777"/>
            <a:ext cx="353330" cy="745068"/>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163" name="Arrow: Down 162">
            <a:extLst>
              <a:ext uri="{FF2B5EF4-FFF2-40B4-BE49-F238E27FC236}">
                <a16:creationId xmlns:a16="http://schemas.microsoft.com/office/drawing/2014/main" id="{A04FAFA9-C191-4648-82DE-FD4BD6803A61}"/>
              </a:ext>
            </a:extLst>
          </p:cNvPr>
          <p:cNvSpPr/>
          <p:nvPr/>
        </p:nvSpPr>
        <p:spPr>
          <a:xfrm>
            <a:off x="4834120" y="3986513"/>
            <a:ext cx="662591" cy="442995"/>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n-ID" dirty="0"/>
          </a:p>
        </p:txBody>
      </p:sp>
      <p:sp>
        <p:nvSpPr>
          <p:cNvPr id="164" name="Arrow: Down 163">
            <a:extLst>
              <a:ext uri="{FF2B5EF4-FFF2-40B4-BE49-F238E27FC236}">
                <a16:creationId xmlns:a16="http://schemas.microsoft.com/office/drawing/2014/main" id="{784DA4E8-DDCB-4867-8A3E-63285712B1BF}"/>
              </a:ext>
            </a:extLst>
          </p:cNvPr>
          <p:cNvSpPr/>
          <p:nvPr/>
        </p:nvSpPr>
        <p:spPr>
          <a:xfrm>
            <a:off x="3395828" y="3976972"/>
            <a:ext cx="662591" cy="442995"/>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n-ID" dirty="0"/>
          </a:p>
        </p:txBody>
      </p:sp>
      <p:sp>
        <p:nvSpPr>
          <p:cNvPr id="165" name="Arrow: Down 164">
            <a:extLst>
              <a:ext uri="{FF2B5EF4-FFF2-40B4-BE49-F238E27FC236}">
                <a16:creationId xmlns:a16="http://schemas.microsoft.com/office/drawing/2014/main" id="{F82D6FF1-C118-47CA-B803-17F8871C9ED8}"/>
              </a:ext>
            </a:extLst>
          </p:cNvPr>
          <p:cNvSpPr/>
          <p:nvPr/>
        </p:nvSpPr>
        <p:spPr>
          <a:xfrm>
            <a:off x="6301331" y="3980405"/>
            <a:ext cx="662591" cy="442995"/>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n-ID" dirty="0"/>
          </a:p>
        </p:txBody>
      </p:sp>
      <p:sp>
        <p:nvSpPr>
          <p:cNvPr id="166" name="Arrow: Down 165">
            <a:extLst>
              <a:ext uri="{FF2B5EF4-FFF2-40B4-BE49-F238E27FC236}">
                <a16:creationId xmlns:a16="http://schemas.microsoft.com/office/drawing/2014/main" id="{D4626FFA-EAB4-4CA2-927F-A40D0105D447}"/>
              </a:ext>
            </a:extLst>
          </p:cNvPr>
          <p:cNvSpPr/>
          <p:nvPr/>
        </p:nvSpPr>
        <p:spPr>
          <a:xfrm>
            <a:off x="7843166" y="3987962"/>
            <a:ext cx="662591" cy="442995"/>
          </a:xfrm>
          <a:prstGeom prst="downArrow">
            <a:avLst/>
          </a:prstGeom>
          <a:solidFill>
            <a:srgbClr val="1270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n-ID" dirty="0"/>
          </a:p>
        </p:txBody>
      </p:sp>
      <p:cxnSp>
        <p:nvCxnSpPr>
          <p:cNvPr id="173" name="Straight Arrow Connector 172">
            <a:extLst>
              <a:ext uri="{FF2B5EF4-FFF2-40B4-BE49-F238E27FC236}">
                <a16:creationId xmlns:a16="http://schemas.microsoft.com/office/drawing/2014/main" id="{98131D89-2905-4998-AF43-9A5DBDA61554}"/>
              </a:ext>
            </a:extLst>
          </p:cNvPr>
          <p:cNvCxnSpPr>
            <a:cxnSpLocks/>
          </p:cNvCxnSpPr>
          <p:nvPr/>
        </p:nvCxnSpPr>
        <p:spPr>
          <a:xfrm flipH="1">
            <a:off x="6985720" y="4664213"/>
            <a:ext cx="513669" cy="8937"/>
          </a:xfrm>
          <a:prstGeom prst="straightConnector1">
            <a:avLst/>
          </a:prstGeom>
          <a:ln w="889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B83DA49-B760-42E1-8082-A2A761F24A45}"/>
              </a:ext>
            </a:extLst>
          </p:cNvPr>
          <p:cNvSpPr/>
          <p:nvPr/>
        </p:nvSpPr>
        <p:spPr>
          <a:xfrm>
            <a:off x="8532441" y="4895004"/>
            <a:ext cx="611560" cy="2265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0"/>
          </a:p>
        </p:txBody>
      </p:sp>
      <p:sp>
        <p:nvSpPr>
          <p:cNvPr id="57" name="Slide Number Placeholder 7">
            <a:extLst>
              <a:ext uri="{FF2B5EF4-FFF2-40B4-BE49-F238E27FC236}">
                <a16:creationId xmlns:a16="http://schemas.microsoft.com/office/drawing/2014/main" id="{B9A52A12-64B2-4C93-9FE9-7F3E655E7E47}"/>
              </a:ext>
            </a:extLst>
          </p:cNvPr>
          <p:cNvSpPr txBox="1">
            <a:spLocks/>
          </p:cNvSpPr>
          <p:nvPr/>
        </p:nvSpPr>
        <p:spPr>
          <a:xfrm>
            <a:off x="8576670" y="4920385"/>
            <a:ext cx="567330" cy="219341"/>
          </a:xfrm>
          <a:prstGeom prst="rect">
            <a:avLst/>
          </a:prstGeom>
          <a:solidFill>
            <a:srgbClr val="003300"/>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535125F3-CAF3-46CA-B7E4-7A019D3D72D6}" type="slidenum">
              <a:rPr lang="en-US" sz="1400">
                <a:solidFill>
                  <a:schemeClr val="bg1"/>
                </a:solidFill>
              </a:rPr>
              <a:pPr algn="ctr" rtl="0"/>
              <a:t>58</a:t>
            </a:fld>
            <a:endParaRPr lang="en-US" sz="1400" dirty="0">
              <a:solidFill>
                <a:schemeClr val="bg1"/>
              </a:solidFill>
            </a:endParaRPr>
          </a:p>
        </p:txBody>
      </p:sp>
      <p:pic>
        <p:nvPicPr>
          <p:cNvPr id="58" name="Picture 57">
            <a:extLst>
              <a:ext uri="{FF2B5EF4-FFF2-40B4-BE49-F238E27FC236}">
                <a16:creationId xmlns:a16="http://schemas.microsoft.com/office/drawing/2014/main" id="{2C5E5542-85CF-4F3E-9774-1989D551EEC9}"/>
              </a:ext>
            </a:extLst>
          </p:cNvPr>
          <p:cNvPicPr>
            <a:picLocks noChangeAspect="1"/>
          </p:cNvPicPr>
          <p:nvPr/>
        </p:nvPicPr>
        <p:blipFill rotWithShape="1">
          <a:blip r:embed="rId8"/>
          <a:srcRect l="78380" b="29472"/>
          <a:stretch/>
        </p:blipFill>
        <p:spPr>
          <a:xfrm>
            <a:off x="768509" y="176161"/>
            <a:ext cx="1161294" cy="1450343"/>
          </a:xfrm>
          <a:prstGeom prst="rect">
            <a:avLst/>
          </a:prstGeom>
        </p:spPr>
      </p:pic>
      <p:sp>
        <p:nvSpPr>
          <p:cNvPr id="60" name="TextBox 59">
            <a:extLst>
              <a:ext uri="{FF2B5EF4-FFF2-40B4-BE49-F238E27FC236}">
                <a16:creationId xmlns:a16="http://schemas.microsoft.com/office/drawing/2014/main" id="{646EBC61-BC09-4785-BC85-2DB207E1DFEB}"/>
              </a:ext>
            </a:extLst>
          </p:cNvPr>
          <p:cNvSpPr txBox="1"/>
          <p:nvPr/>
        </p:nvSpPr>
        <p:spPr>
          <a:xfrm>
            <a:off x="167735" y="130002"/>
            <a:ext cx="781071" cy="1131079"/>
          </a:xfrm>
          <a:prstGeom prst="rect">
            <a:avLst/>
          </a:prstGeom>
          <a:noFill/>
        </p:spPr>
        <p:txBody>
          <a:bodyPr wrap="square">
            <a:spAutoFit/>
          </a:bodyPr>
          <a:lstStyle/>
          <a:p>
            <a:r>
              <a:rPr lang="en-US" sz="1350" b="1" dirty="0">
                <a:solidFill>
                  <a:srgbClr val="00B050"/>
                </a:solidFill>
              </a:rPr>
              <a:t>Ranking Results of BGH</a:t>
            </a:r>
          </a:p>
        </p:txBody>
      </p:sp>
    </p:spTree>
    <p:extLst>
      <p:ext uri="{BB962C8B-B14F-4D97-AF65-F5344CB8AC3E}">
        <p14:creationId xmlns:p14="http://schemas.microsoft.com/office/powerpoint/2010/main" val="27990348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FFD87E78-ED3F-4CBB-B99D-749C5ED1FFB0}"/>
              </a:ext>
            </a:extLst>
          </p:cNvPr>
          <p:cNvSpPr txBox="1">
            <a:spLocks/>
          </p:cNvSpPr>
          <p:nvPr/>
        </p:nvSpPr>
        <p:spPr>
          <a:xfrm>
            <a:off x="180474" y="195394"/>
            <a:ext cx="8762358" cy="341654"/>
          </a:xfrm>
          <a:prstGeom prst="rect">
            <a:avLst/>
          </a:prstGeom>
          <a:solidFill>
            <a:srgbClr val="003300"/>
          </a:solidFill>
        </p:spPr>
        <p:txBody>
          <a:bodyPr vert="horz" lIns="2057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0"/>
            <a:r>
              <a:rPr lang="en-US" sz="2100" b="1" dirty="0" err="1">
                <a:solidFill>
                  <a:schemeClr val="bg1"/>
                </a:solidFill>
              </a:rPr>
              <a:t>Challanges</a:t>
            </a:r>
            <a:endParaRPr lang="id-ID" sz="2100" b="1" dirty="0">
              <a:solidFill>
                <a:schemeClr val="bg1"/>
              </a:solidFill>
            </a:endParaRPr>
          </a:p>
        </p:txBody>
      </p:sp>
      <p:sp>
        <p:nvSpPr>
          <p:cNvPr id="60" name="TextBox 59">
            <a:extLst>
              <a:ext uri="{FF2B5EF4-FFF2-40B4-BE49-F238E27FC236}">
                <a16:creationId xmlns:a16="http://schemas.microsoft.com/office/drawing/2014/main" id="{C6D0287D-FB0C-403A-A224-629C418CC1FF}"/>
              </a:ext>
            </a:extLst>
          </p:cNvPr>
          <p:cNvSpPr txBox="1"/>
          <p:nvPr/>
        </p:nvSpPr>
        <p:spPr>
          <a:xfrm>
            <a:off x="257125" y="736347"/>
            <a:ext cx="8762358" cy="3624069"/>
          </a:xfrm>
          <a:prstGeom prst="rect">
            <a:avLst/>
          </a:prstGeom>
          <a:solidFill>
            <a:schemeClr val="accent2">
              <a:lumMod val="75000"/>
            </a:schemeClr>
          </a:solidFill>
        </p:spPr>
        <p:txBody>
          <a:bodyPr wrap="square">
            <a:spAutoFit/>
          </a:bodyPr>
          <a:lstStyle/>
          <a:p>
            <a:pPr rtl="0">
              <a:defRPr/>
            </a:pPr>
            <a:r>
              <a:rPr lang="en-US" sz="1350" b="1" dirty="0">
                <a:solidFill>
                  <a:srgbClr val="00B050"/>
                </a:solidFill>
                <a:latin typeface="Arial" panose="020B0604020202020204" pitchFamily="34" charset="0"/>
                <a:ea typeface="Arial Narrow" charset="0"/>
                <a:cs typeface="Arial" panose="020B0604020202020204" pitchFamily="34" charset="0"/>
              </a:rPr>
              <a:t>REQUIRED THE EFFICIENCY OF BUILDING ENERGY USED DATA</a:t>
            </a:r>
          </a:p>
          <a:p>
            <a:pPr rtl="0">
              <a:defRPr/>
            </a:pPr>
            <a:endParaRPr lang="en-US" sz="1350" dirty="0">
              <a:solidFill>
                <a:srgbClr val="FFFF00"/>
              </a:solidFill>
              <a:latin typeface="Arial" panose="020B0604020202020204" pitchFamily="34" charset="0"/>
              <a:ea typeface="Arial Narrow" charset="0"/>
              <a:cs typeface="Arial" panose="020B0604020202020204" pitchFamily="34" charset="0"/>
            </a:endParaRPr>
          </a:p>
          <a:p>
            <a:pPr rtl="0">
              <a:defRPr/>
            </a:pPr>
            <a:r>
              <a:rPr lang="en-US" sz="1350" dirty="0">
                <a:solidFill>
                  <a:srgbClr val="FFFF00"/>
                </a:solidFill>
                <a:latin typeface="Arial" panose="020B0604020202020204" pitchFamily="34" charset="0"/>
                <a:ea typeface="Arial Narrow" charset="0"/>
                <a:cs typeface="Arial" panose="020B0604020202020204" pitchFamily="34" charset="0"/>
              </a:rPr>
              <a:t>In relation to the efficiency of energy use, the required data include: monthly actual energy consumption data for the last 6 months, periodic maintenance of elevators, data on efforts to maintain energy consumption with no increase in actual energy consumption of 10% of the reference or planning energy. Reference energy consumption is the actual energy consumption for 6 months from the previous </a:t>
            </a:r>
            <a:r>
              <a:rPr lang="en-US" sz="1350" dirty="0" err="1">
                <a:solidFill>
                  <a:srgbClr val="FFFF00"/>
                </a:solidFill>
                <a:latin typeface="Arial" panose="020B0604020202020204" pitchFamily="34" charset="0"/>
                <a:ea typeface="Arial Narrow" charset="0"/>
                <a:cs typeface="Arial" panose="020B0604020202020204" pitchFamily="34" charset="0"/>
              </a:rPr>
              <a:t>year.The</a:t>
            </a:r>
            <a:r>
              <a:rPr lang="en-US" sz="1350" dirty="0">
                <a:solidFill>
                  <a:srgbClr val="FFFF00"/>
                </a:solidFill>
                <a:latin typeface="Arial" panose="020B0604020202020204" pitchFamily="34" charset="0"/>
                <a:ea typeface="Arial Narrow" charset="0"/>
                <a:cs typeface="Arial" panose="020B0604020202020204" pitchFamily="34" charset="0"/>
              </a:rPr>
              <a:t> existence of re-commissioning data, namely measuring and verifying the efficiency of the main system equipment, and making repairs to restore the efficiency of the equipment to its original state.</a:t>
            </a:r>
          </a:p>
          <a:p>
            <a:pPr rtl="0">
              <a:defRPr/>
            </a:pPr>
            <a:endParaRPr lang="en-US" sz="1350" dirty="0">
              <a:solidFill>
                <a:srgbClr val="FFFF00"/>
              </a:solidFill>
              <a:latin typeface="Arial" panose="020B0604020202020204" pitchFamily="34" charset="0"/>
              <a:ea typeface="Arial Narrow" charset="0"/>
              <a:cs typeface="Arial" panose="020B0604020202020204" pitchFamily="34" charset="0"/>
            </a:endParaRPr>
          </a:p>
          <a:p>
            <a:pPr rtl="0">
              <a:defRPr/>
            </a:pPr>
            <a:r>
              <a:rPr lang="en-US" sz="1350" dirty="0">
                <a:solidFill>
                  <a:srgbClr val="FFFF00"/>
                </a:solidFill>
                <a:latin typeface="Arial" panose="020B0604020202020204" pitchFamily="34" charset="0"/>
                <a:ea typeface="Arial Narrow" charset="0"/>
                <a:cs typeface="Arial" panose="020B0604020202020204" pitchFamily="34" charset="0"/>
              </a:rPr>
              <a:t>The method for collecting data is through surveys and direct measurements related to BGH performance assessment.</a:t>
            </a:r>
          </a:p>
          <a:p>
            <a:pPr rtl="0">
              <a:defRPr/>
            </a:pPr>
            <a:endParaRPr lang="en-US" sz="1350" dirty="0">
              <a:solidFill>
                <a:srgbClr val="FFFF00"/>
              </a:solidFill>
              <a:latin typeface="Arial" panose="020B0604020202020204" pitchFamily="34" charset="0"/>
              <a:ea typeface="Arial Narrow" charset="0"/>
              <a:cs typeface="Arial" panose="020B0604020202020204" pitchFamily="34" charset="0"/>
            </a:endParaRPr>
          </a:p>
          <a:p>
            <a:pPr rtl="0">
              <a:defRPr/>
            </a:pPr>
            <a:r>
              <a:rPr lang="en-US" sz="1350" dirty="0">
                <a:solidFill>
                  <a:srgbClr val="00B050"/>
                </a:solidFill>
                <a:latin typeface="Arial" panose="020B0604020202020204" pitchFamily="34" charset="0"/>
                <a:ea typeface="Arial Narrow" charset="0"/>
                <a:cs typeface="Arial" panose="020B0604020202020204" pitchFamily="34" charset="0"/>
              </a:rPr>
              <a:t>CHALLANGES</a:t>
            </a:r>
          </a:p>
          <a:p>
            <a:pPr rtl="0">
              <a:defRPr/>
            </a:pPr>
            <a:endParaRPr lang="en-US" sz="1350" dirty="0">
              <a:solidFill>
                <a:srgbClr val="FFFF00"/>
              </a:solidFill>
              <a:latin typeface="Arial" panose="020B0604020202020204" pitchFamily="34" charset="0"/>
              <a:ea typeface="Arial Narrow" charset="0"/>
              <a:cs typeface="Arial" panose="020B0604020202020204" pitchFamily="34" charset="0"/>
            </a:endParaRPr>
          </a:p>
          <a:p>
            <a:pPr rtl="0">
              <a:defRPr/>
            </a:pPr>
            <a:r>
              <a:rPr lang="en-US" sz="1350" dirty="0">
                <a:solidFill>
                  <a:srgbClr val="FFFF00"/>
                </a:solidFill>
                <a:latin typeface="Arial" panose="020B0604020202020204" pitchFamily="34" charset="0"/>
                <a:ea typeface="Arial Narrow" charset="0"/>
                <a:cs typeface="Arial" panose="020B0604020202020204" pitchFamily="34" charset="0"/>
              </a:rPr>
              <a:t>The span of control is very wide, the local government as many as 509 districts/cities and the provincial government for DKI Jakarta, has a very diverse range both in terms of human resources and the actors in the construction of the BGH building.</a:t>
            </a:r>
          </a:p>
        </p:txBody>
      </p:sp>
    </p:spTree>
    <p:extLst>
      <p:ext uri="{BB962C8B-B14F-4D97-AF65-F5344CB8AC3E}">
        <p14:creationId xmlns:p14="http://schemas.microsoft.com/office/powerpoint/2010/main" val="1230194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Welcoming Remarks</a:t>
            </a:r>
          </a:p>
        </p:txBody>
      </p:sp>
      <p:sp>
        <p:nvSpPr>
          <p:cNvPr id="3" name="Text Placeholder 2"/>
          <p:cNvSpPr>
            <a:spLocks noGrp="1"/>
          </p:cNvSpPr>
          <p:nvPr>
            <p:ph type="body" sz="quarter" idx="13"/>
          </p:nvPr>
        </p:nvSpPr>
        <p:spPr/>
        <p:txBody>
          <a:bodyPr/>
          <a:lstStyle/>
          <a:p>
            <a:r>
              <a:rPr lang="en-GB" dirty="0" err="1"/>
              <a:t>Luh</a:t>
            </a:r>
            <a:r>
              <a:rPr lang="en-GB" dirty="0"/>
              <a:t> </a:t>
            </a:r>
            <a:r>
              <a:rPr lang="en-GB" dirty="0" err="1"/>
              <a:t>Nyoman</a:t>
            </a:r>
            <a:r>
              <a:rPr lang="en-GB" dirty="0"/>
              <a:t> </a:t>
            </a:r>
            <a:r>
              <a:rPr lang="en-GB" dirty="0" err="1"/>
              <a:t>Puspa</a:t>
            </a:r>
            <a:r>
              <a:rPr lang="en-GB" dirty="0"/>
              <a:t> Dewi, Director of Energy Conservation, EBTKE – KESDM</a:t>
            </a:r>
          </a:p>
          <a:p>
            <a:endParaRPr lang="en-GB" dirty="0"/>
          </a:p>
        </p:txBody>
      </p:sp>
      <p:sp>
        <p:nvSpPr>
          <p:cNvPr id="4" name="Text Placeholder 3"/>
          <p:cNvSpPr>
            <a:spLocks noGrp="1"/>
          </p:cNvSpPr>
          <p:nvPr>
            <p:ph type="body" sz="quarter" idx="14"/>
          </p:nvPr>
        </p:nvSpPr>
        <p:spPr/>
        <p:txBody>
          <a:bodyPr/>
          <a:lstStyle/>
          <a:p>
            <a:r>
              <a:rPr lang="en-GB" dirty="0"/>
              <a:t>Melanie Slade, Senior Programme Manager, International Energy Agency</a:t>
            </a:r>
          </a:p>
          <a:p>
            <a:endParaRPr lang="en-GB" dirty="0"/>
          </a:p>
        </p:txBody>
      </p:sp>
      <p:pic>
        <p:nvPicPr>
          <p:cNvPr id="6" name="Picture 5" descr="Logo&#10;&#10;Description automatically generated">
            <a:extLst>
              <a:ext uri="{FF2B5EF4-FFF2-40B4-BE49-F238E27FC236}">
                <a16:creationId xmlns:a16="http://schemas.microsoft.com/office/drawing/2014/main" id="{5F43AB66-AA8A-43C5-A0AE-101AEAD58C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4436" y="1370341"/>
            <a:ext cx="853077" cy="813007"/>
          </a:xfrm>
          <a:prstGeom prst="rect">
            <a:avLst/>
          </a:prstGeom>
        </p:spPr>
      </p:pic>
    </p:spTree>
    <p:extLst>
      <p:ext uri="{BB962C8B-B14F-4D97-AF65-F5344CB8AC3E}">
        <p14:creationId xmlns:p14="http://schemas.microsoft.com/office/powerpoint/2010/main" val="3872722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err="1"/>
              <a:t>Penutupan</a:t>
            </a:r>
            <a:endParaRPr lang="en-GB" dirty="0"/>
          </a:p>
        </p:txBody>
      </p:sp>
      <p:pic>
        <p:nvPicPr>
          <p:cNvPr id="4" name="Picture 3" descr="Logo&#10;&#10;Description automatically generated">
            <a:extLst>
              <a:ext uri="{FF2B5EF4-FFF2-40B4-BE49-F238E27FC236}">
                <a16:creationId xmlns:a16="http://schemas.microsoft.com/office/drawing/2014/main" id="{5C34DE1D-7F60-473C-A5E2-119BAB789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4312" y="1420217"/>
            <a:ext cx="853077" cy="813007"/>
          </a:xfrm>
          <a:prstGeom prst="rect">
            <a:avLst/>
          </a:prstGeom>
        </p:spPr>
      </p:pic>
      <p:sp>
        <p:nvSpPr>
          <p:cNvPr id="6" name="Text Placeholder 5">
            <a:extLst>
              <a:ext uri="{FF2B5EF4-FFF2-40B4-BE49-F238E27FC236}">
                <a16:creationId xmlns:a16="http://schemas.microsoft.com/office/drawing/2014/main" id="{E3F878DC-9DD4-4750-8064-7B2BAEFF34A0}"/>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150249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https://id.elearning.iea.org/ </a:t>
            </a:r>
          </a:p>
        </p:txBody>
      </p:sp>
    </p:spTree>
    <p:extLst>
      <p:ext uri="{BB962C8B-B14F-4D97-AF65-F5344CB8AC3E}">
        <p14:creationId xmlns:p14="http://schemas.microsoft.com/office/powerpoint/2010/main" val="2570571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045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50824" y="2501428"/>
            <a:ext cx="8316913" cy="1065430"/>
          </a:xfrm>
        </p:spPr>
        <p:txBody>
          <a:bodyPr/>
          <a:lstStyle/>
          <a:p>
            <a:r>
              <a:rPr lang="en-GB" dirty="0"/>
              <a:t>Importance of Energy Efficiency Indicators for Statistics and Public Policy </a:t>
            </a:r>
          </a:p>
          <a:p>
            <a:endParaRPr lang="en-GB" dirty="0"/>
          </a:p>
        </p:txBody>
      </p:sp>
      <p:sp>
        <p:nvSpPr>
          <p:cNvPr id="3" name="Text Placeholder 2"/>
          <p:cNvSpPr>
            <a:spLocks noGrp="1"/>
          </p:cNvSpPr>
          <p:nvPr>
            <p:ph type="body" sz="quarter" idx="13"/>
          </p:nvPr>
        </p:nvSpPr>
        <p:spPr>
          <a:xfrm>
            <a:off x="250825" y="3178749"/>
            <a:ext cx="8316912" cy="306684"/>
          </a:xfrm>
        </p:spPr>
        <p:txBody>
          <a:bodyPr/>
          <a:lstStyle/>
          <a:p>
            <a:r>
              <a:rPr lang="en-GB" dirty="0"/>
              <a:t>Roberta </a:t>
            </a:r>
            <a:r>
              <a:rPr lang="en-GB" dirty="0" err="1"/>
              <a:t>Quadrelli</a:t>
            </a:r>
            <a:r>
              <a:rPr lang="en-GB" dirty="0"/>
              <a:t>, Head of Section, Energy Data Centre, International Energy Agency </a:t>
            </a:r>
          </a:p>
          <a:p>
            <a:endParaRPr lang="en-GB" dirty="0"/>
          </a:p>
        </p:txBody>
      </p:sp>
      <p:pic>
        <p:nvPicPr>
          <p:cNvPr id="4" name="Picture 3" descr="Logo&#10;&#10;Description automatically generated">
            <a:extLst>
              <a:ext uri="{FF2B5EF4-FFF2-40B4-BE49-F238E27FC236}">
                <a16:creationId xmlns:a16="http://schemas.microsoft.com/office/drawing/2014/main" id="{6F706003-28FF-44F3-949B-CC123C6FBD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4436" y="1370341"/>
            <a:ext cx="853077" cy="813007"/>
          </a:xfrm>
          <a:prstGeom prst="rect">
            <a:avLst/>
          </a:prstGeom>
        </p:spPr>
      </p:pic>
    </p:spTree>
    <p:extLst>
      <p:ext uri="{BB962C8B-B14F-4D97-AF65-F5344CB8AC3E}">
        <p14:creationId xmlns:p14="http://schemas.microsoft.com/office/powerpoint/2010/main" val="2559737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CE01DD-E0BF-7D47-A524-13AD45D9C8E5}"/>
              </a:ext>
            </a:extLst>
          </p:cNvPr>
          <p:cNvSpPr>
            <a:spLocks noGrp="1"/>
          </p:cNvSpPr>
          <p:nvPr>
            <p:ph type="body" sz="quarter" idx="12"/>
          </p:nvPr>
        </p:nvSpPr>
        <p:spPr>
          <a:xfrm>
            <a:off x="250824" y="2700577"/>
            <a:ext cx="8316913" cy="519694"/>
          </a:xfrm>
        </p:spPr>
        <p:txBody>
          <a:bodyPr/>
          <a:lstStyle/>
          <a:p>
            <a:r>
              <a:rPr lang="en-US" dirty="0"/>
              <a:t>Importance of energy efficiency indicators for statistics and public policy</a:t>
            </a:r>
          </a:p>
        </p:txBody>
      </p:sp>
      <p:sp>
        <p:nvSpPr>
          <p:cNvPr id="5" name="Text Placeholder 4">
            <a:extLst>
              <a:ext uri="{FF2B5EF4-FFF2-40B4-BE49-F238E27FC236}">
                <a16:creationId xmlns:a16="http://schemas.microsoft.com/office/drawing/2014/main" id="{5CD93E7B-0CC3-C645-9D81-5A556AEA57FD}"/>
              </a:ext>
            </a:extLst>
          </p:cNvPr>
          <p:cNvSpPr>
            <a:spLocks noGrp="1"/>
          </p:cNvSpPr>
          <p:nvPr>
            <p:ph type="body" sz="quarter" idx="14"/>
          </p:nvPr>
        </p:nvSpPr>
        <p:spPr>
          <a:xfrm>
            <a:off x="250824" y="3699809"/>
            <a:ext cx="8316912" cy="306684"/>
          </a:xfrm>
        </p:spPr>
        <p:txBody>
          <a:bodyPr/>
          <a:lstStyle/>
          <a:p>
            <a:r>
              <a:rPr lang="en-GB" dirty="0"/>
              <a:t>Launch of Online Course on Energy Efficiency Indicators,</a:t>
            </a:r>
            <a:r>
              <a:rPr lang="en-US" dirty="0"/>
              <a:t> Jakarta, July 2021</a:t>
            </a:r>
            <a:endParaRPr lang="en-US" dirty="0">
              <a:solidFill>
                <a:srgbClr val="FF0000"/>
              </a:solidFill>
            </a:endParaRPr>
          </a:p>
        </p:txBody>
      </p:sp>
      <p:sp>
        <p:nvSpPr>
          <p:cNvPr id="7" name="Text Placeholder 6">
            <a:extLst>
              <a:ext uri="{FF2B5EF4-FFF2-40B4-BE49-F238E27FC236}">
                <a16:creationId xmlns:a16="http://schemas.microsoft.com/office/drawing/2014/main" id="{C4E602B6-1339-9742-B4D0-B105AA88533A}"/>
              </a:ext>
            </a:extLst>
          </p:cNvPr>
          <p:cNvSpPr>
            <a:spLocks noGrp="1"/>
          </p:cNvSpPr>
          <p:nvPr>
            <p:ph type="body" sz="quarter" idx="13"/>
          </p:nvPr>
        </p:nvSpPr>
        <p:spPr>
          <a:xfrm>
            <a:off x="250824" y="3306698"/>
            <a:ext cx="8316912" cy="306684"/>
          </a:xfrm>
        </p:spPr>
        <p:txBody>
          <a:bodyPr/>
          <a:lstStyle/>
          <a:p>
            <a:r>
              <a:rPr lang="en-US" dirty="0"/>
              <a:t>Roberta Quadrelli | International Energy Agency</a:t>
            </a:r>
          </a:p>
        </p:txBody>
      </p:sp>
    </p:spTree>
    <p:extLst>
      <p:ext uri="{BB962C8B-B14F-4D97-AF65-F5344CB8AC3E}">
        <p14:creationId xmlns:p14="http://schemas.microsoft.com/office/powerpoint/2010/main" val="232055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p:cNvSpPr txBox="1">
            <a:spLocks/>
          </p:cNvSpPr>
          <p:nvPr/>
        </p:nvSpPr>
        <p:spPr>
          <a:xfrm>
            <a:off x="1" y="2394285"/>
            <a:ext cx="9144000" cy="1438254"/>
          </a:xfrm>
          <a:prstGeom prst="bracketPair">
            <a:avLst>
              <a:gd name="adj" fmla="val 17949"/>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0"/>
              </a:spcAft>
              <a:buClr>
                <a:srgbClr val="008000"/>
              </a:buClr>
            </a:pPr>
            <a:endParaRPr lang="en-US" sz="3600" dirty="0"/>
          </a:p>
        </p:txBody>
      </p:sp>
      <p:sp>
        <p:nvSpPr>
          <p:cNvPr id="3" name="Text Placeholder 2"/>
          <p:cNvSpPr>
            <a:spLocks noGrp="1"/>
          </p:cNvSpPr>
          <p:nvPr>
            <p:ph type="body" sz="quarter" idx="12"/>
          </p:nvPr>
        </p:nvSpPr>
        <p:spPr/>
        <p:txBody>
          <a:bodyPr/>
          <a:lstStyle/>
          <a:p>
            <a:r>
              <a:rPr lang="en-US" dirty="0"/>
              <a:t>Good data for good efficiency policies</a:t>
            </a:r>
          </a:p>
        </p:txBody>
      </p:sp>
      <p:sp>
        <p:nvSpPr>
          <p:cNvPr id="5" name="Text Placeholder 4"/>
          <p:cNvSpPr>
            <a:spLocks noGrp="1"/>
          </p:cNvSpPr>
          <p:nvPr>
            <p:ph type="body" sz="quarter" idx="13"/>
          </p:nvPr>
        </p:nvSpPr>
        <p:spPr/>
        <p:txBody>
          <a:bodyPr/>
          <a:lstStyle/>
          <a:p>
            <a:r>
              <a:rPr lang="en-GB" dirty="0"/>
              <a:t>The case for energy efficiency and energy efficiency indicators</a:t>
            </a:r>
          </a:p>
        </p:txBody>
      </p:sp>
      <p:sp>
        <p:nvSpPr>
          <p:cNvPr id="6" name="Text Placeholder 5"/>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923440024"/>
      </p:ext>
    </p:extLst>
  </p:cSld>
  <p:clrMapOvr>
    <a:masterClrMapping/>
  </p:clrMapOvr>
</p:sld>
</file>

<file path=ppt/theme/theme1.xml><?xml version="1.0" encoding="utf-8"?>
<a:theme xmlns:a="http://schemas.openxmlformats.org/drawingml/2006/main" name="IEA Powerpoint Template">
  <a:themeElements>
    <a:clrScheme name="IEA colour scheme">
      <a:dk1>
        <a:srgbClr val="000000"/>
      </a:dk1>
      <a:lt1>
        <a:srgbClr val="FFFFFF"/>
      </a:lt1>
      <a:dk2>
        <a:srgbClr val="0044FE"/>
      </a:dk2>
      <a:lt2>
        <a:srgbClr val="FFFFFF"/>
      </a:lt2>
      <a:accent1>
        <a:srgbClr val="48D3FE"/>
      </a:accent1>
      <a:accent2>
        <a:srgbClr val="3D7AD2"/>
      </a:accent2>
      <a:accent3>
        <a:srgbClr val="67F393"/>
      </a:accent3>
      <a:accent4>
        <a:srgbClr val="00ADA0"/>
      </a:accent4>
      <a:accent5>
        <a:srgbClr val="FDD324"/>
      </a:accent5>
      <a:accent6>
        <a:srgbClr val="F0A800"/>
      </a:accent6>
      <a:hlink>
        <a:srgbClr val="0044FE"/>
      </a:hlink>
      <a:folHlink>
        <a:srgbClr val="0044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95000"/>
          </a:schemeClr>
        </a:solidFill>
        <a:ln>
          <a:noFill/>
        </a:ln>
      </a:spPr>
      <a:bodyPr rtlCol="0" anchor="ctr"/>
      <a:lstStyle>
        <a:defPPr algn="ctr">
          <a:defRPr sz="1200">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EA 2021 Template [Read-Only]" id="{7B9F6E93-DDFF-4D26-A945-CE3BA02DB670}" vid="{2EEAC2E9-9797-4486-9855-BE9CF87C10F2}"/>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375623"/>
      </a:dk2>
      <a:lt2>
        <a:srgbClr val="D0CECE"/>
      </a:lt2>
      <a:accent1>
        <a:srgbClr val="FFFFFF"/>
      </a:accent1>
      <a:accent2>
        <a:srgbClr val="375623"/>
      </a:accent2>
      <a:accent3>
        <a:srgbClr val="757070"/>
      </a:accent3>
      <a:accent4>
        <a:srgbClr val="A8D08D"/>
      </a:accent4>
      <a:accent5>
        <a:srgbClr val="D0CECE"/>
      </a:accent5>
      <a:accent6>
        <a:srgbClr val="70AD47"/>
      </a:accent6>
      <a:hlink>
        <a:srgbClr val="0563C1"/>
      </a:hlink>
      <a:folHlink>
        <a:srgbClr val="954F72"/>
      </a:folHlink>
    </a:clrScheme>
    <a:fontScheme name="Custom 1">
      <a:majorFont>
        <a:latin typeface="Lemon mil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7F6DA1F2C4F0468EBDD58FE3C14EB7" ma:contentTypeVersion="12" ma:contentTypeDescription="Create a new document." ma:contentTypeScope="" ma:versionID="741b8c09ff9288e12c11d5c0415a5d42">
  <xsd:schema xmlns:xsd="http://www.w3.org/2001/XMLSchema" xmlns:xs="http://www.w3.org/2001/XMLSchema" xmlns:p="http://schemas.microsoft.com/office/2006/metadata/properties" xmlns:ns2="f410d477-8a0a-4213-a179-6ad2b44ef71f" xmlns:ns3="25b8d2fa-5517-40bc-803e-ccddceb62029" targetNamespace="http://schemas.microsoft.com/office/2006/metadata/properties" ma:root="true" ma:fieldsID="edc0badacb132b8c45d62fb19a654f82" ns2:_="" ns3:_="">
    <xsd:import namespace="f410d477-8a0a-4213-a179-6ad2b44ef71f"/>
    <xsd:import namespace="25b8d2fa-5517-40bc-803e-ccddceb620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0d477-8a0a-4213-a179-6ad2b44ef7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b8d2fa-5517-40bc-803e-ccddceb6202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B5AE4E-5790-4FC5-A2AB-E562024C3B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10d477-8a0a-4213-a179-6ad2b44ef71f"/>
    <ds:schemaRef ds:uri="25b8d2fa-5517-40bc-803e-ccddceb620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B742D5-FB5E-4E21-B2C5-F8AD96364836}">
  <ds:schemaRefs>
    <ds:schemaRef ds:uri="http://schemas.microsoft.com/sharepoint/v3/contenttype/forms"/>
  </ds:schemaRefs>
</ds:datastoreItem>
</file>

<file path=customXml/itemProps3.xml><?xml version="1.0" encoding="utf-8"?>
<ds:datastoreItem xmlns:ds="http://schemas.openxmlformats.org/officeDocument/2006/customXml" ds:itemID="{517900DF-A867-417C-BF55-4BF4F776F7EE}">
  <ds:schemaRefs>
    <ds:schemaRef ds:uri="http://purl.org/dc/dcmitype/"/>
    <ds:schemaRef ds:uri="25b8d2fa-5517-40bc-803e-ccddceb62029"/>
    <ds:schemaRef ds:uri="http://purl.org/dc/terms/"/>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f410d477-8a0a-4213-a179-6ad2b44ef71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IEA 2021 Template</Template>
  <TotalTime>7210</TotalTime>
  <Words>3704</Words>
  <Application>Microsoft Office PowerPoint</Application>
  <PresentationFormat>On-screen Show (16:9)</PresentationFormat>
  <Paragraphs>618</Paragraphs>
  <Slides>62</Slides>
  <Notes>24</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62</vt:i4>
      </vt:variant>
    </vt:vector>
  </HeadingPairs>
  <TitlesOfParts>
    <vt:vector size="87" baseType="lpstr">
      <vt:lpstr>Abadi</vt:lpstr>
      <vt:lpstr>Adobe Song Std L</vt:lpstr>
      <vt:lpstr>Arial</vt:lpstr>
      <vt:lpstr>Arial Narrow</vt:lpstr>
      <vt:lpstr>Arial Nova</vt:lpstr>
      <vt:lpstr>Avenir Next LT Pro</vt:lpstr>
      <vt:lpstr>Avenir Next LT Pro Light</vt:lpstr>
      <vt:lpstr>Bahnschrift</vt:lpstr>
      <vt:lpstr>Baskerville Old Face</vt:lpstr>
      <vt:lpstr>Calibri</vt:lpstr>
      <vt:lpstr>Calibri Light</vt:lpstr>
      <vt:lpstr>Century Gothic</vt:lpstr>
      <vt:lpstr>Franklin Gothic Medium Cond</vt:lpstr>
      <vt:lpstr>Lemon milk</vt:lpstr>
      <vt:lpstr>Nunito</vt:lpstr>
      <vt:lpstr>Segoe UI</vt:lpstr>
      <vt:lpstr>Source Sans Pro</vt:lpstr>
      <vt:lpstr>Symbol</vt:lpstr>
      <vt:lpstr>Times New Roman</vt:lpstr>
      <vt:lpstr>Trebuchet MS</vt:lpstr>
      <vt:lpstr>Wingdings</vt:lpstr>
      <vt:lpstr>IEA Powerpoint Template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efisiensi energi</vt:lpstr>
      <vt:lpstr>Tugas dan fungsi direktorat konservasi energi</vt:lpstr>
      <vt:lpstr>KEBIJAKAN ENERGI NASIONAL</vt:lpstr>
      <vt:lpstr>KEBUTUHAN DATA TERKAIT EFISIENSI ENERGI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RENCANA MEKANISME PELAPORAN  “DATA KONSUMSI ENERGI” SEKTOR TRANSPORTASI</vt:lpstr>
      <vt:lpstr>RENCANA MEKANISME PELAPORAN  “DATA KONSUMSI ENERGI” SEKTOR BANGUNAN GEDUNG (PRASARANA TRANSPORTASI)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International Energy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McQUALTER Emily, IEA/EMS/EEFD</dc:creator>
  <cp:lastModifiedBy>evi wahyun</cp:lastModifiedBy>
  <cp:revision>45</cp:revision>
  <cp:lastPrinted>2017-08-30T14:17:09Z</cp:lastPrinted>
  <dcterms:created xsi:type="dcterms:W3CDTF">2021-07-09T09:22:36Z</dcterms:created>
  <dcterms:modified xsi:type="dcterms:W3CDTF">2021-07-26T06:20:16Z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0x0101009F7F6DA1F2C4F0468EBDD58FE3C14EB7</vt:lpwstr>
  </property>
</Properties>
</file>